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365" r:id="rId4"/>
    <p:sldId id="324" r:id="rId5"/>
    <p:sldId id="321" r:id="rId6"/>
    <p:sldId id="287" r:id="rId7"/>
    <p:sldId id="334" r:id="rId8"/>
    <p:sldId id="325" r:id="rId9"/>
    <p:sldId id="259" r:id="rId10"/>
    <p:sldId id="286" r:id="rId11"/>
    <p:sldId id="319" r:id="rId12"/>
    <p:sldId id="267" r:id="rId13"/>
    <p:sldId id="363" r:id="rId14"/>
    <p:sldId id="350" r:id="rId15"/>
    <p:sldId id="356" r:id="rId16"/>
    <p:sldId id="277" r:id="rId17"/>
    <p:sldId id="271" r:id="rId18"/>
    <p:sldId id="322" r:id="rId19"/>
    <p:sldId id="362" r:id="rId20"/>
    <p:sldId id="364" r:id="rId21"/>
    <p:sldId id="360" r:id="rId22"/>
    <p:sldId id="288" r:id="rId23"/>
    <p:sldId id="361" r:id="rId24"/>
    <p:sldId id="293" r:id="rId25"/>
    <p:sldId id="290" r:id="rId26"/>
    <p:sldId id="273" r:id="rId27"/>
    <p:sldId id="348" r:id="rId28"/>
    <p:sldId id="366" r:id="rId29"/>
    <p:sldId id="367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vfYDodoErI7pbRw+xCQ+g" hashData="2vnYbF40lWQ7Bsxb+6bMIdGYmS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18" autoAdjust="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6AF1D-6BAC-4F43-A153-62F2E0142A1E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0D0A7E-AD7D-4E5E-A070-1F04F02D4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98463B-3CA2-4CDF-A4A7-21ADA577E7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1BC84-2110-4FD8-9111-7B5CA5E9B0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8813E-D4BF-42D1-9117-C82ED52264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55CA5-0354-4888-8B9E-CA19A3D333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441E1-5273-4067-8B9B-7F32149C87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8F41A7-0F8C-47AD-A6FB-73DCAD7BD5A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EF479-A400-473D-923E-C8E9ECF005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C463F-5995-4B5E-85CA-143014FEAC7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2ABA1-69B9-4CB9-A8C9-296529A885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4E407-B3FD-4167-9850-107162AAAA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1ED904-2F5D-4252-A704-574BB073633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3922D-56B7-452C-9926-33E5A6E0815F}" type="datetimeFigureOut">
              <a:rPr lang="es-ES" smtClean="0"/>
              <a:pPr/>
              <a:t>26/10/2013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217E9-420B-4AB1-A05D-57CA1C36EF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271C3BA-2C53-418C-9E1A-AB0340F0169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Eleni\Mis%20documentos\Descargas\Krusty_Ft._Nencho,_Taito_La_Eminencia,_Alex_Casper_&amp;_Will_-_Halloween_(www.MusicaConFlow.net).mp3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47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7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5.gif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6.jpeg"/><Relationship Id="rId7" Type="http://schemas.openxmlformats.org/officeDocument/2006/relationships/image" Target="../media/image79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78.gif"/><Relationship Id="rId5" Type="http://schemas.openxmlformats.org/officeDocument/2006/relationships/image" Target="../media/image51.gif"/><Relationship Id="rId4" Type="http://schemas.openxmlformats.org/officeDocument/2006/relationships/image" Target="../media/image7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7" Type="http://schemas.openxmlformats.org/officeDocument/2006/relationships/image" Target="../media/image89.gif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gif"/><Relationship Id="rId5" Type="http://schemas.openxmlformats.org/officeDocument/2006/relationships/image" Target="../media/image78.gif"/><Relationship Id="rId4" Type="http://schemas.openxmlformats.org/officeDocument/2006/relationships/image" Target="../media/image8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9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hyperlink" Target="http://www.mispps.com/lists/?p=subscribe&amp;id=2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7.jpeg"/><Relationship Id="rId5" Type="http://schemas.openxmlformats.org/officeDocument/2006/relationships/image" Target="../media/image96.png"/><Relationship Id="rId4" Type="http://schemas.openxmlformats.org/officeDocument/2006/relationships/hyperlink" Target="http://www.mispp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Krusty_Ft._Nencho,_Taito_La_Eminencia,_Alex_Casper_&amp;_Will_-_Halloween_(www.MusicaConFlow.net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email"/>
          <a:stretch>
            <a:fillRect/>
          </a:stretch>
        </p:blipFill>
        <p:spPr>
          <a:xfrm>
            <a:off x="4357686" y="3786190"/>
            <a:ext cx="304800" cy="304800"/>
          </a:xfrm>
          <a:prstGeom prst="rect">
            <a:avLst/>
          </a:prstGeom>
        </p:spPr>
      </p:pic>
      <p:pic>
        <p:nvPicPr>
          <p:cNvPr id="5" name="Picture 4" descr="http://i5.tagstat.com/image06/2/b673/003o054wHpP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eliz Halloween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6072198" cy="4214818"/>
          </a:xfrm>
          <a:prstGeom prst="rect">
            <a:avLst/>
          </a:prstGeom>
          <a:noFill/>
        </p:spPr>
      </p:pic>
      <p:pic>
        <p:nvPicPr>
          <p:cNvPr id="1026" name="Picture 2" descr="http://3.bp.blogspot.com/-bhKpP9f55jI/UHl-lWO21AI/AAAAAAAAhYQ/ipSzMQvMF_I/s1600/gifs+animados+para+halloween+%289%29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21052684">
            <a:off x="4738015" y="3439343"/>
            <a:ext cx="1467791" cy="130144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643174" y="578645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AUTOMATICO</a:t>
            </a:r>
            <a:endParaRPr lang="es-ES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9938" name="Picture 2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143512"/>
            <a:ext cx="1643074" cy="1173624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3" name="f50d2be9247f7e516c8afa97787c202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42 0.05486 C -0.11302 0.04074 -0.1158 0.03357 -0.12361 0.02338 C -0.12986 0.00648 -0.13316 -0.01111 -0.13681 -0.02917 C -0.13681 -0.03333 -0.16094 -0.20671 -0.11042 -0.22917 C -0.10139 -0.24167 -0.10747 -0.23542 -0.08941 -0.24329 C -0.08681 -0.24444 -0.08143 -0.24676 -0.08143 -0.24676 C -0.075 -0.25231 -0.06771 -0.26458 -0.06042 -0.26782 C -0.05539 -0.27014 -0.04983 -0.27014 -0.04462 -0.2713 C -0.04115 -0.27361 -0.03768 -0.27662 -0.03403 -0.27847 C -0.02882 -0.28125 -0.01823 -0.28542 -0.01823 -0.28542 C 0.01215 -0.3125 0.02031 -0.30139 0.07118 -0.30648 C 0.09132 -0.30532 0.11163 -0.30556 0.13177 -0.30301 C 0.14062 -0.30185 0.1493 -0.29815 0.15798 -0.29583 C 0.16232 -0.29468 0.17118 -0.29236 0.17118 -0.29236 C 0.17812 -0.28773 0.18524 -0.2831 0.19218 -0.27847 C 0.19774 -0.27477 0.20451 -0.27662 0.21059 -0.27477 C 0.22743 -0.26991 0.22656 -0.26944 0.23958 -0.26088 C 0.24861 -0.24861 0.24409 -0.25671 0.25017 -0.23287 C 0.25104 -0.2294 0.25277 -0.22222 0.25277 -0.22222 C 0.25104 -0.19653 0.25052 -0.1706 0.24739 -0.14514 C 0.24705 -0.1419 0.24357 -0.14074 0.24218 -0.13796 C 0.2401 -0.13356 0.23906 -0.12847 0.23698 -0.12407 C 0.22534 -0.09838 0.21527 -0.06505 0.19218 -0.05741 C 0.17465 -0.05856 0.15069 -0.05602 0.13177 -0.06435 C 0.08958 -0.08287 0.1401 -0.06088 0.11059 -0.07847 C 0.10555 -0.08148 0.09479 -0.08542 0.09479 -0.08542 C 0.08298 -0.10926 0.09809 -0.08264 0.07899 -0.10301 C 0.07326 -0.10926 0.0684 -0.11713 0.06319 -0.12407 C 0.06093 -0.12708 0.05798 -0.1287 0.05538 -0.13102 C 0.04427 -0.16111 0.05711 -0.13241 0.04218 -0.15208 C 0.03819 -0.15741 0.03559 -0.16435 0.03177 -0.16968 C 0.02639 -0.18958 0.01475 -0.2037 0.00798 -0.22222 C 0.00625 -0.22685 0.00416 -0.23148 0.00277 -0.23634 C 0.00069 -0.24329 -0.00261 -0.25741 -0.00261 -0.25741 C -0.00174 -0.27268 -0.00191 -0.28796 0.00017 -0.30301 C 0.00086 -0.3081 0.00156 -0.3162 0.00538 -0.3169 C 0.02014 -0.31991 0.03524 -0.31458 0.05017 -0.31343 C 0.05451 -0.31111 0.05902 -0.30926 0.06319 -0.30648 C 0.06771 -0.30347 0.0717 -0.29861 0.07639 -0.29583 C 0.1 -0.28125 0.09166 -0.28819 0.11319 -0.28194 C 0.13298 -0.27616 0.14791 -0.26782 0.16857 -0.26435 C 0.17378 -0.26088 0.17882 -0.25648 0.18437 -0.2537 C 0.18854 -0.25162 0.19323 -0.25231 0.19739 -0.25023 C 0.24253 -0.22731 0.20156 -0.24213 0.22899 -0.23287 C 0.23836 -0.22037 0.2335 -0.22893 0.23958 -0.20463 C 0.24514 -0.18241 0.25034 -0.16042 0.25538 -0.13796 C 0.25538 -0.13773 0.2618 -0.11181 0.26319 -0.10648 C 0.26406 -0.10301 0.26597 -0.09583 0.26597 -0.09583 C 0.2651 -0.08542 0.2651 -0.07454 0.26319 -0.06435 C 0.26163 -0.05625 0.2401 -0.03333 0.23698 -0.02917 C 0.23507 -0.02662 0.23159 -0.02708 0.22899 -0.02569 C 0.22534 -0.02361 0.21857 -0.01875 0.21857 -0.01875 " pathEditMode="relative" ptsTypes="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8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lh5.ggpht.com/_QjyclTjl0TQ/Svb-aQcVmWI/AAAAAAAAKjU/B_4ACFeZtGM/halloween22%20%285%29%5B5%5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488" y="5657671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Volando muy raudo, ahí vienen las brujas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 escobas de paja y atuendo mortal.</a:t>
            </a:r>
            <a:r>
              <a:rPr lang="es-ES" sz="3200" b="1" dirty="0" smtClean="0">
                <a:solidFill>
                  <a:schemeClr val="bg1"/>
                </a:solidFill>
              </a:rPr>
              <a:t/>
            </a:r>
            <a:br>
              <a:rPr lang="es-ES" sz="3200" b="1" dirty="0" smtClean="0">
                <a:solidFill>
                  <a:schemeClr val="bg1"/>
                </a:solidFill>
              </a:rPr>
            </a:b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1" descr="http://www.100pies.net/Gifs/Terror/Brujas/bruja-67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2000240"/>
            <a:ext cx="2000264" cy="1677641"/>
          </a:xfrm>
          <a:prstGeom prst="rect">
            <a:avLst/>
          </a:prstGeom>
          <a:noFill/>
        </p:spPr>
      </p:pic>
      <p:pic>
        <p:nvPicPr>
          <p:cNvPr id="5" name="Picture 3" descr="http://www.100pies.net/Gifs/Terror/Brujas/bruja-6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89073"/>
            <a:ext cx="2643174" cy="256892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143636" y="42860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880945" y="324433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 0.15047 C 0.00695 0.14699 0.02014 0.14514 0.03056 0.13403 C 0.05122 0.11181 0.0382 0.11829 0.05313 0.1125 C 0.06511 0.09792 0.04792 0.11736 0.06667 0.10139 C 0.08855 0.08287 0.0573 0.10324 0.08264 0.08797 C 0.08733 0.08033 0.08889 0.07523 0.09619 0.07153 C 0.10035 0.06922 0.10973 0.06621 0.10973 0.06644 C 0.16007 0.06875 0.16719 0.05185 0.16181 0.09607 C 0.16268 0.1007 0.16303 0.10533 0.16407 0.10972 C 0.16528 0.11528 0.16876 0.12616 0.16876 0.12616 C 0.16355 0.14375 0.1665 0.12547 0.17101 0.13959 C 0.1757 0.15394 0.17014 0.15672 0.17778 0.16945 C 0.17935 0.17222 0.1823 0.17315 0.18455 0.17477 C 0.1882 0.17037 0.19619 0.16158 0.19827 0.15579 C 0.19983 0.1507 0.19914 0.14468 0.20053 0.13959 C 0.20139 0.13565 0.20348 0.13241 0.20487 0.12871 C 0.20678 0.10301 0.20955 0.08241 0.21632 0.0581 C 0.21858 0.06088 0.22171 0.06273 0.2231 0.06621 C 0.229 0.08172 0.22674 0.09028 0.23438 0.10417 C 0.24358 0.10139 0.25018 0.09884 0.25712 0.09051 C 0.26511 0.06158 0.25712 0.09375 0.25712 0.01991 C 0.25712 0.0081 0.25869 -0.0037 0.25938 -0.01551 C 0.27327 -0.00393 0.26077 -0.01666 0.26823 -0.00185 C 0.27084 0.00324 0.27483 0.00695 0.27744 0.01181 C 0.27813 0.01551 0.27674 0.02176 0.27969 0.02269 C 0.2849 0.02431 0.28785 0.00972 0.28872 0.00648 C 0.28941 -0.02685 0.2658 -0.10324 0.30469 -0.11875 C 0.30764 -0.11782 0.31198 -0.11921 0.31372 -0.11597 C 0.31528 -0.11366 0.30921 -0.10926 0.31129 -0.10787 C 0.31372 -0.10625 0.31615 -0.11111 0.31806 -0.11319 C 0.34358 -0.13958 0.31494 -0.11504 0.34323 -0.13773 C 0.34705 -0.14074 0.35226 -0.13981 0.35678 -0.14051 C 0.39671 -0.14653 0.39098 -0.1456 0.42935 -0.14861 C 0.43525 -0.15116 0.43785 -0.15139 0.44289 -0.15671 C 0.44688 -0.16088 0.45035 -0.16597 0.45417 -0.17037 C 0.45556 -0.17222 0.4566 -0.17523 0.45869 -0.17592 C 0.46546 -0.17754 0.4724 -0.1794 0.479 -0.18125 C 0.4882 -0.19213 0.49219 -0.19815 0.504 -0.20301 C 0.51285 -0.21157 0.52084 -0.21481 0.52448 -0.22754 C 0.49601 -0.23866 0.48056 -0.23472 0.44723 -0.23287 C 0.43612 -0.22847 0.42987 -0.21875 0.42014 -0.21111 C 0.41511 -0.19884 0.41858 -0.20069 0.40886 -0.19745 C 0.40278 -0.1956 0.3908 -0.19213 0.3908 -0.1919 C 0.37952 -0.19653 0.38629 -0.19583 0.37049 -0.18935 C 0.36823 -0.18866 0.36355 -0.1868 0.36355 -0.18657 C 0.36129 -0.18773 0.35921 -0.18981 0.35678 -0.18935 C 0.35209 -0.18866 0.34792 -0.18426 0.34323 -0.18379 C 0.33178 -0.1831 0.32049 -0.18217 0.30921 -0.18125 C 0.30174 -0.1794 0.2941 -0.17754 0.28664 -0.17592 C 0.28438 -0.17523 0.28386 -0.17153 0.28195 -0.17037 C 0.27917 -0.16875 0.27587 -0.16875 0.27292 -0.16782 C 0.26528 -0.15416 0.27032 -0.1618 0.25712 -0.14583 C 0.23178 -0.11528 0.25973 -0.13912 0.24132 -0.12407 C 0.24046 -0.12153 0.24046 -0.11805 0.23889 -0.11597 C 0.23716 -0.11412 0.23421 -0.11458 0.23212 -0.11319 C 0.22969 -0.1118 0.22744 -0.10972 0.22518 -0.10787 C 0.21685 -0.09305 0.20764 -0.08634 0.19358 -0.08055 C 0.19115 -0.07963 0.18907 -0.0787 0.18681 -0.07778 C 0.18455 -0.07708 0.18004 -0.07523 0.18004 -0.075 C 0.17848 -0.07245 0.17726 -0.06967 0.17535 -0.06713 C 0.17257 -0.06319 0.16632 -0.05625 0.16632 -0.05602 C 0.15591 -0.03078 0.14063 -0.00509 0.1257 0.01713 C 0.12431 0.01922 0.12223 0.0206 0.12101 0.02269 C 0.11928 0.02616 0.11876 0.03056 0.1165 0.03357 C 0.11077 0.04167 0.10087 0.04838 0.09393 0.05533 C 0.08751 0.06158 0.08473 0.07176 0.08021 0.07986 C 0.07726 0.09028 0.07257 0.10301 0.06441 0.10972 C 0.06164 0.11181 0.05834 0.11297 0.05539 0.11505 C 0.04341 0.12454 0.06025 0.11759 0.04185 0.12315 C 0.029 0.12222 0.01563 0.12454 0.0033 0.1206 C 5E-6 0.11945 5E-6 0.11343 -0.00121 0.10972 C -0.00295 0.1044 -0.0059 0.09352 -0.0059 0.09352 C -0.00504 0.09074 -0.00538 0.08704 -0.00347 0.08519 C 0.00296 0.07894 0.03316 0.08496 0.0349 0.08519 C 0.03716 0.08704 0.04011 0.08797 0.04185 0.09051 C 0.04896 0.10139 0.0356 0.11181 0.03056 0.11783 C 0.029 0.1213 0.02796 0.12547 0.02605 0.12871 C 0.02414 0.13172 0.01997 0.1331 0.0191 0.13681 C 0.01598 0.15 0.01737 0.16435 0.01459 0.17778 C 0.0132 0.18519 -0.00416 0.18889 -0.01042 0.19121 C -0.0125 0.19213 -0.01893 0.1956 -0.01702 0.19398 C -0.01476 0.19213 -0.01285 0.18982 -0.01042 0.18843 C -0.00747 0.18704 -0.00434 0.18634 -0.00121 0.18588 C 0.00035 0.18542 0.00174 0.18588 0.0033 0.18588 " pathEditMode="relative" rAng="0" ptsTypes="fffffffffffffffffffffffffffffffffffffffffffffffffffffffffffffffffffffffffffffffffffA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" y="-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www.karinoza45.com/FelizNocheDeLasBruja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2571744"/>
            <a:ext cx="32147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Lanzando maldiciones, juramentos y risas,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galopan en vientos de tinte otoñal.</a:t>
            </a:r>
            <a:r>
              <a:rPr lang="es-ES" sz="2800" b="1" dirty="0" smtClean="0">
                <a:solidFill>
                  <a:schemeClr val="bg1"/>
                </a:solidFill>
              </a:rPr>
              <a:t/>
            </a:r>
            <a:br>
              <a:rPr lang="es-ES" sz="2800" b="1" dirty="0" smtClean="0">
                <a:solidFill>
                  <a:schemeClr val="bg1"/>
                </a:solidFill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5" name="Picture 8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142984"/>
            <a:ext cx="1714512" cy="791817"/>
          </a:xfrm>
          <a:prstGeom prst="rect">
            <a:avLst/>
          </a:prstGeom>
          <a:noFill/>
        </p:spPr>
      </p:pic>
      <p:pic>
        <p:nvPicPr>
          <p:cNvPr id="6" name="Picture 8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000100" y="1928802"/>
            <a:ext cx="1785950" cy="824810"/>
          </a:xfrm>
          <a:prstGeom prst="rect">
            <a:avLst/>
          </a:prstGeom>
          <a:noFill/>
        </p:spPr>
      </p:pic>
      <p:pic>
        <p:nvPicPr>
          <p:cNvPr id="7" name="Picture 8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357166"/>
            <a:ext cx="2495550" cy="1152526"/>
          </a:xfrm>
          <a:prstGeom prst="rect">
            <a:avLst/>
          </a:prstGeom>
          <a:noFill/>
        </p:spPr>
      </p:pic>
      <p:pic>
        <p:nvPicPr>
          <p:cNvPr id="8" name="Picture 8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57166"/>
            <a:ext cx="2495550" cy="1152526"/>
          </a:xfrm>
          <a:prstGeom prst="rect">
            <a:avLst/>
          </a:prstGeom>
          <a:noFill/>
        </p:spPr>
      </p:pic>
      <p:pic>
        <p:nvPicPr>
          <p:cNvPr id="9" name="Picture 5" descr="http://moterahd.files.wordpress.com/2010/10/halloween03.gif?w=3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46" y="4736290"/>
            <a:ext cx="2357454" cy="2121710"/>
          </a:xfrm>
          <a:prstGeom prst="rect">
            <a:avLst/>
          </a:prstGeom>
          <a:noFill/>
        </p:spPr>
      </p:pic>
      <p:pic>
        <p:nvPicPr>
          <p:cNvPr id="27650" name="Picture 2" descr="Calabaz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01024" y="4572008"/>
            <a:ext cx="1280161" cy="13335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6572264" y="1357298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6626" name="Picture 2" descr="http://fondos-animados.com/images/wallpapers/fantasma-y-calabaza-28168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142984"/>
            <a:ext cx="2411031" cy="32147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0"/>
            <a:ext cx="35004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Cadáveres de antaño asoman su rostro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sobre la cripta que los ve descansar.</a:t>
            </a:r>
            <a:r>
              <a:rPr lang="es-ES" sz="3200" b="1" dirty="0" smtClean="0">
                <a:solidFill>
                  <a:schemeClr val="bg1"/>
                </a:solidFill>
              </a:rPr>
              <a:t/>
            </a:r>
            <a:br>
              <a:rPr lang="es-ES" sz="3200" b="1" dirty="0" smtClean="0">
                <a:solidFill>
                  <a:schemeClr val="bg1"/>
                </a:solidFill>
              </a:rPr>
            </a:b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26625" name="Picture 1" descr="Calabaz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57760"/>
            <a:ext cx="2452458" cy="20002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880945" y="324433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Gif Animados Horror Feliz Halloween Fondos De Pantalla Grati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http://i294.photobucket.com/albums/mm87/azulita_08/Brujas/brujaverd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571604" y="1357298"/>
            <a:ext cx="2000264" cy="1440190"/>
          </a:xfrm>
          <a:prstGeom prst="rect">
            <a:avLst/>
          </a:prstGeom>
          <a:noFill/>
        </p:spPr>
      </p:pic>
      <p:pic>
        <p:nvPicPr>
          <p:cNvPr id="24578" name="Picture 2" descr="http://www.fondos123.com/wallpapers/full/91052117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2750339"/>
            <a:ext cx="2571768" cy="1928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357422" y="5857892"/>
            <a:ext cx="7215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Demonios y duendes de mórbidos ojos,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niños y ancianos se quieren llevar.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880945" y="324433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34818" name="Picture 2" descr="http://www.gifss.es/halloween/brujas/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5143512"/>
            <a:ext cx="1643042" cy="115233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1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www.gothic-pictures.net/images/halloween/gifs/very_nice_aniated_gif_halloween_superbe%20gif%20anime%20hallowee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0" name="Picture 2" descr="http://web.educastur.princast.es/cp/apolinar/CURSO%2007-08/TODOS%20PARTICIPAMOS/web%20Halloween%202007/web%20Halloween%2007/images/esqueleto%20gif%20animado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00232" y="4953000"/>
            <a:ext cx="1438275" cy="1905000"/>
          </a:xfrm>
          <a:prstGeom prst="rect">
            <a:avLst/>
          </a:prstGeom>
          <a:noFill/>
        </p:spPr>
      </p:pic>
      <p:pic>
        <p:nvPicPr>
          <p:cNvPr id="23554" name="Picture 2" descr="Gif Fantasma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286644" y="928670"/>
            <a:ext cx="1485900" cy="1238250"/>
          </a:xfrm>
          <a:prstGeom prst="rect">
            <a:avLst/>
          </a:prstGeom>
          <a:noFill/>
        </p:spPr>
      </p:pic>
      <p:pic>
        <p:nvPicPr>
          <p:cNvPr id="9" name="Picture 2" descr="http://web.educastur.princast.es/cp/apolinar/CURSO%2007-08/TODOS%20PARTICIPAMOS/web%20Halloween%202007/web%20Halloween%2007/images/esqueleto%20gif%20animado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4953000"/>
            <a:ext cx="1438275" cy="1905000"/>
          </a:xfrm>
          <a:prstGeom prst="rect">
            <a:avLst/>
          </a:prstGeom>
          <a:noFill/>
        </p:spPr>
      </p:pic>
      <p:pic>
        <p:nvPicPr>
          <p:cNvPr id="2" name="Picture 2" descr="http://imagenes.gifmania.com.pr/Gifs-Animados-Halloween/Animaciones-Gatos-Negros-Halloween/gato-negro-halloween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4502677"/>
            <a:ext cx="3357586" cy="235532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imagenes.gifmania.com.pr/Gifs-Animados-Halloween/Animaciones-Gatos-Negros-Halloween/gato-negro-halloween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14" y="4502677"/>
            <a:ext cx="3357586" cy="235532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214662" y="3929066"/>
            <a:ext cx="59293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Mujeres en llanto corren los cerrojos: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noche de brujas esta por comenzar.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" name="Picture 2" descr="Gif Fantasma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29256" y="1285860"/>
            <a:ext cx="1485900" cy="123825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880945" y="324433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4" name="Picture 2" descr="http://web.educastur.princast.es/cp/apolinar/CURSO%2007-08/TODOS%20PARTICIPAMOS/web%20Halloween%202007/web%20Halloween%2007/images/esqueleto%20gif%20animado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85852" y="4953000"/>
            <a:ext cx="1438275" cy="1905000"/>
          </a:xfrm>
          <a:prstGeom prst="rect">
            <a:avLst/>
          </a:prstGeom>
          <a:noFill/>
        </p:spPr>
      </p:pic>
      <p:pic>
        <p:nvPicPr>
          <p:cNvPr id="16" name="Picture 2" descr="Gif Fantasma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86578" y="2357430"/>
            <a:ext cx="1485900" cy="123825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583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oracleprophet.files.wordpress.com/2010/10/halloween-005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08_80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868" y="714356"/>
            <a:ext cx="3790243" cy="278608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4857760"/>
            <a:ext cx="28575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Vampiros alados de pálido semblante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 presa esta noche acecharán.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2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929454" y="2643182"/>
            <a:ext cx="1852640" cy="855609"/>
          </a:xfrm>
          <a:prstGeom prst="rect">
            <a:avLst/>
          </a:prstGeom>
          <a:noFill/>
        </p:spPr>
      </p:pic>
      <p:pic>
        <p:nvPicPr>
          <p:cNvPr id="6" name="Picture 2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43042" y="2000240"/>
            <a:ext cx="1571636" cy="8938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880945" y="324433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8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8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38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ANI3DbatHover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428736"/>
            <a:ext cx="1343025" cy="5048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428992" y="785794"/>
            <a:ext cx="88036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105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14348" y="2214554"/>
            <a:ext cx="685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Cuidado mi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amig@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buen caminante,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 el paso apresuras no te atraparán.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4" descr="Bruj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85720" y="4143356"/>
            <a:ext cx="1939031" cy="2714644"/>
          </a:xfrm>
          <a:prstGeom prst="rect">
            <a:avLst/>
          </a:prstGeom>
          <a:noFill/>
        </p:spPr>
      </p:pic>
      <p:pic>
        <p:nvPicPr>
          <p:cNvPr id="9" name="Picture 7" descr="ANI3DbatHover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71604" y="1714488"/>
            <a:ext cx="1343025" cy="504825"/>
          </a:xfrm>
          <a:prstGeom prst="rect">
            <a:avLst/>
          </a:prstGeom>
          <a:noFill/>
        </p:spPr>
      </p:pic>
      <p:pic>
        <p:nvPicPr>
          <p:cNvPr id="21508" name="Picture 4" descr="http://www.imagenesanimadas.net/Animales/Aranas/arana4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928670"/>
            <a:ext cx="2049955" cy="857256"/>
          </a:xfrm>
          <a:prstGeom prst="rect">
            <a:avLst/>
          </a:prstGeom>
          <a:noFill/>
        </p:spPr>
      </p:pic>
      <p:pic>
        <p:nvPicPr>
          <p:cNvPr id="10" name="Picture 3" descr="Bruj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3054450"/>
            <a:ext cx="928694" cy="94603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gertiedestuts.ge.funpic.de/Halloween/Halloweenblends/Happyhalloween1/bilder/HappyHallowee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4" y="-76200"/>
            <a:ext cx="9109075" cy="6934200"/>
          </a:xfrm>
          <a:prstGeom prst="rect">
            <a:avLst/>
          </a:prstGeom>
          <a:noFill/>
        </p:spPr>
      </p:pic>
      <p:pic>
        <p:nvPicPr>
          <p:cNvPr id="66562" name="Picture 2" descr="http://1.bp.blogspot.com/-hVDp_IrF_js/UHEw1TuxbgI/AAAAAAAAgYs/T0MzJK2Q0Uk/s1600/gifs+animados+de+brujas+para+halloween+%288%2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388" y="3714752"/>
            <a:ext cx="2485090" cy="27738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143240" y="5534561"/>
            <a:ext cx="4143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un árbol cruje su espeso follaje y fantásticas sombras proyectará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8434" name="Picture 2" descr="Gif Fantasm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1571612"/>
            <a:ext cx="1362075" cy="16097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142976" y="1714488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30722" name="Picture 2" descr="http://images.yodibujo.es/_uploads/_tiny_galerie/200810/hallowfantasma-source_63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571612"/>
            <a:ext cx="1362075" cy="1609726"/>
          </a:xfrm>
          <a:prstGeom prst="rect">
            <a:avLst/>
          </a:prstGeom>
          <a:noFill/>
        </p:spPr>
      </p:pic>
      <p:pic>
        <p:nvPicPr>
          <p:cNvPr id="30724" name="Picture 4" descr="http://images.yodibujo.es/_uploads/_tiny_galerie/200810/hallowfantasma-source_63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1571612"/>
            <a:ext cx="1362075" cy="160972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665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todofondosdehalloween.com/wp-content/uploads/images/04/hallowee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86034" y="5643578"/>
            <a:ext cx="63579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 pérfido acolito de las tinieblas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sus rezos profanos nos han de llegar,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1" descr="Gifs Animados de Arañas - Imagenes Animadas de Arañas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9404566">
            <a:off x="2295906" y="2009847"/>
            <a:ext cx="2860675" cy="544890"/>
          </a:xfrm>
          <a:prstGeom prst="rect">
            <a:avLst/>
          </a:prstGeom>
          <a:noFill/>
        </p:spPr>
      </p:pic>
      <p:pic>
        <p:nvPicPr>
          <p:cNvPr id="7" name="Picture 1" descr="Gifs Animados de Arañas - Imagenes Animadas de Arañas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3919933">
            <a:off x="5700716" y="1355361"/>
            <a:ext cx="2860675" cy="54489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3714752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http://lh4.ggpht.com/_JF4XHd5Zj-I/TP1MXmKgksI/AAAAAAAAB5s/UIBKDABG6OE/brujas%20halloween%20(16)_thumb%5B1%5D.gif?imgmax=8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14818"/>
            <a:ext cx="2759310" cy="2420669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185.photobucket.com/albums/x94/arizu21/para%20INFO/MiHalloween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57752" y="5842337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marchando en las plazas con grandes  candelas, la nariz a la calle no debes asomar.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29124" y="285728"/>
            <a:ext cx="88036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105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28674" name="Picture 2" descr="http://vida20.com/wp-content/uploads/2012/10/Fantas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929066"/>
            <a:ext cx="1509731" cy="957697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aggella.com.ar/gif/terror/tima202yx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fondos-animados.com/images/wallpapers/calavera-animada-84110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447199"/>
            <a:ext cx="4550929" cy="34108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58016" y="642918"/>
            <a:ext cx="1709764" cy="789625"/>
          </a:xfrm>
          <a:prstGeom prst="rect">
            <a:avLst/>
          </a:prstGeom>
          <a:noFill/>
        </p:spPr>
      </p:pic>
      <p:pic>
        <p:nvPicPr>
          <p:cNvPr id="6" name="Picture 4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00760" y="1785926"/>
            <a:ext cx="1643074" cy="758825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 </a:t>
            </a:r>
            <a:r>
              <a:rPr kumimoji="0" lang="es-ES" sz="9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.</a:t>
            </a: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............</a:t>
            </a: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286248" y="571480"/>
            <a:ext cx="88036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105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5" descr="Imagen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4572008"/>
            <a:ext cx="1211482" cy="1881184"/>
          </a:xfrm>
          <a:prstGeom prst="rect">
            <a:avLst/>
          </a:prstGeom>
          <a:noFill/>
        </p:spPr>
      </p:pic>
      <p:pic>
        <p:nvPicPr>
          <p:cNvPr id="14338" name="Picture 2" descr="http://imagenes.gifmania.com.pr/Gifs-Animados-Halloween/Animaciones-Brujas-Halloween/bruja-en-halloween17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462" y="4857760"/>
            <a:ext cx="1600192" cy="200024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5429264"/>
            <a:ext cx="82153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 súbito aullido anuncia que viene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aquel que en hombre-lobo se transformará.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k38.kn3.net/7985131D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421481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Brujita de mis amores,</a:t>
            </a:r>
            <a:b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solo en este campo santo</a:t>
            </a:r>
            <a:b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5214950"/>
            <a:ext cx="35012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estoy rodeado de espanto.</a:t>
            </a:r>
            <a:endParaRPr lang="es-ES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5857892"/>
            <a:ext cx="32127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Búscame, no te demores</a:t>
            </a:r>
            <a:endParaRPr lang="es-ES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4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62370" y="2285992"/>
            <a:ext cx="1091029" cy="503873"/>
          </a:xfrm>
          <a:prstGeom prst="rect">
            <a:avLst/>
          </a:prstGeom>
          <a:noFill/>
        </p:spPr>
      </p:pic>
      <p:pic>
        <p:nvPicPr>
          <p:cNvPr id="8" name="Picture 4" descr="http://3.bp.blogspot.com/-UbhjtcuRezc/UHl-iDclDpI/AAAAAAAAhX4/yxlfWbTuqKc/s1600/gifs+animados+para+halloween+%286%2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3108" y="2285992"/>
            <a:ext cx="1091029" cy="503873"/>
          </a:xfrm>
          <a:prstGeom prst="rect">
            <a:avLst/>
          </a:prstGeom>
          <a:noFill/>
        </p:spPr>
      </p:pic>
      <p:pic>
        <p:nvPicPr>
          <p:cNvPr id="13314" name="Picture 2" descr="http://lh3.ggpht.com/_JF4XHd5Zj-I/TKULiKq1FHI/AAAAAAAABTo/bfBi-Ehu6Iw/brujasguaas1-1%5B2%5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000240"/>
            <a:ext cx="1796320" cy="2620515"/>
          </a:xfrm>
          <a:prstGeom prst="rect">
            <a:avLst/>
          </a:prstGeom>
          <a:noFill/>
        </p:spPr>
      </p:pic>
      <p:pic>
        <p:nvPicPr>
          <p:cNvPr id="11" name="Picture 4" descr="http://1.bp.blogspot.com/-PF3RLiOdWaE/UHl-VSi0JpI/AAAAAAAAhWw/H7MGJJimTy0/s1600/gifs+animados+para+halloween+%2810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857884" y="2857496"/>
            <a:ext cx="1095366" cy="1275007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785918" y="257174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29274" y="285728"/>
            <a:ext cx="32147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escuchas llegar como una saeta,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relinchando furioso su negro corcel.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4340" name="Picture 4" descr="http://1.bp.blogspot.com/-oVIMkFycdXw/T2JvmYVfL7I/AAAAAAAABgQ/ef2bHlEoC_4/s1600/image-1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72396" y="2714620"/>
            <a:ext cx="1571604" cy="2222604"/>
          </a:xfrm>
          <a:prstGeom prst="rect">
            <a:avLst/>
          </a:prstGeom>
          <a:noFill/>
        </p:spPr>
      </p:pic>
      <p:pic>
        <p:nvPicPr>
          <p:cNvPr id="13314" name="Picture 2" descr="cabeza-calabaz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928958" cy="339311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143900" y="435769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risasinmas.com/wp-content/uploads/2012/03/disfraces-gatunos-bruja-de-halloween-rsm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572264" y="4214818"/>
            <a:ext cx="1500198" cy="235745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0" y="6072206"/>
            <a:ext cx="79295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Silueta maldita, jinete sin cabeza,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esta noche no debes cruzarte con él.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" name="Picture 2" descr="El jinete sin cabez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-285776"/>
            <a:ext cx="4206875" cy="37861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Image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642918"/>
            <a:ext cx="2381250" cy="30099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857752" y="5072074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i262.photobucket.com/albums/ii93/awinkler1963/HappyHalloweenAnimatedPumpkin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Bruj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8873" y="357166"/>
            <a:ext cx="2515127" cy="2214578"/>
          </a:xfrm>
          <a:prstGeom prst="rect">
            <a:avLst/>
          </a:prstGeom>
          <a:noFill/>
        </p:spPr>
      </p:pic>
      <p:pic>
        <p:nvPicPr>
          <p:cNvPr id="11" name="Picture 6" descr="http://ideasyconsejos.com/wp-content/uploads/2012/09/wallpapers-halloween-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71604" y="1357298"/>
            <a:ext cx="5356580" cy="356577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6" descr="http://imagenes.gifmania.com.pr/Gifs-Animados-Halloween/Animaciones-Animales-Halloween/animales-hallowe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928802"/>
            <a:ext cx="2786163" cy="2786953"/>
          </a:xfrm>
          <a:prstGeom prst="rect">
            <a:avLst/>
          </a:prstGeom>
          <a:noFill/>
        </p:spPr>
      </p:pic>
      <p:pic>
        <p:nvPicPr>
          <p:cNvPr id="6" name="Picture 2" descr="Bruj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3159756"/>
            <a:ext cx="4572001" cy="334107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500042"/>
            <a:ext cx="621509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Amig@s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espero  esto no los asuste,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 dejen de temblar,</a:t>
            </a:r>
            <a:r>
              <a:rPr lang="es-ES" sz="2800" b="1" dirty="0" smtClean="0">
                <a:solidFill>
                  <a:schemeClr val="bg1"/>
                </a:solidFill>
              </a:rPr>
              <a:t/>
            </a:r>
            <a:br>
              <a:rPr lang="es-ES" sz="2800" b="1" dirty="0" smtClean="0">
                <a:solidFill>
                  <a:schemeClr val="bg1"/>
                </a:solidFill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143504" y="3000372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n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82153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piensen en esto como un embuste;</a:t>
            </a:r>
            <a:b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noche de brujas acaba de empezar.</a:t>
            </a:r>
            <a:endParaRPr lang="es-E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Picture 2" descr="Gif Fantasm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428736"/>
            <a:ext cx="857256" cy="134883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00562" y="4500570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wX1pqVUWOjg/UHNSKEibMNI/AAAAAAAAEGE/HzmyEh0D95w/s1600/bruja+caldero+movimient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86116" y="5500702"/>
            <a:ext cx="5357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Sobre la escoba que barre en sombras te desdibujas</a:t>
            </a:r>
            <a:b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571604" y="4500570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Zoom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Imagen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228850"/>
            <a:ext cx="4743450" cy="46291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171448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volando en noche de brujas</a:t>
            </a:r>
            <a:b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busca de un aquelarre.</a:t>
            </a:r>
            <a:endParaRPr lang="es-E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57554" y="285728"/>
            <a:ext cx="88036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105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6" name="Picture 2" descr="Gif Fantasm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14290"/>
            <a:ext cx="1044258" cy="164307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30718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Noche de brujas, 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todo en silencio,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vuelan escobas en el  firmamento.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170" name="Picture 2" descr="http://2.bp.blogspot.com/-6FL9oAFHkhU/T2JvvrbBZLI/AAAAAAAABhY/09pBwGWJJYA/s1600/image-24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14678" y="500042"/>
            <a:ext cx="1581142" cy="1227320"/>
          </a:xfrm>
          <a:prstGeom prst="rect">
            <a:avLst/>
          </a:prstGeom>
          <a:noFill/>
        </p:spPr>
      </p:pic>
      <p:pic>
        <p:nvPicPr>
          <p:cNvPr id="7172" name="Picture 4" descr="http://3.bp.blogspot.com/-94Eq1nvTaTw/T2JvwdLgyrI/AAAAAAAABhg/nAYEaizlBRI/s1600/image-25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4293030"/>
            <a:ext cx="1714480" cy="2564970"/>
          </a:xfrm>
          <a:prstGeom prst="rect">
            <a:avLst/>
          </a:prstGeom>
          <a:noFill/>
        </p:spPr>
      </p:pic>
      <p:pic>
        <p:nvPicPr>
          <p:cNvPr id="7" name="Picture 2" descr="http://fondos-animados.com/images/wallpapers/fantasma-y-calabaza-28168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2928934"/>
            <a:ext cx="2518188" cy="335758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57158" y="5929330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9 -0.03935 C 0.03368 0.01759 0.07622 0.08356 0.12934 0.13078 C 0.14202 0.15416 0.12604 0.12662 0.14132 0.14676 C 0.14288 0.14861 0.14341 0.15162 0.14479 0.1537 C 0.15 0.16203 0.15747 0.16805 0.16372 0.1743 C 0.16875 0.1794 0.175 0.18217 0.17934 0.18819 C 0.1842 0.1949 0.18768 0.20278 0.19306 0.20879 C 0.20018 0.21666 0.19688 0.20995 0.20347 0.22037 C 0.20816 0.22778 0.21111 0.23333 0.21719 0.23889 C 0.22014 0.24421 0.22292 0.24953 0.22587 0.25486 C 0.22882 0.26018 0.23438 0.27106 0.23438 0.27106 C 0.24115 0.29722 0.23004 0.25602 0.23959 0.28472 C 0.24115 0.28912 0.24531 0.30231 0.24306 0.29861 C 0.24011 0.29398 0.2375 0.28912 0.23438 0.28472 C 0.22101 0.26666 0.23837 0.29583 0.22413 0.27338 C 0.22275 0.27129 0.22205 0.26828 0.22066 0.26643 C 0.21858 0.26365 0.2158 0.26227 0.21372 0.25949 C 0.20087 0.24213 0.2158 0.25671 0.20347 0.2456 C 0.19722 0.23333 0.18021 0.2081 0.16893 0.2044 C 0.15729 0.19328 0.14618 0.17916 0.13281 0.17222 C 0.12188 0.1574 0.1066 0.14768 0.09132 0.14444 C 0.07726 0.12963 0.0632 0.1169 0.05174 0.09861 C 0.05018 0.09606 0.04861 0.09352 0.04653 0.09166 C 0.04219 0.08796 0.03281 0.0824 0.03281 0.0824 C 0.01979 0.05972 0.03577 0.08495 0.02066 0.06875 C 0.01007 0.0574 0.00243 0.0419 -0.00173 0.025 C -0.00121 0.01666 -1.38889E-6 -0.00023 -1.38889E-6 -0.00023 " pathEditMode="relative" ptsTypes="ffffffffffffffffffffffffffA">
                                      <p:cBhvr>
                                        <p:cTn id="1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Quién las ha visto?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quién las enfrenta?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4" descr="Gif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500174"/>
            <a:ext cx="785818" cy="1375181"/>
          </a:xfrm>
          <a:prstGeom prst="rect">
            <a:avLst/>
          </a:prstGeom>
          <a:noFill/>
        </p:spPr>
      </p:pic>
      <p:pic>
        <p:nvPicPr>
          <p:cNvPr id="9" name="Picture 2" descr="Image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4286256"/>
            <a:ext cx="1507971" cy="2119310"/>
          </a:xfrm>
          <a:prstGeom prst="rect">
            <a:avLst/>
          </a:prstGeom>
          <a:noFill/>
        </p:spPr>
      </p:pic>
      <p:pic>
        <p:nvPicPr>
          <p:cNvPr id="6146" name="Picture 2" descr="http://www.auctionzealot.com/members/cline6410/jatarri_witch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0"/>
            <a:ext cx="2357422" cy="247529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572396" y="5572140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1" name="Picture 4" descr="http://i38.tinypic.com/mbilg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571480"/>
            <a:ext cx="952500" cy="114300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age du Blog evieelfi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http://3.bp.blogspot.com/-l3_4xnN-8Ec/UHl-WsY3GSI/AAAAAAAAhXA/XrkWtttBFKU/s1600/gifs+animados+para+halloween+%2812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39756">
            <a:off x="6474088" y="4430332"/>
            <a:ext cx="2391207" cy="209074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62150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Noche de brujas,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lamentos de búhos,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risas horribles rasgan el aire.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4" descr="http://1.bp.blogspot.com/-PF3RLiOdWaE/UHl-VSi0JpI/AAAAAAAAhWw/H7MGJJimTy0/s1600/gifs+animados+para+halloween+%2810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00166" y="2857496"/>
            <a:ext cx="1095366" cy="1275007"/>
          </a:xfrm>
          <a:prstGeom prst="rect">
            <a:avLst/>
          </a:prstGeom>
          <a:noFill/>
        </p:spPr>
      </p:pic>
      <p:pic>
        <p:nvPicPr>
          <p:cNvPr id="10" name="Picture 4" descr="http://1.bp.blogspot.com/-PF3RLiOdWaE/UHl-VSi0JpI/AAAAAAAAhWw/H7MGJJimTy0/s1600/gifs+animados+para+halloween+%2810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143504" y="2071678"/>
            <a:ext cx="1095366" cy="1275007"/>
          </a:xfrm>
          <a:prstGeom prst="rect">
            <a:avLst/>
          </a:prstGeom>
          <a:noFill/>
        </p:spPr>
      </p:pic>
      <p:pic>
        <p:nvPicPr>
          <p:cNvPr id="11" name="Picture 4" descr="http://1.bp.blogspot.com/-PF3RLiOdWaE/UHl-VSi0JpI/AAAAAAAAhWw/H7MGJJimTy0/s1600/gifs+animados+para+halloween+%2810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14744" y="214290"/>
            <a:ext cx="1095366" cy="1275007"/>
          </a:xfrm>
          <a:prstGeom prst="rect">
            <a:avLst/>
          </a:prstGeom>
          <a:noFill/>
        </p:spPr>
      </p:pic>
      <p:pic>
        <p:nvPicPr>
          <p:cNvPr id="12" name="Picture 4" descr="http://1.bp.blogspot.com/-PF3RLiOdWaE/UHl-VSi0JpI/AAAAAAAAhWw/H7MGJJimTy0/s1600/gifs+animados+para+halloween+%2810%29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071538" y="1643050"/>
            <a:ext cx="1095366" cy="1275007"/>
          </a:xfrm>
          <a:prstGeom prst="rect">
            <a:avLst/>
          </a:prstGeom>
          <a:noFill/>
        </p:spPr>
      </p:pic>
      <p:pic>
        <p:nvPicPr>
          <p:cNvPr id="4098" name="Picture 2" descr="http://www.gifmania.com.es/halloween/gatos_negros/kittyani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5114919"/>
            <a:ext cx="2017453" cy="1743081"/>
          </a:xfrm>
          <a:prstGeom prst="rect">
            <a:avLst/>
          </a:prstGeom>
          <a:noFill/>
        </p:spPr>
      </p:pic>
      <p:pic>
        <p:nvPicPr>
          <p:cNvPr id="5" name="Picture 6" descr="Bruj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1357298"/>
            <a:ext cx="1643042" cy="1775935"/>
          </a:xfrm>
          <a:prstGeom prst="rect">
            <a:avLst/>
          </a:prstGeom>
          <a:noFill/>
        </p:spPr>
      </p:pic>
      <p:pic>
        <p:nvPicPr>
          <p:cNvPr id="5122" name="Picture 2" descr="[img225356x54u02.png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4429132"/>
            <a:ext cx="1285852" cy="1381692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142976" y="6000768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14678" y="592933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Quién las atrapa? </a:t>
            </a:r>
            <a:b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</a:b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quién las engaña?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http://www.gifmania.com.pe/terror/esqueletos/1v2c3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1357298"/>
            <a:ext cx="933450" cy="2771776"/>
          </a:xfrm>
          <a:prstGeom prst="rect">
            <a:avLst/>
          </a:prstGeom>
          <a:noFill/>
        </p:spPr>
      </p:pic>
      <p:pic>
        <p:nvPicPr>
          <p:cNvPr id="3076" name="Picture 4" descr="http://www.gifmania.com.pe/terror/esqueletos/1v2c3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1928802"/>
            <a:ext cx="933450" cy="2771776"/>
          </a:xfrm>
          <a:prstGeom prst="rect">
            <a:avLst/>
          </a:prstGeom>
          <a:noFill/>
        </p:spPr>
      </p:pic>
      <p:pic>
        <p:nvPicPr>
          <p:cNvPr id="3078" name="Picture 6" descr="aniskel.gif (43793 bytes)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762000" cy="1905000"/>
          </a:xfrm>
          <a:prstGeom prst="rect">
            <a:avLst/>
          </a:prstGeom>
          <a:noFill/>
        </p:spPr>
      </p:pic>
      <p:pic>
        <p:nvPicPr>
          <p:cNvPr id="3080" name="Picture 8" descr="aniskel.gif (43793 bytes)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382000" y="0"/>
            <a:ext cx="762000" cy="1905000"/>
          </a:xfrm>
          <a:prstGeom prst="rect">
            <a:avLst/>
          </a:prstGeom>
          <a:noFill/>
        </p:spPr>
      </p:pic>
      <p:pic>
        <p:nvPicPr>
          <p:cNvPr id="3075" name="Picture 3" descr="http://www.nocturnar.com/forum/attachments/diseno/42556d1344106791-imagenes-de-calaveras-5231-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0"/>
            <a:ext cx="2286000" cy="228600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142976" y="5214950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du Blog evieelfi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1.bp.blogspot.com/-PF3RLiOdWaE/UHl-VSi0JpI/AAAAAAAAhWw/H7MGJJimTy0/s1600/gifs+animados+para+halloween+%2810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571480"/>
            <a:ext cx="2381250" cy="27717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14728" y="0"/>
            <a:ext cx="54292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  <a:t>Noche de brujas, </a:t>
            </a:r>
            <a:b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  <a:t>noche de </a:t>
            </a:r>
            <a:r>
              <a:rPr lang="es-ES" sz="2000" b="1" dirty="0" err="1" smtClean="0">
                <a:solidFill>
                  <a:schemeClr val="bg1"/>
                </a:solidFill>
                <a:latin typeface="Comic Sans MS" pitchFamily="66" charset="0"/>
              </a:rPr>
              <a:t>Halloween</a:t>
            </a:r>
            <a: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  <a:t>,</a:t>
            </a:r>
            <a:b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  <a:t>ya llegan las brujas de Salem.</a:t>
            </a:r>
            <a:br>
              <a:rPr lang="es-ES" sz="2000" b="1" dirty="0" smtClean="0">
                <a:solidFill>
                  <a:schemeClr val="bg1"/>
                </a:solidFill>
                <a:latin typeface="Comic Sans MS" pitchFamily="66" charset="0"/>
              </a:rPr>
            </a:br>
            <a:endParaRPr lang="es-E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5" name="Picture 5" descr="hal2_m8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39" y="4500570"/>
            <a:ext cx="1964523" cy="2357430"/>
          </a:xfrm>
          <a:prstGeom prst="rect">
            <a:avLst/>
          </a:prstGeom>
          <a:noFill/>
        </p:spPr>
      </p:pic>
      <p:pic>
        <p:nvPicPr>
          <p:cNvPr id="2050" name="Picture 2" descr="http://www.gifmania.com.es/halloween/gatos_negros/kittyan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68" y="5376688"/>
            <a:ext cx="1714480" cy="1481312"/>
          </a:xfrm>
          <a:prstGeom prst="rect">
            <a:avLst/>
          </a:prstGeom>
          <a:noFill/>
        </p:spPr>
      </p:pic>
      <p:pic>
        <p:nvPicPr>
          <p:cNvPr id="2" name="Picture 2" descr="http://www.imagenesanimadas.net/Animales/Aranas/arana4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687117">
            <a:off x="1165508" y="2965515"/>
            <a:ext cx="1565918" cy="79092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643570" y="5715016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1" name="Picture 3" descr="7gifsanimadosbruja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1714488"/>
            <a:ext cx="2190748" cy="2190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1013094q2occt2of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474.photobucket.com/albums/rr103/EMO-Hi5-Myspace-Graphics-Glitters-Comments/Happy-Halloween-Day-Glitter-Graphics-Comments/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9" name="Picture 1" descr="Gifs Animados de Arañas - Imagenes Animadas de Arañas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85984" y="5429264"/>
            <a:ext cx="4000500" cy="76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285728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189.imageshack.us/img189/5417/terro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00892" y="642918"/>
            <a:ext cx="78418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900" i="1" dirty="0" smtClean="0">
                <a:solidFill>
                  <a:prstClr val="white"/>
                </a:solidFill>
                <a:latin typeface="Monotype Corsiva" pitchFamily="66" charset="0"/>
              </a:rPr>
              <a:t>PPS .HELEN</a:t>
            </a:r>
            <a:endParaRPr lang="es-ES" sz="9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2" descr="http://3.bp.blogspot.com/-bhKpP9f55jI/UHl-lWO21AI/AAAAAAAAhYQ/ipSzMQvMF_I/s1600/gifs+animados+para+halloween+%289%2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1052684">
            <a:off x="4665881" y="2465549"/>
            <a:ext cx="1467791" cy="1301442"/>
          </a:xfrm>
          <a:prstGeom prst="rect">
            <a:avLst/>
          </a:prstGeom>
          <a:noFill/>
        </p:spPr>
      </p:pic>
      <p:pic>
        <p:nvPicPr>
          <p:cNvPr id="11" name="Picture 2" descr="http://i37.tinypic.com/30c9da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3714752"/>
            <a:ext cx="2805108" cy="27353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857620" y="57148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:Helen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914" name="Picture 2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4929198"/>
            <a:ext cx="2300270" cy="16430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965 0.03264 C -0.15225 0.01852 -0.15503 0.01134 -0.16284 0.00116 C -0.16909 -0.01574 -0.17239 -0.03333 -0.17604 -0.05139 C -0.17604 -0.05555 -0.20017 -0.22893 -0.14965 -0.25139 C -0.14062 -0.26389 -0.1467 -0.25764 -0.12864 -0.26551 C -0.12604 -0.26667 -0.12066 -0.26898 -0.12066 -0.26875 C -0.11423 -0.27454 -0.10694 -0.2868 -0.09965 -0.29004 C -0.09461 -0.29236 -0.08906 -0.29236 -0.08385 -0.29352 C -0.08038 -0.29583 -0.07691 -0.29884 -0.07326 -0.30069 C -0.06805 -0.30347 -0.05746 -0.30764 -0.05746 -0.30741 C -0.02708 -0.33472 -0.01892 -0.32361 0.03195 -0.3287 C 0.05209 -0.32754 0.0724 -0.32778 0.09254 -0.32523 C 0.10139 -0.32407 0.11007 -0.32037 0.11875 -0.31805 C 0.12309 -0.3169 0.13195 -0.31458 0.13195 -0.31435 C 0.13889 -0.30995 0.14601 -0.30532 0.15296 -0.30069 C 0.15851 -0.29699 0.16528 -0.29884 0.17136 -0.29699 C 0.1882 -0.29213 0.18733 -0.29167 0.20035 -0.2831 C 0.20938 -0.27083 0.20487 -0.27893 0.21094 -0.25509 C 0.21181 -0.25162 0.21355 -0.24444 0.21355 -0.24421 C 0.21181 -0.21875 0.21129 -0.19282 0.20816 -0.16736 C 0.20782 -0.16412 0.20434 -0.16296 0.20296 -0.16018 C 0.20087 -0.15579 0.19983 -0.15069 0.19775 -0.14629 C 0.18612 -0.1206 0.17605 -0.08727 0.15296 -0.07963 C 0.13542 -0.08079 0.11146 -0.07824 0.09254 -0.08657 C 0.05035 -0.10509 0.10087 -0.0831 0.07136 -0.10069 C 0.06632 -0.1037 0.05556 -0.10764 0.05556 -0.10741 C 0.04375 -0.13148 0.05886 -0.10486 0.03976 -0.12523 C 0.03403 -0.13148 0.02917 -0.13935 0.02396 -0.14629 C 0.02171 -0.1493 0.01875 -0.15092 0.01615 -0.15324 C 0.00504 -0.18333 0.01789 -0.15463 0.00296 -0.1743 C -0.00104 -0.17963 -0.00364 -0.18657 -0.00746 -0.1919 C -0.01284 -0.2118 -0.02448 -0.22592 -0.03125 -0.24444 C -0.03298 -0.24907 -0.03507 -0.2537 -0.03645 -0.25856 C -0.03854 -0.26551 -0.04184 -0.27963 -0.04184 -0.2794 C -0.04097 -0.29491 -0.04114 -0.31018 -0.03906 -0.32523 C -0.03836 -0.33032 -0.03767 -0.33842 -0.03385 -0.33912 C -0.01909 -0.34213 -0.00399 -0.3368 0.01094 -0.33565 C 0.01528 -0.33333 0.0198 -0.33148 0.02396 -0.3287 C 0.02848 -0.32569 0.03247 -0.32083 0.03716 -0.31805 C 0.06077 -0.30347 0.05243 -0.31042 0.07396 -0.30417 C 0.09375 -0.29838 0.10868 -0.29004 0.12934 -0.28657 C 0.13455 -0.2831 0.13959 -0.2787 0.14514 -0.27592 C 0.14931 -0.27384 0.154 -0.27454 0.15816 -0.27245 C 0.2033 -0.24954 0.16233 -0.26435 0.18976 -0.25509 C 0.19914 -0.24259 0.19427 -0.25116 0.20035 -0.22685 C 0.20591 -0.20463 0.21112 -0.18264 0.21615 -0.16018 C 0.21615 -0.15995 0.22257 -0.13403 0.22396 -0.1287 C 0.22483 -0.12523 0.22674 -0.11805 0.22674 -0.11782 C 0.22587 -0.10764 0.22587 -0.09676 0.22396 -0.08657 C 0.2224 -0.07847 0.20087 -0.05555 0.19775 -0.05139 C 0.19584 -0.04884 0.19237 -0.0493 0.18976 -0.04792 C 0.18612 -0.04583 0.17934 -0.04097 0.17934 -0.04074 " pathEditMode="relative" rAng="0" ptsTypes="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" y="-1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1821</TotalTime>
  <Words>316</Words>
  <Application>Microsoft Office PowerPoint</Application>
  <PresentationFormat>Presentación en pantalla (4:3)</PresentationFormat>
  <Paragraphs>83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Tema de Office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Halloween</dc:title>
  <dc:creator>Helen-Bruji</dc:creator>
  <cp:lastModifiedBy>Eleni</cp:lastModifiedBy>
  <cp:revision>182</cp:revision>
  <dcterms:created xsi:type="dcterms:W3CDTF">2012-10-21T22:05:33Z</dcterms:created>
  <dcterms:modified xsi:type="dcterms:W3CDTF">2013-10-26T18:28:05Z</dcterms:modified>
  <cp:contentStatus>Final</cp:contentStatus>
</cp:coreProperties>
</file>