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76" r:id="rId4"/>
    <p:sldId id="273" r:id="rId5"/>
    <p:sldId id="267" r:id="rId6"/>
    <p:sldId id="271" r:id="rId7"/>
    <p:sldId id="269" r:id="rId8"/>
    <p:sldId id="265" r:id="rId9"/>
    <p:sldId id="263" r:id="rId10"/>
    <p:sldId id="282" r:id="rId11"/>
    <p:sldId id="260" r:id="rId12"/>
    <p:sldId id="284" r:id="rId13"/>
    <p:sldId id="262" r:id="rId14"/>
    <p:sldId id="261" r:id="rId15"/>
    <p:sldId id="283" r:id="rId16"/>
  </p:sldIdLst>
  <p:sldSz cx="11880850" cy="8280400"/>
  <p:notesSz cx="6858000" cy="9144000"/>
  <p:defaultTextStyle>
    <a:defPPr>
      <a:defRPr lang="es-ES"/>
    </a:defPPr>
    <a:lvl1pPr marL="0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6026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2053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28079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4105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0131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56158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2184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08210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gJtyBYZFy97ZyVgaY40Ow==" hashData="UAVCMhJ1fmYkczsU/fL7T8n7P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0" y="-120"/>
      </p:cViewPr>
      <p:guideLst>
        <p:guide orient="horz" pos="2608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CCB3B-8EF9-4B0B-B67C-1B690DB03820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69963" y="685800"/>
            <a:ext cx="49180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682E9-C352-428F-AFA4-D71C40DFFB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320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72292"/>
            <a:ext cx="10098723" cy="17749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692227"/>
            <a:ext cx="8316595" cy="21161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6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2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8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4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0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56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2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08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957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115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20925"/>
            <a:ext cx="10098723" cy="1644579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09587"/>
            <a:ext cx="10098723" cy="181133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6026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205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807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41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01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5615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3218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082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708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932094"/>
            <a:ext cx="5247375" cy="546468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2" y="1932094"/>
            <a:ext cx="5247375" cy="546468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071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853507"/>
            <a:ext cx="5249439" cy="77245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026" indent="0">
              <a:buNone/>
              <a:defRPr sz="2500" b="1"/>
            </a:lvl2pPr>
            <a:lvl3pPr marL="1152053" indent="0">
              <a:buNone/>
              <a:defRPr sz="2300" b="1"/>
            </a:lvl3pPr>
            <a:lvl4pPr marL="1728079" indent="0">
              <a:buNone/>
              <a:defRPr sz="2000" b="1"/>
            </a:lvl4pPr>
            <a:lvl5pPr marL="2304105" indent="0">
              <a:buNone/>
              <a:defRPr sz="2000" b="1"/>
            </a:lvl5pPr>
            <a:lvl6pPr marL="2880131" indent="0">
              <a:buNone/>
              <a:defRPr sz="2000" b="1"/>
            </a:lvl6pPr>
            <a:lvl7pPr marL="3456158" indent="0">
              <a:buNone/>
              <a:defRPr sz="2000" b="1"/>
            </a:lvl7pPr>
            <a:lvl8pPr marL="4032184" indent="0">
              <a:buNone/>
              <a:defRPr sz="2000" b="1"/>
            </a:lvl8pPr>
            <a:lvl9pPr marL="4608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625960"/>
            <a:ext cx="5249439" cy="477081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07" y="1853507"/>
            <a:ext cx="5251501" cy="77245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026" indent="0">
              <a:buNone/>
              <a:defRPr sz="2500" b="1"/>
            </a:lvl2pPr>
            <a:lvl3pPr marL="1152053" indent="0">
              <a:buNone/>
              <a:defRPr sz="2300" b="1"/>
            </a:lvl3pPr>
            <a:lvl4pPr marL="1728079" indent="0">
              <a:buNone/>
              <a:defRPr sz="2000" b="1"/>
            </a:lvl4pPr>
            <a:lvl5pPr marL="2304105" indent="0">
              <a:buNone/>
              <a:defRPr sz="2000" b="1"/>
            </a:lvl5pPr>
            <a:lvl6pPr marL="2880131" indent="0">
              <a:buNone/>
              <a:defRPr sz="2000" b="1"/>
            </a:lvl6pPr>
            <a:lvl7pPr marL="3456158" indent="0">
              <a:buNone/>
              <a:defRPr sz="2000" b="1"/>
            </a:lvl7pPr>
            <a:lvl8pPr marL="4032184" indent="0">
              <a:buNone/>
              <a:defRPr sz="2000" b="1"/>
            </a:lvl8pPr>
            <a:lvl9pPr marL="4608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07" y="2625960"/>
            <a:ext cx="5251501" cy="477081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4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227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07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29682"/>
            <a:ext cx="3908718" cy="1403068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29683"/>
            <a:ext cx="6641725" cy="7067092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43" y="1732751"/>
            <a:ext cx="3908718" cy="5664024"/>
          </a:xfrm>
        </p:spPr>
        <p:txBody>
          <a:bodyPr/>
          <a:lstStyle>
            <a:lvl1pPr marL="0" indent="0">
              <a:buNone/>
              <a:defRPr sz="1800"/>
            </a:lvl1pPr>
            <a:lvl2pPr marL="576026" indent="0">
              <a:buNone/>
              <a:defRPr sz="1500"/>
            </a:lvl2pPr>
            <a:lvl3pPr marL="1152053" indent="0">
              <a:buNone/>
              <a:defRPr sz="1300"/>
            </a:lvl3pPr>
            <a:lvl4pPr marL="1728079" indent="0">
              <a:buNone/>
              <a:defRPr sz="1100"/>
            </a:lvl4pPr>
            <a:lvl5pPr marL="2304105" indent="0">
              <a:buNone/>
              <a:defRPr sz="1100"/>
            </a:lvl5pPr>
            <a:lvl6pPr marL="2880131" indent="0">
              <a:buNone/>
              <a:defRPr sz="1100"/>
            </a:lvl6pPr>
            <a:lvl7pPr marL="3456158" indent="0">
              <a:buNone/>
              <a:defRPr sz="1100"/>
            </a:lvl7pPr>
            <a:lvl8pPr marL="4032184" indent="0">
              <a:buNone/>
              <a:defRPr sz="1100"/>
            </a:lvl8pPr>
            <a:lvl9pPr marL="4608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891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0" y="5796280"/>
            <a:ext cx="7128510" cy="68428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0" y="739869"/>
            <a:ext cx="7128510" cy="4968240"/>
          </a:xfrm>
        </p:spPr>
        <p:txBody>
          <a:bodyPr/>
          <a:lstStyle>
            <a:lvl1pPr marL="0" indent="0">
              <a:buNone/>
              <a:defRPr sz="4000"/>
            </a:lvl1pPr>
            <a:lvl2pPr marL="576026" indent="0">
              <a:buNone/>
              <a:defRPr sz="3500"/>
            </a:lvl2pPr>
            <a:lvl3pPr marL="1152053" indent="0">
              <a:buNone/>
              <a:defRPr sz="3000"/>
            </a:lvl3pPr>
            <a:lvl4pPr marL="1728079" indent="0">
              <a:buNone/>
              <a:defRPr sz="2500"/>
            </a:lvl4pPr>
            <a:lvl5pPr marL="2304105" indent="0">
              <a:buNone/>
              <a:defRPr sz="2500"/>
            </a:lvl5pPr>
            <a:lvl6pPr marL="2880131" indent="0">
              <a:buNone/>
              <a:defRPr sz="2500"/>
            </a:lvl6pPr>
            <a:lvl7pPr marL="3456158" indent="0">
              <a:buNone/>
              <a:defRPr sz="2500"/>
            </a:lvl7pPr>
            <a:lvl8pPr marL="4032184" indent="0">
              <a:buNone/>
              <a:defRPr sz="2500"/>
            </a:lvl8pPr>
            <a:lvl9pPr marL="4608210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0" y="6480564"/>
            <a:ext cx="7128510" cy="971796"/>
          </a:xfrm>
        </p:spPr>
        <p:txBody>
          <a:bodyPr/>
          <a:lstStyle>
            <a:lvl1pPr marL="0" indent="0">
              <a:buNone/>
              <a:defRPr sz="1800"/>
            </a:lvl1pPr>
            <a:lvl2pPr marL="576026" indent="0">
              <a:buNone/>
              <a:defRPr sz="1500"/>
            </a:lvl2pPr>
            <a:lvl3pPr marL="1152053" indent="0">
              <a:buNone/>
              <a:defRPr sz="1300"/>
            </a:lvl3pPr>
            <a:lvl4pPr marL="1728079" indent="0">
              <a:buNone/>
              <a:defRPr sz="1100"/>
            </a:lvl4pPr>
            <a:lvl5pPr marL="2304105" indent="0">
              <a:buNone/>
              <a:defRPr sz="1100"/>
            </a:lvl5pPr>
            <a:lvl6pPr marL="2880131" indent="0">
              <a:buNone/>
              <a:defRPr sz="1100"/>
            </a:lvl6pPr>
            <a:lvl7pPr marL="3456158" indent="0">
              <a:buNone/>
              <a:defRPr sz="1100"/>
            </a:lvl7pPr>
            <a:lvl8pPr marL="4032184" indent="0">
              <a:buNone/>
              <a:defRPr sz="1100"/>
            </a:lvl8pPr>
            <a:lvl9pPr marL="4608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735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055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1600"/>
            <a:ext cx="2673191" cy="70651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1600"/>
            <a:ext cx="7821560" cy="70651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614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72310"/>
            <a:ext cx="10098723" cy="1774919"/>
          </a:xfrm>
          <a:prstGeom prst="rect">
            <a:avLst/>
          </a:prstGeom>
        </p:spPr>
        <p:txBody>
          <a:bodyPr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692227"/>
            <a:ext cx="8316595" cy="2116103"/>
          </a:xfrm>
          <a:prstGeom prst="rect">
            <a:avLst/>
          </a:prstGeom>
        </p:spPr>
        <p:txBody>
          <a:bodyPr lIns="114912" tIns="57453" rIns="114912" bIns="57453"/>
          <a:lstStyle>
            <a:lvl1pPr marL="0" indent="0" algn="ctr">
              <a:buNone/>
              <a:defRPr/>
            </a:lvl1pPr>
            <a:lvl2pPr marL="574550" indent="0" algn="ctr">
              <a:buNone/>
              <a:defRPr/>
            </a:lvl2pPr>
            <a:lvl3pPr marL="1149107" indent="0" algn="ctr">
              <a:buNone/>
              <a:defRPr/>
            </a:lvl3pPr>
            <a:lvl4pPr marL="1723657" indent="0" algn="ctr">
              <a:buNone/>
              <a:defRPr/>
            </a:lvl4pPr>
            <a:lvl5pPr marL="2298208" indent="0" algn="ctr">
              <a:buNone/>
              <a:defRPr/>
            </a:lvl5pPr>
            <a:lvl6pPr marL="2872772" indent="0" algn="ctr">
              <a:buNone/>
              <a:defRPr/>
            </a:lvl6pPr>
            <a:lvl7pPr marL="3447313" indent="0" algn="ctr">
              <a:buNone/>
              <a:defRPr/>
            </a:lvl7pPr>
            <a:lvl8pPr marL="4021859" indent="0" algn="ctr">
              <a:buNone/>
              <a:defRPr/>
            </a:lvl8pPr>
            <a:lvl9pPr marL="459641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93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1633"/>
            <a:ext cx="10692765" cy="1380068"/>
          </a:xfrm>
          <a:prstGeom prst="rect">
            <a:avLst/>
          </a:prstGeom>
        </p:spPr>
        <p:txBody>
          <a:bodyPr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8" y="1932095"/>
            <a:ext cx="10692765" cy="5464682"/>
          </a:xfrm>
          <a:prstGeom prst="rect">
            <a:avLst/>
          </a:prstGeom>
        </p:spPr>
        <p:txBody>
          <a:bodyPr lIns="114912" tIns="57453" rIns="114912" bIns="574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193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20930"/>
            <a:ext cx="10098723" cy="1644581"/>
          </a:xfrm>
          <a:prstGeom prst="rect">
            <a:avLst/>
          </a:prstGeom>
        </p:spPr>
        <p:txBody>
          <a:bodyPr lIns="114912" tIns="57453" rIns="114912" bIns="57453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09591"/>
            <a:ext cx="10098723" cy="1811337"/>
          </a:xfrm>
          <a:prstGeom prst="rect">
            <a:avLst/>
          </a:prstGeom>
        </p:spPr>
        <p:txBody>
          <a:bodyPr lIns="114912" tIns="57453" rIns="114912" bIns="57453" anchor="b"/>
          <a:lstStyle>
            <a:lvl1pPr marL="0" indent="0">
              <a:buNone/>
              <a:defRPr sz="2500"/>
            </a:lvl1pPr>
            <a:lvl2pPr marL="574550" indent="0">
              <a:buNone/>
              <a:defRPr sz="2300"/>
            </a:lvl2pPr>
            <a:lvl3pPr marL="1149107" indent="0">
              <a:buNone/>
              <a:defRPr sz="2000"/>
            </a:lvl3pPr>
            <a:lvl4pPr marL="1723657" indent="0">
              <a:buNone/>
              <a:defRPr sz="1800"/>
            </a:lvl4pPr>
            <a:lvl5pPr marL="2298208" indent="0">
              <a:buNone/>
              <a:defRPr sz="1800"/>
            </a:lvl5pPr>
            <a:lvl6pPr marL="2872772" indent="0">
              <a:buNone/>
              <a:defRPr sz="1800"/>
            </a:lvl6pPr>
            <a:lvl7pPr marL="3447313" indent="0">
              <a:buNone/>
              <a:defRPr sz="1800"/>
            </a:lvl7pPr>
            <a:lvl8pPr marL="4021859" indent="0">
              <a:buNone/>
              <a:defRPr sz="1800"/>
            </a:lvl8pPr>
            <a:lvl9pPr marL="4596416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220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1633"/>
            <a:ext cx="10692765" cy="1380068"/>
          </a:xfrm>
          <a:prstGeom prst="rect">
            <a:avLst/>
          </a:prstGeom>
        </p:spPr>
        <p:txBody>
          <a:bodyPr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7" y="1932095"/>
            <a:ext cx="5247375" cy="5464682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 sz="3500"/>
            </a:lvl1pPr>
            <a:lvl2pPr>
              <a:defRPr sz="31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5" y="1932095"/>
            <a:ext cx="5247375" cy="5464682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 sz="3500"/>
            </a:lvl1pPr>
            <a:lvl2pPr>
              <a:defRPr sz="31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024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1633"/>
            <a:ext cx="10692765" cy="1380068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5" y="1853508"/>
            <a:ext cx="5249439" cy="772456"/>
          </a:xfrm>
          <a:prstGeom prst="rect">
            <a:avLst/>
          </a:prstGeom>
        </p:spPr>
        <p:txBody>
          <a:bodyPr lIns="114912" tIns="57453" rIns="114912" bIns="57453" anchor="b"/>
          <a:lstStyle>
            <a:lvl1pPr marL="0" indent="0">
              <a:buNone/>
              <a:defRPr sz="3100" b="1"/>
            </a:lvl1pPr>
            <a:lvl2pPr marL="574550" indent="0">
              <a:buNone/>
              <a:defRPr sz="2500" b="1"/>
            </a:lvl2pPr>
            <a:lvl3pPr marL="1149107" indent="0">
              <a:buNone/>
              <a:defRPr sz="2300" b="1"/>
            </a:lvl3pPr>
            <a:lvl4pPr marL="1723657" indent="0">
              <a:buNone/>
              <a:defRPr sz="2000" b="1"/>
            </a:lvl4pPr>
            <a:lvl5pPr marL="2298208" indent="0">
              <a:buNone/>
              <a:defRPr sz="2000" b="1"/>
            </a:lvl5pPr>
            <a:lvl6pPr marL="2872772" indent="0">
              <a:buNone/>
              <a:defRPr sz="2000" b="1"/>
            </a:lvl6pPr>
            <a:lvl7pPr marL="3447313" indent="0">
              <a:buNone/>
              <a:defRPr sz="2000" b="1"/>
            </a:lvl7pPr>
            <a:lvl8pPr marL="4021859" indent="0">
              <a:buNone/>
              <a:defRPr sz="2000" b="1"/>
            </a:lvl8pPr>
            <a:lvl9pPr marL="4596416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5" y="2625966"/>
            <a:ext cx="5249439" cy="4770814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 sz="31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23" y="1853508"/>
            <a:ext cx="5251501" cy="772456"/>
          </a:xfrm>
          <a:prstGeom prst="rect">
            <a:avLst/>
          </a:prstGeom>
        </p:spPr>
        <p:txBody>
          <a:bodyPr lIns="114912" tIns="57453" rIns="114912" bIns="57453" anchor="b"/>
          <a:lstStyle>
            <a:lvl1pPr marL="0" indent="0">
              <a:buNone/>
              <a:defRPr sz="3100" b="1"/>
            </a:lvl1pPr>
            <a:lvl2pPr marL="574550" indent="0">
              <a:buNone/>
              <a:defRPr sz="2500" b="1"/>
            </a:lvl2pPr>
            <a:lvl3pPr marL="1149107" indent="0">
              <a:buNone/>
              <a:defRPr sz="2300" b="1"/>
            </a:lvl3pPr>
            <a:lvl4pPr marL="1723657" indent="0">
              <a:buNone/>
              <a:defRPr sz="2000" b="1"/>
            </a:lvl4pPr>
            <a:lvl5pPr marL="2298208" indent="0">
              <a:buNone/>
              <a:defRPr sz="2000" b="1"/>
            </a:lvl5pPr>
            <a:lvl6pPr marL="2872772" indent="0">
              <a:buNone/>
              <a:defRPr sz="2000" b="1"/>
            </a:lvl6pPr>
            <a:lvl7pPr marL="3447313" indent="0">
              <a:buNone/>
              <a:defRPr sz="2000" b="1"/>
            </a:lvl7pPr>
            <a:lvl8pPr marL="4021859" indent="0">
              <a:buNone/>
              <a:defRPr sz="2000" b="1"/>
            </a:lvl8pPr>
            <a:lvl9pPr marL="4596416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23" y="2625966"/>
            <a:ext cx="5251501" cy="4770814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 sz="31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841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1633"/>
            <a:ext cx="10692765" cy="1380068"/>
          </a:xfrm>
          <a:prstGeom prst="rect">
            <a:avLst/>
          </a:prstGeom>
        </p:spPr>
        <p:txBody>
          <a:bodyPr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557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0495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116" y="329721"/>
            <a:ext cx="3908718" cy="1403069"/>
          </a:xfrm>
          <a:prstGeom prst="rect">
            <a:avLst/>
          </a:prstGeom>
        </p:spPr>
        <p:txBody>
          <a:bodyPr lIns="114912" tIns="57453" rIns="114912" bIns="574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29689"/>
            <a:ext cx="6641725" cy="7067091"/>
          </a:xfrm>
          <a:prstGeom prst="rect">
            <a:avLst/>
          </a:prstGeom>
        </p:spPr>
        <p:txBody>
          <a:bodyPr lIns="114912" tIns="57453" rIns="114912" bIns="57453"/>
          <a:lstStyle>
            <a:lvl1pPr>
              <a:defRPr sz="4000"/>
            </a:lvl1pPr>
            <a:lvl2pPr>
              <a:defRPr sz="3500"/>
            </a:lvl2pPr>
            <a:lvl3pPr>
              <a:defRPr sz="31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116" y="1732790"/>
            <a:ext cx="3908718" cy="5664024"/>
          </a:xfrm>
          <a:prstGeom prst="rect">
            <a:avLst/>
          </a:prstGeom>
        </p:spPr>
        <p:txBody>
          <a:bodyPr lIns="114912" tIns="57453" rIns="114912" bIns="57453"/>
          <a:lstStyle>
            <a:lvl1pPr marL="0" indent="0">
              <a:buNone/>
              <a:defRPr sz="1800"/>
            </a:lvl1pPr>
            <a:lvl2pPr marL="574550" indent="0">
              <a:buNone/>
              <a:defRPr sz="1500"/>
            </a:lvl2pPr>
            <a:lvl3pPr marL="1149107" indent="0">
              <a:buNone/>
              <a:defRPr sz="1400"/>
            </a:lvl3pPr>
            <a:lvl4pPr marL="1723657" indent="0">
              <a:buNone/>
              <a:defRPr sz="1100"/>
            </a:lvl4pPr>
            <a:lvl5pPr marL="2298208" indent="0">
              <a:buNone/>
              <a:defRPr sz="1100"/>
            </a:lvl5pPr>
            <a:lvl6pPr marL="2872772" indent="0">
              <a:buNone/>
              <a:defRPr sz="1100"/>
            </a:lvl6pPr>
            <a:lvl7pPr marL="3447313" indent="0">
              <a:buNone/>
              <a:defRPr sz="1100"/>
            </a:lvl7pPr>
            <a:lvl8pPr marL="4021859" indent="0">
              <a:buNone/>
              <a:defRPr sz="1100"/>
            </a:lvl8pPr>
            <a:lvl9pPr marL="4596416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31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4" y="5796281"/>
            <a:ext cx="7128510" cy="684288"/>
          </a:xfrm>
          <a:prstGeom prst="rect">
            <a:avLst/>
          </a:prstGeom>
        </p:spPr>
        <p:txBody>
          <a:bodyPr lIns="114912" tIns="57453" rIns="114912" bIns="574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4" y="739869"/>
            <a:ext cx="7128510" cy="4968240"/>
          </a:xfrm>
          <a:prstGeom prst="rect">
            <a:avLst/>
          </a:prstGeom>
        </p:spPr>
        <p:txBody>
          <a:bodyPr lIns="114912" tIns="57453" rIns="114912" bIns="57453"/>
          <a:lstStyle>
            <a:lvl1pPr marL="0" indent="0">
              <a:buNone/>
              <a:defRPr sz="4000"/>
            </a:lvl1pPr>
            <a:lvl2pPr marL="574550" indent="0">
              <a:buNone/>
              <a:defRPr sz="3500"/>
            </a:lvl2pPr>
            <a:lvl3pPr marL="1149107" indent="0">
              <a:buNone/>
              <a:defRPr sz="3100"/>
            </a:lvl3pPr>
            <a:lvl4pPr marL="1723657" indent="0">
              <a:buNone/>
              <a:defRPr sz="2500"/>
            </a:lvl4pPr>
            <a:lvl5pPr marL="2298208" indent="0">
              <a:buNone/>
              <a:defRPr sz="2500"/>
            </a:lvl5pPr>
            <a:lvl6pPr marL="2872772" indent="0">
              <a:buNone/>
              <a:defRPr sz="2500"/>
            </a:lvl6pPr>
            <a:lvl7pPr marL="3447313" indent="0">
              <a:buNone/>
              <a:defRPr sz="2500"/>
            </a:lvl7pPr>
            <a:lvl8pPr marL="4021859" indent="0">
              <a:buNone/>
              <a:defRPr sz="2500"/>
            </a:lvl8pPr>
            <a:lvl9pPr marL="4596416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4" y="6480614"/>
            <a:ext cx="7128510" cy="971798"/>
          </a:xfrm>
          <a:prstGeom prst="rect">
            <a:avLst/>
          </a:prstGeom>
        </p:spPr>
        <p:txBody>
          <a:bodyPr lIns="114912" tIns="57453" rIns="114912" bIns="57453"/>
          <a:lstStyle>
            <a:lvl1pPr marL="0" indent="0">
              <a:buNone/>
              <a:defRPr sz="1800"/>
            </a:lvl1pPr>
            <a:lvl2pPr marL="574550" indent="0">
              <a:buNone/>
              <a:defRPr sz="1500"/>
            </a:lvl2pPr>
            <a:lvl3pPr marL="1149107" indent="0">
              <a:buNone/>
              <a:defRPr sz="1400"/>
            </a:lvl3pPr>
            <a:lvl4pPr marL="1723657" indent="0">
              <a:buNone/>
              <a:defRPr sz="1100"/>
            </a:lvl4pPr>
            <a:lvl5pPr marL="2298208" indent="0">
              <a:buNone/>
              <a:defRPr sz="1100"/>
            </a:lvl5pPr>
            <a:lvl6pPr marL="2872772" indent="0">
              <a:buNone/>
              <a:defRPr sz="1100"/>
            </a:lvl6pPr>
            <a:lvl7pPr marL="3447313" indent="0">
              <a:buNone/>
              <a:defRPr sz="1100"/>
            </a:lvl7pPr>
            <a:lvl8pPr marL="4021859" indent="0">
              <a:buNone/>
              <a:defRPr sz="1100"/>
            </a:lvl8pPr>
            <a:lvl9pPr marL="4596416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419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8" y="331633"/>
            <a:ext cx="10692765" cy="1380068"/>
          </a:xfrm>
          <a:prstGeom prst="rect">
            <a:avLst/>
          </a:prstGeom>
        </p:spPr>
        <p:txBody>
          <a:bodyPr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8" y="1932095"/>
            <a:ext cx="10692765" cy="5464682"/>
          </a:xfrm>
          <a:prstGeom prst="rect">
            <a:avLst/>
          </a:prstGeom>
        </p:spPr>
        <p:txBody>
          <a:bodyPr vert="eaVert" lIns="114912" tIns="57453" rIns="114912" bIns="574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3362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1647"/>
            <a:ext cx="2673191" cy="7065175"/>
          </a:xfrm>
          <a:prstGeom prst="rect">
            <a:avLst/>
          </a:prstGeom>
        </p:spPr>
        <p:txBody>
          <a:bodyPr vert="eaVert" lIns="114912" tIns="57453" rIns="114912" bIns="574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1647"/>
            <a:ext cx="7821560" cy="7065175"/>
          </a:xfrm>
          <a:prstGeom prst="rect">
            <a:avLst/>
          </a:prstGeom>
        </p:spPr>
        <p:txBody>
          <a:bodyPr vert="eaVert" lIns="114912" tIns="57453" rIns="114912" bIns="574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91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4043" y="331600"/>
            <a:ext cx="10692765" cy="1380067"/>
          </a:xfrm>
          <a:prstGeom prst="rect">
            <a:avLst/>
          </a:prstGeom>
        </p:spPr>
        <p:txBody>
          <a:bodyPr vert="horz" lIns="115205" tIns="57603" rIns="115205" bIns="57603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3" y="1932094"/>
            <a:ext cx="10692765" cy="5464681"/>
          </a:xfrm>
          <a:prstGeom prst="rect">
            <a:avLst/>
          </a:prstGeom>
        </p:spPr>
        <p:txBody>
          <a:bodyPr vert="horz" lIns="115205" tIns="57603" rIns="115205" bIns="57603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4043" y="7674704"/>
            <a:ext cx="2772198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03B56-33EB-4FA1-99F4-7F25F941ABB8}" type="datetimeFigureOut">
              <a:rPr lang="es-ES" smtClean="0"/>
              <a:t>14/03/2017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91" y="7674704"/>
            <a:ext cx="3762269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4609" y="7674704"/>
            <a:ext cx="2772198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74A76-68A1-4B11-B3CE-4B3D26858D44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7" descr="C:\Users\Eleni\Desktop\Dia del Padre-Helen\Diapositiva6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81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152053" rtl="0" eaLnBrk="1" latinLnBrk="0" hangingPunct="1"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20" indent="-432020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6043" indent="-360016" algn="l" defTabSz="1152053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0066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6092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2118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8145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44171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197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96223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26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2053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079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105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0131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158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184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821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540546"/>
            <a:ext cx="2772198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4912" tIns="57453" rIns="114912" bIns="5745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49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539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574550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1149107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723657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2298208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0917" indent="-430917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3649" indent="-359098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36389" indent="-287276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cs typeface="+mn-cs"/>
        </a:defRPr>
      </a:lvl3pPr>
      <a:lvl4pPr marL="2010931" indent="-287276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85486" indent="-28727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0040" indent="-28727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34586" indent="-28727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09150" indent="-28727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83696" indent="-28727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4550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9107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3657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8208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2772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7313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1859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96416" algn="l" defTabSz="1149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Dia del Padre-Helen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gifmania.com/Gif-Animados-Tecnologia/Imagenes-Informatica/Ratones-Ordenador/mano-raton-ordenador-4928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649" y="6810615"/>
            <a:ext cx="2274962" cy="14695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060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u"/>
        <p:sndAc>
          <p:stSnd loop="1">
            <p:snd r:embed="rId2" name="Para_Papa_Babyradio_Cancion_Infantil.wav"/>
          </p:stSnd>
        </p:sndAc>
      </p:transition>
    </mc:Choice>
    <mc:Fallback xmlns="">
      <p:transition spd="slow">
        <p:fade/>
        <p:sndAc>
          <p:stSnd loop="1">
            <p:snd r:embed="rId5" name="Para_Papa_Babyradio_Cancion_Infant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Dia del Padre-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8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Dia del Padre-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Dia del Padre-Hele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44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3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Dia del Padre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Dia del Padre-Hele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66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Dia del Padre-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786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Dia del Padre-Hele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4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Dia del Padre-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Dia del Padre-Helen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6" y="-63886"/>
            <a:ext cx="11877675" cy="834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56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Dia del Padre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Dia del Padre-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49" y="-180280"/>
            <a:ext cx="11877675" cy="846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66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Dia del Padre-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Dia del Padre-Helen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8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03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ia del Padre-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4926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Dia del Padre-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46039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80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Dia del Padre-Hel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7464"/>
            <a:ext cx="11852730" cy="829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Dia del Padre-Hele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18" y="-17464"/>
            <a:ext cx="11911667" cy="829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61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Dia del Padre-Hel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7463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Dia del Padre-Helen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4926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89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Dia del Padre-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170"/>
            <a:ext cx="11877675" cy="8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2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Dia del Padre-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13" y="-34731"/>
            <a:ext cx="11877675" cy="860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66" y="724187"/>
            <a:ext cx="2548652" cy="210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7705717">
            <a:off x="6778121" y="2396888"/>
            <a:ext cx="1698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anose="03070502030502020203" pitchFamily="66" charset="0"/>
                <a:ea typeface="GulimChe" panose="020B0609000101010101" pitchFamily="49" charset="-127"/>
              </a:rPr>
              <a:t>Helen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ner Hand ITC" panose="03070502030502020203" pitchFamily="66" charset="0"/>
              <a:ea typeface="GulimChe" panose="020B0609000101010101" pitchFamily="49" charset="-127"/>
            </a:endParaRPr>
          </a:p>
        </p:txBody>
      </p:sp>
      <p:pic>
        <p:nvPicPr>
          <p:cNvPr id="3" name="Picture 3" descr="C:\Users\Eleni\Desktop\Dia del Padre-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13" y="-34731"/>
            <a:ext cx="11877675" cy="860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16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6"/>
            <a:ext cx="11880850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4910" tIns="57451" rIns="114910" bIns="57451" anchor="ctr"/>
          <a:lstStyle/>
          <a:p>
            <a:pPr defTabSz="114908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1880850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4910" tIns="57451" rIns="114910" bIns="57451" anchor="ctr"/>
          <a:lstStyle/>
          <a:p>
            <a:pPr algn="ctr" defTabSz="114908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7" y="1"/>
            <a:ext cx="6336453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3"/>
            <a:ext cx="11880850" cy="2970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4910" tIns="57451" rIns="114910" bIns="57451">
            <a:spAutoFit/>
          </a:bodyPr>
          <a:lstStyle/>
          <a:p>
            <a:pPr algn="ctr" defTabSz="1149087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0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5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8" y="5704288"/>
            <a:ext cx="3465248" cy="206271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4910" tIns="57451" rIns="114910" bIns="57451">
            <a:spAutoFit/>
          </a:bodyPr>
          <a:lstStyle/>
          <a:p>
            <a:pPr algn="ctr" defTabSz="1149087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49087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9" y="5060267"/>
            <a:ext cx="3069220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7377" y="5888289"/>
            <a:ext cx="1584113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210"/>
            <a:ext cx="693050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42"/>
            <a:ext cx="693050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70"/>
            <a:ext cx="693050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301"/>
            <a:ext cx="693050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675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17</Words>
  <Application>Microsoft Office PowerPoint</Application>
  <PresentationFormat>Personalizado</PresentationFormat>
  <Paragraphs>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Día Papá</dc:title>
  <dc:creator>HelenVC</dc:creator>
  <cp:keywords>Feliz día papito</cp:keywords>
  <cp:lastModifiedBy>Usuario</cp:lastModifiedBy>
  <cp:revision>24</cp:revision>
  <dcterms:created xsi:type="dcterms:W3CDTF">2017-03-11T23:20:45Z</dcterms:created>
  <dcterms:modified xsi:type="dcterms:W3CDTF">2017-03-14T22:14:07Z</dcterms:modified>
</cp:coreProperties>
</file>