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676" r:id="rId3"/>
  </p:sldMasterIdLst>
  <p:notesMasterIdLst>
    <p:notesMasterId r:id="rId21"/>
  </p:notesMasterIdLst>
  <p:sldIdLst>
    <p:sldId id="256" r:id="rId4"/>
    <p:sldId id="257" r:id="rId5"/>
    <p:sldId id="274" r:id="rId6"/>
    <p:sldId id="266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9" r:id="rId15"/>
    <p:sldId id="267" r:id="rId16"/>
    <p:sldId id="268" r:id="rId17"/>
    <p:sldId id="270" r:id="rId18"/>
    <p:sldId id="275" r:id="rId19"/>
    <p:sldId id="276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86jmHJQxsKva/BWAQWPEQ==" hashData="NUxm97xJzLmBGoyI1nBjP2oVfmYncFdIL9g50/U1lSBnM0liGm12Zob5dYmdM0p20Dchinda3cc21cUwn2tUN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56" d="100"/>
          <a:sy n="56" d="100"/>
        </p:scale>
        <p:origin x="114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290C2E-0DE5-4816-859F-AA1229394A60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B8B0E0-BFAA-4019-915B-71FB7CE86A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1917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8B0E0-BFAA-4019-915B-71FB7CE86A8F}" type="slidenum">
              <a:rPr lang="es-ES" smtClean="0"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8110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D37E-C3E3-4B67-AC32-734780A2CE75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27456-C8D8-4D51-AEA2-10946F8874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4053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D37E-C3E3-4B67-AC32-734780A2CE75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27456-C8D8-4D51-AEA2-10946F8874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2887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D37E-C3E3-4B67-AC32-734780A2CE75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27456-C8D8-4D51-AEA2-10946F8874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0786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D37E-C3E3-4B67-AC32-734780A2CE75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27456-C8D8-4D51-AEA2-10946F8874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5254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D37E-C3E3-4B67-AC32-734780A2CE75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27456-C8D8-4D51-AEA2-10946F8874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6495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D37E-C3E3-4B67-AC32-734780A2CE75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27456-C8D8-4D51-AEA2-10946F8874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6887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D37E-C3E3-4B67-AC32-734780A2CE75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27456-C8D8-4D51-AEA2-10946F8874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86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D37E-C3E3-4B67-AC32-734780A2CE75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27456-C8D8-4D51-AEA2-10946F8874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7621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D37E-C3E3-4B67-AC32-734780A2CE75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27456-C8D8-4D51-AEA2-10946F8874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436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D37E-C3E3-4B67-AC32-734780A2CE75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27456-C8D8-4D51-AEA2-10946F8874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1338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5D37E-C3E3-4B67-AC32-734780A2CE75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27456-C8D8-4D51-AEA2-10946F8874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3616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E95CB9-2758-4E3D-9A51-B7DA8640A48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3973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020" y="1769541"/>
            <a:ext cx="7080026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020" y="3598339"/>
            <a:ext cx="7080026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7012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083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1761068"/>
            <a:ext cx="7192913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9879"/>
            <a:ext cx="7192913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6384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7" y="1732449"/>
            <a:ext cx="3795373" cy="4058750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169" y="1732450"/>
            <a:ext cx="3798499" cy="4058751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7501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5" y="1770323"/>
            <a:ext cx="3787423" cy="4112953"/>
          </a:xfrm>
          <a:prstGeom prst="rect">
            <a:avLst/>
          </a:prstGeom>
        </p:spPr>
      </p:pic>
      <p:pic>
        <p:nvPicPr>
          <p:cNvPr id="14" name="Picture 13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245" y="1770323"/>
            <a:ext cx="3787423" cy="41129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4404" y="1835254"/>
            <a:ext cx="3657258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404" y="2380138"/>
            <a:ext cx="365725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835255"/>
            <a:ext cx="3671498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80138"/>
            <a:ext cx="367149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0132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0712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0344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0"/>
            <a:ext cx="2780167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5" y="609600"/>
            <a:ext cx="4808943" cy="518160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1518"/>
            <a:ext cx="2780167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7666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late-V2-S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987" y="609923"/>
            <a:ext cx="3428146" cy="52054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923"/>
            <a:ext cx="3924676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76728" y="743989"/>
            <a:ext cx="3165375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9261"/>
            <a:ext cx="3924676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8489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late-V2-S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5" y="540085"/>
            <a:ext cx="7656010" cy="38343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4" y="4565255"/>
            <a:ext cx="7766495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26217" y="695010"/>
            <a:ext cx="7285600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6532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1544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8437"/>
            <a:ext cx="776532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295180"/>
            <a:ext cx="7765322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5553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3"/>
            <a:ext cx="6564224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304353"/>
            <a:ext cx="7765322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7459" y="87391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28359" y="293324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30593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2126943"/>
            <a:ext cx="7765322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9" y="4650556"/>
            <a:ext cx="776414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47052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5033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7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4929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4929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8682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39" y="1826045"/>
            <a:ext cx="2529046" cy="1833558"/>
          </a:xfrm>
          <a:prstGeom prst="rect">
            <a:avLst/>
          </a:prstGeom>
        </p:spPr>
      </p:pic>
      <p:pic>
        <p:nvPicPr>
          <p:cNvPr id="28" name="Picture 27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813" y="1826045"/>
            <a:ext cx="2529046" cy="1833558"/>
          </a:xfrm>
          <a:prstGeom prst="rect">
            <a:avLst/>
          </a:prstGeom>
        </p:spPr>
      </p:pic>
      <p:pic>
        <p:nvPicPr>
          <p:cNvPr id="29" name="Picture 28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715" y="1826045"/>
            <a:ext cx="2529046" cy="1833558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6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63577" y="1938918"/>
            <a:ext cx="2319276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6" y="4480369"/>
            <a:ext cx="2475738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91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09307" y="1939094"/>
            <a:ext cx="2319276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75" y="4480368"/>
            <a:ext cx="2476753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5023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56774" y="1934432"/>
            <a:ext cx="2319276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4929" y="4480366"/>
            <a:ext cx="2475738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5386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5800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7302" y="609600"/>
            <a:ext cx="1713365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7" y="609600"/>
            <a:ext cx="5937654" cy="5181601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662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5D37E-C3E3-4B67-AC32-734780A2CE75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A27456-C8D8-4D51-AEA2-10946F8874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3969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B916294-5C97-4FE8-A39A-58FA5C91BF3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154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1732450"/>
            <a:ext cx="776532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AD15D37E-C3E3-4B67-AC32-734780A2CE75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7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5AA27456-C8D8-4D51-AEA2-10946F8874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42413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http://www.mispostalespreferidas.com/wp-content/uploads/2014/06/bonitas-imagenes-para-el-dia-del-padre-1-frases-tarjetas-postales-feliz-dia-del-padre-happy-fathers-day-facebook-2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10313" y1="47205" x2="10313" y2="47205"/>
                        <a14:foregroundMark x1="24219" y1="34472" x2="24219" y2="34472"/>
                        <a14:foregroundMark x1="22188" y1="27640" x2="22188" y2="27640"/>
                        <a14:foregroundMark x1="37500" y1="22050" x2="37500" y2="22050"/>
                        <a14:foregroundMark x1="37031" y1="20186" x2="37031" y2="20186"/>
                        <a14:foregroundMark x1="62500" y1="23292" x2="62500" y2="23292"/>
                        <a14:foregroundMark x1="55937" y1="27640" x2="55937" y2="27640"/>
                        <a14:foregroundMark x1="38906" y1="61491" x2="38906" y2="61491"/>
                        <a14:foregroundMark x1="45469" y1="54037" x2="45469" y2="54037"/>
                        <a14:foregroundMark x1="53125" y1="56211" x2="53125" y2="56211"/>
                        <a14:foregroundMark x1="59844" y1="49689" x2="59844" y2="49689"/>
                        <a14:foregroundMark x1="54531" y1="48447" x2="54531" y2="48447"/>
                        <a14:foregroundMark x1="50781" y1="48447" x2="50781" y2="48447"/>
                        <a14:foregroundMark x1="42031" y1="49068" x2="42031" y2="49068"/>
                        <a14:foregroundMark x1="71719" y1="49068" x2="71719" y2="49068"/>
                        <a14:foregroundMark x1="75156" y1="50000" x2="75156" y2="50000"/>
                        <a14:foregroundMark x1="97031" y1="33230" x2="97031" y2="33230"/>
                        <a14:foregroundMark x1="19219" y1="95031" x2="19219" y2="95031"/>
                        <a14:foregroundMark x1="47500" y1="93478" x2="47500" y2="93478"/>
                        <a14:foregroundMark x1="57969" y1="96273" x2="57969" y2="96273"/>
                        <a14:foregroundMark x1="61875" y1="74845" x2="61875" y2="74845"/>
                        <a14:foregroundMark x1="70313" y1="75466" x2="70313" y2="75466"/>
                        <a14:foregroundMark x1="74063" y1="94720" x2="74063" y2="947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430" y="366622"/>
            <a:ext cx="9480430" cy="6124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936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14:vortex dir="r"/>
        <p:sndAc>
          <p:stSnd>
            <p:snd r:embed="rId2" name="cuando queria ser grandecon letra.wav"/>
          </p:stSnd>
        </p:sndAc>
      </p:transition>
    </mc:Choice>
    <mc:Fallback>
      <p:transition spd="slow" advTm="8000">
        <p:fade/>
        <p:sndAc>
          <p:stSnd>
            <p:snd r:embed="rId2" name="cuando queria ser grandecon let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416725" y="5316801"/>
            <a:ext cx="4899803" cy="1259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papá, </a:t>
            </a:r>
            <a:endParaRPr lang="es-ES" sz="32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</a:t>
            </a: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se 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llama </a:t>
            </a: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papá,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</a:t>
            </a:r>
          </a:p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Combinación extraña </a:t>
            </a: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razón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sentimiento</a:t>
            </a:r>
            <a:r>
              <a:rPr lang="es-ES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28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286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1758"/>
            <a:ext cx="9144000" cy="690975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32012" y="245622"/>
            <a:ext cx="76244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SzPts val="1000"/>
              <a:tabLst>
                <a:tab pos="342900" algn="l"/>
              </a:tabLst>
            </a:pP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aquel que al minuto de haber regañado con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severidad, sonríe </a:t>
            </a: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guiña el ojo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ternura</a:t>
            </a:r>
            <a:r>
              <a:rPr lang="es-ES" sz="3200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3200" dirty="0">
              <a:solidFill>
                <a:schemeClr val="bg1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013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claudiasimo.com/uploads/news/id139/imagen-padrehablandoconadolescent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54562" y="5768854"/>
            <a:ext cx="882127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buSzPts val="1000"/>
              <a:tabLst>
                <a:tab pos="342900" algn="l"/>
              </a:tabLst>
            </a:pPr>
            <a:r>
              <a:rPr lang="es-ES" sz="3200" dirty="0">
                <a:solidFill>
                  <a:schemeClr val="bg1"/>
                </a:solidFill>
                <a:effectLst>
                  <a:glow rad="101600">
                    <a:srgbClr val="92D05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aquel que sabe orientar y  </a:t>
            </a: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92D05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exigir</a:t>
            </a:r>
            <a:r>
              <a:rPr lang="es-ES" sz="3200" dirty="0">
                <a:solidFill>
                  <a:schemeClr val="bg1"/>
                </a:solidFill>
                <a:effectLst>
                  <a:glow rad="101600">
                    <a:srgbClr val="92D05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pero al mismo tiempo sabe </a:t>
            </a: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92D05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amar</a:t>
            </a:r>
            <a:r>
              <a:rPr lang="es-ES" sz="3200" dirty="0">
                <a:solidFill>
                  <a:schemeClr val="bg1"/>
                </a:solidFill>
                <a:effectLst>
                  <a:glow rad="101600">
                    <a:srgbClr val="92D05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3200" dirty="0">
              <a:solidFill>
                <a:schemeClr val="bg1"/>
              </a:solidFill>
              <a:effectLst>
                <a:glow rad="101600">
                  <a:srgbClr val="92D050">
                    <a:alpha val="60000"/>
                  </a:srgb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864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3" y="0"/>
            <a:ext cx="9144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 rot="19395335">
            <a:off x="-310552" y="2085839"/>
            <a:ext cx="6676845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dirty="0">
                <a:solidFill>
                  <a:srgbClr val="333333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el que sabe decir no cuando es lo </a:t>
            </a:r>
            <a:r>
              <a:rPr lang="es-ES" sz="3200" dirty="0" smtClean="0">
                <a:solidFill>
                  <a:srgbClr val="333333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justo</a:t>
            </a: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3200" dirty="0">
              <a:solidFill>
                <a:srgbClr val="333333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dirty="0" smtClean="0">
                <a:solidFill>
                  <a:srgbClr val="333333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dirty="0">
                <a:solidFill>
                  <a:srgbClr val="333333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sabe decir </a:t>
            </a:r>
            <a:r>
              <a:rPr lang="es-ES" sz="3200" dirty="0" smtClean="0">
                <a:solidFill>
                  <a:srgbClr val="333333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cuando </a:t>
            </a:r>
            <a:r>
              <a:rPr lang="es-ES" sz="3200" dirty="0">
                <a:solidFill>
                  <a:srgbClr val="333333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lo conveniente</a:t>
            </a:r>
            <a:r>
              <a:rPr lang="es-ES" sz="3200" dirty="0">
                <a:solidFill>
                  <a:srgbClr val="3333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3200" dirty="0"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987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s://lh4.googleusercontent.com/-VfJKLlI2_BM/TYT3hLI_awI/AAAAAAAAAIw/tkxdYsM0ohY/s1600/24-03-2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023" y="-138022"/>
            <a:ext cx="9627332" cy="771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82825" y="5627180"/>
            <a:ext cx="9023484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indent="-257175" fontAlgn="base">
              <a:lnSpc>
                <a:spcPts val="1260"/>
              </a:lnSpc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2800" dirty="0" smtClean="0">
              <a:solidFill>
                <a:srgbClr val="333333"/>
              </a:solidFill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s-ES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papá zapatea duro cuando cumple su deber y anda de </a:t>
            </a:r>
            <a:endParaRPr lang="es-ES" sz="3200" b="1" dirty="0" smtClean="0">
              <a:solidFill>
                <a:schemeClr val="accent4">
                  <a:lumMod val="60000"/>
                  <a:lumOff val="40000"/>
                </a:schemeClr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 fontAlgn="base">
              <a:lnSpc>
                <a:spcPts val="1260"/>
              </a:lnSpc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32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puntillas </a:t>
            </a:r>
            <a:r>
              <a:rPr lang="es-ES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noche cobijando nalguitas y cuerpecitos  </a:t>
            </a: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fríos</a:t>
            </a:r>
            <a:r>
              <a:rPr lang="es-ES" sz="3200" b="1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599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b3.stb.s-msn.com/i/AA/8C742A4292947566C6F965907579_h498_w598_m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4982" y="5517248"/>
            <a:ext cx="8456039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buen papá es el que después </a:t>
            </a:r>
            <a:r>
              <a:rPr lang="es-ES" sz="3200" b="1" dirty="0" smtClean="0">
                <a:solidFill>
                  <a:srgbClr val="FFC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dura jornada de </a:t>
            </a:r>
            <a:endParaRPr lang="es-ES" sz="3200" b="1" dirty="0" smtClean="0">
              <a:solidFill>
                <a:srgbClr val="FFC000"/>
              </a:solidFill>
              <a:effectLst>
                <a:glow rad="228600">
                  <a:schemeClr val="bg2">
                    <a:lumMod val="10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3200" b="1" dirty="0">
              <a:solidFill>
                <a:srgbClr val="FFC000"/>
              </a:solidFill>
              <a:effectLst>
                <a:glow rad="228600">
                  <a:schemeClr val="bg2">
                    <a:lumMod val="10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rgbClr val="FFC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s-ES" sz="3200" b="1" dirty="0" smtClean="0">
                <a:solidFill>
                  <a:srgbClr val="FFC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</a:t>
            </a:r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llegar a casa abraza a sus  </a:t>
            </a:r>
            <a:r>
              <a:rPr lang="es-ES" sz="3200" b="1" dirty="0" smtClean="0">
                <a:solidFill>
                  <a:srgbClr val="FFC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hijos </a:t>
            </a:r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 vuelve un </a:t>
            </a:r>
            <a:endParaRPr lang="es-ES" sz="3200" b="1" dirty="0" smtClean="0">
              <a:solidFill>
                <a:srgbClr val="FFC000"/>
              </a:solidFill>
              <a:effectLst>
                <a:glow rad="228600">
                  <a:schemeClr val="bg2">
                    <a:lumMod val="10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3200" b="1" dirty="0">
              <a:solidFill>
                <a:srgbClr val="FFC000"/>
              </a:solidFill>
              <a:effectLst>
                <a:glow rad="228600">
                  <a:schemeClr val="bg2">
                    <a:lumMod val="10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3200" b="1" dirty="0" smtClean="0">
              <a:solidFill>
                <a:srgbClr val="FFC000"/>
              </a:solidFill>
              <a:effectLst>
                <a:glow rad="228600">
                  <a:schemeClr val="bg2">
                    <a:lumMod val="10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rgbClr val="FFC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niño  jugando con </a:t>
            </a:r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ellos.</a:t>
            </a:r>
            <a:endParaRPr lang="es-ES" sz="3200" b="1" dirty="0">
              <a:solidFill>
                <a:srgbClr val="FFC000"/>
              </a:solidFill>
              <a:effectLst>
                <a:glow rad="228600">
                  <a:schemeClr val="bg2">
                    <a:lumMod val="10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752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encrypted-tbn1.gstatic.com/images?q=tbn:ANd9GcRC8YIN1EtHgl3v6D7z1BlnyzdmrdifSmUXBq7eZVfRRt4uyI6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07576" y="4816551"/>
            <a:ext cx="5876365" cy="99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papá es aquel hombre que genera vida, </a:t>
            </a:r>
            <a:endParaRPr lang="es-ES" sz="2800" b="1" dirty="0" smtClean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28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28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acompaña y da seguridad ofreciendo </a:t>
            </a:r>
            <a:endParaRPr lang="es-ES" sz="2800" b="1" dirty="0" smtClean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 fontAlgn="base">
              <a:lnSpc>
                <a:spcPts val="1260"/>
              </a:lnSpc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28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28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</a:t>
            </a:r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mano firme.</a:t>
            </a:r>
            <a:endParaRPr lang="es-ES" sz="28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084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colombia.com/especiales/dia-del-padre/images/fras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5835" y="0"/>
            <a:ext cx="845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6414247" y="210082"/>
            <a:ext cx="2729753" cy="2825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2800" b="1" dirty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papá es un </a:t>
            </a:r>
            <a:r>
              <a:rPr lang="es-ES" sz="28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higo </a:t>
            </a:r>
          </a:p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2800" b="1" dirty="0" smtClean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28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2800" b="1" dirty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28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parece </a:t>
            </a:r>
            <a:r>
              <a:rPr lang="es-ES" sz="2800" b="1" dirty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duro y </a:t>
            </a:r>
            <a:endParaRPr lang="es-ES" sz="2800" b="1" dirty="0" smtClean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2800" b="1" dirty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28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espinoso </a:t>
            </a: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2800" b="1" dirty="0" smtClean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2800" b="1" dirty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28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</a:t>
            </a:r>
            <a:r>
              <a:rPr lang="es-ES" sz="2800" b="1" dirty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fuera pero es </a:t>
            </a:r>
            <a:endParaRPr lang="es-ES" sz="2800" b="1" dirty="0" smtClean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2800" b="1" dirty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2800" b="1" dirty="0" smtClean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28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puro </a:t>
            </a:r>
            <a:r>
              <a:rPr lang="es-ES" sz="2800" b="1" dirty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dulce en su </a:t>
            </a:r>
            <a:endParaRPr lang="es-ES" sz="2800" b="1" dirty="0" smtClean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 fontAlgn="base">
              <a:lnSpc>
                <a:spcPts val="1260"/>
              </a:lnSpc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2800" b="1" dirty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2800" b="1" dirty="0" smtClean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28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interior</a:t>
            </a:r>
            <a:r>
              <a:rPr lang="es-ES" sz="2800" b="1" dirty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2800" b="1" dirty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864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2" y="0"/>
            <a:ext cx="9125778" cy="6857999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934311" y="4626263"/>
            <a:ext cx="3844590" cy="1982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indent="-257175" fontAlgn="base">
              <a:lnSpc>
                <a:spcPts val="1260"/>
              </a:lnSpc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2800" dirty="0" smtClean="0">
              <a:solidFill>
                <a:srgbClr val="333333"/>
              </a:solidFill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SzPts val="1000"/>
              <a:tabLst>
                <a:tab pos="85725" algn="l"/>
              </a:tabLst>
            </a:pPr>
            <a:r>
              <a:rPr lang="es-ES" sz="2800" b="1" dirty="0" smtClean="0"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s-ES" sz="2800" b="1" dirty="0"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papá es un director </a:t>
            </a:r>
            <a:r>
              <a:rPr lang="es-ES" sz="2800" b="1" dirty="0" smtClean="0"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orquesta</a:t>
            </a:r>
            <a:r>
              <a:rPr lang="es-ES" sz="2800" b="1" dirty="0"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2800" b="1" dirty="0" smtClean="0"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el  constructor </a:t>
            </a:r>
            <a:r>
              <a:rPr lang="es-ES" sz="2800" b="1" dirty="0"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un </a:t>
            </a:r>
            <a:r>
              <a:rPr lang="es-ES" sz="2800" b="1" dirty="0" smtClean="0"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nido</a:t>
            </a:r>
            <a:r>
              <a:rPr lang="es-ES" sz="2800" b="1" dirty="0"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es el  </a:t>
            </a:r>
            <a:r>
              <a:rPr lang="es-ES" sz="2800" b="1" dirty="0" smtClean="0"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maestro </a:t>
            </a:r>
            <a:r>
              <a:rPr lang="es-ES" sz="2800" b="1" dirty="0"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escuela  </a:t>
            </a:r>
            <a:r>
              <a:rPr lang="es-ES" sz="2800" b="1" dirty="0" smtClean="0"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2800" b="1" dirty="0"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 vida.</a:t>
            </a:r>
            <a:endParaRPr lang="es-ES" sz="2800" b="1" dirty="0">
              <a:solidFill>
                <a:schemeClr val="bg2">
                  <a:lumMod val="2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623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www.ecbloguer.com/letrasanonimas/wp-content/uploads/2010/02/horizontes-ca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768471" y="2101474"/>
            <a:ext cx="4375529" cy="3182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indent="-257175" fontAlgn="base">
              <a:lnSpc>
                <a:spcPts val="1260"/>
              </a:lnSpc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2800" dirty="0" smtClean="0">
              <a:solidFill>
                <a:srgbClr val="333333"/>
              </a:solidFill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 algn="ctr" fontAlgn="base"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3200" b="1" dirty="0">
              <a:solidFill>
                <a:schemeClr val="accent2">
                  <a:lumMod val="75000"/>
                </a:schemeClr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s-ES" sz="3200" b="1" dirty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papá es ante todo un </a:t>
            </a:r>
            <a:endParaRPr lang="es-ES" sz="3200" b="1" dirty="0" smtClean="0">
              <a:solidFill>
                <a:schemeClr val="accent2">
                  <a:lumMod val="75000"/>
                </a:schemeClr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endParaRPr lang="es-ES" sz="1000" b="1" dirty="0">
              <a:solidFill>
                <a:schemeClr val="accent2">
                  <a:lumMod val="75000"/>
                </a:schemeClr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hombre  con</a:t>
            </a:r>
            <a:r>
              <a:rPr lang="es-ES" sz="3200" b="1" dirty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corazón, que </a:t>
            </a:r>
            <a:endParaRPr lang="es-ES" sz="3200" b="1" dirty="0" smtClean="0">
              <a:solidFill>
                <a:schemeClr val="accent2">
                  <a:lumMod val="75000"/>
                </a:schemeClr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endParaRPr lang="es-ES" sz="1000" b="1" dirty="0">
              <a:solidFill>
                <a:schemeClr val="accent2">
                  <a:lumMod val="75000"/>
                </a:schemeClr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sabe señalar el  horizonte </a:t>
            </a:r>
            <a:r>
              <a:rPr lang="es-ES" sz="3200" b="1" dirty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</a:t>
            </a:r>
            <a:endParaRPr lang="es-ES" sz="3200" b="1" dirty="0" smtClean="0">
              <a:solidFill>
                <a:schemeClr val="accent2">
                  <a:lumMod val="75000"/>
                </a:schemeClr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endParaRPr lang="es-ES" sz="1000" b="1" dirty="0">
              <a:solidFill>
                <a:schemeClr val="accent2">
                  <a:lumMod val="75000"/>
                </a:schemeClr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optimismo </a:t>
            </a:r>
            <a:r>
              <a:rPr lang="es-ES" sz="3200" b="1" dirty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 </a:t>
            </a:r>
            <a:r>
              <a:rPr lang="es-ES" sz="3200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confianza</a:t>
            </a:r>
            <a:r>
              <a:rPr lang="es-ES" sz="3200" b="1" dirty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3200" b="1" dirty="0">
              <a:solidFill>
                <a:schemeClr val="accent2">
                  <a:lumMod val="75000"/>
                </a:schemeClr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780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veintitantos.com/advf/imagenes/2014/01/52d80b9b69a7e_615x40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1"/>
          <a:stretch/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6734335" y="189100"/>
            <a:ext cx="2409665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buSzPts val="1000"/>
              <a:tabLst>
                <a:tab pos="342900" algn="l"/>
              </a:tabLst>
            </a:pPr>
            <a:r>
              <a:rPr lang="es-ES" sz="3200" dirty="0">
                <a:solidFill>
                  <a:srgbClr val="0070C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papá, </a:t>
            </a:r>
            <a:endParaRPr lang="es-ES" sz="3200" dirty="0" smtClean="0">
              <a:solidFill>
                <a:srgbClr val="0070C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endParaRPr lang="es-ES" sz="1200" dirty="0">
              <a:solidFill>
                <a:srgbClr val="0070C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r>
              <a:rPr lang="es-ES" sz="3200" dirty="0" smtClean="0">
                <a:solidFill>
                  <a:srgbClr val="0070C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verdadero </a:t>
            </a:r>
          </a:p>
          <a:p>
            <a:pPr algn="ctr" fontAlgn="base">
              <a:buSzPts val="1000"/>
              <a:tabLst>
                <a:tab pos="342900" algn="l"/>
              </a:tabLst>
            </a:pPr>
            <a:endParaRPr lang="es-ES" sz="1200" dirty="0">
              <a:solidFill>
                <a:srgbClr val="0070C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r>
              <a:rPr lang="es-ES" sz="3200" dirty="0" smtClean="0">
                <a:solidFill>
                  <a:srgbClr val="0070C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papá</a:t>
            </a:r>
            <a:r>
              <a:rPr lang="es-ES" sz="3200" dirty="0">
                <a:solidFill>
                  <a:srgbClr val="0070C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s-ES" sz="3200" dirty="0" smtClean="0">
              <a:solidFill>
                <a:srgbClr val="0070C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 algn="ctr" fontAlgn="base"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1200" dirty="0">
              <a:solidFill>
                <a:srgbClr val="0070C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r>
              <a:rPr lang="es-ES" sz="3200" dirty="0" smtClean="0">
                <a:solidFill>
                  <a:srgbClr val="0070C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tiene </a:t>
            </a:r>
            <a:r>
              <a:rPr lang="es-ES" sz="3200" dirty="0">
                <a:solidFill>
                  <a:srgbClr val="0070C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mucho de </a:t>
            </a:r>
            <a:endParaRPr lang="es-ES" sz="3200" dirty="0" smtClean="0">
              <a:solidFill>
                <a:srgbClr val="0070C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 algn="ctr" fontAlgn="base"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1200" dirty="0">
              <a:solidFill>
                <a:srgbClr val="0070C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r>
              <a:rPr lang="es-ES" sz="3200" dirty="0" smtClean="0">
                <a:solidFill>
                  <a:srgbClr val="0070C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mamá</a:t>
            </a:r>
            <a:r>
              <a:rPr lang="es-ES" sz="3200" dirty="0">
                <a:solidFill>
                  <a:srgbClr val="0070C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aunque </a:t>
            </a:r>
            <a:endParaRPr lang="es-ES" sz="3200" dirty="0" smtClean="0">
              <a:solidFill>
                <a:srgbClr val="0070C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 algn="ctr" fontAlgn="base"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1200" dirty="0">
              <a:solidFill>
                <a:srgbClr val="0070C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r>
              <a:rPr lang="es-ES" sz="3200" dirty="0" smtClean="0">
                <a:solidFill>
                  <a:srgbClr val="0070C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tenga </a:t>
            </a:r>
            <a:r>
              <a:rPr lang="es-ES" sz="3200" dirty="0">
                <a:solidFill>
                  <a:srgbClr val="0070C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fortaleza </a:t>
            </a:r>
            <a:endParaRPr lang="es-ES" sz="3200" dirty="0" smtClean="0">
              <a:solidFill>
                <a:srgbClr val="0070C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 algn="ctr" fontAlgn="base"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1200" dirty="0">
              <a:solidFill>
                <a:srgbClr val="0070C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r>
              <a:rPr lang="es-ES" sz="3200" dirty="0" smtClean="0">
                <a:solidFill>
                  <a:srgbClr val="0070C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3200" dirty="0">
                <a:solidFill>
                  <a:srgbClr val="0070C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varón </a:t>
            </a:r>
            <a:endParaRPr lang="es-ES" sz="3200" dirty="0" smtClean="0">
              <a:solidFill>
                <a:srgbClr val="0070C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 algn="ctr" fontAlgn="base"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1200" dirty="0">
              <a:solidFill>
                <a:srgbClr val="0070C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buSzPts val="1000"/>
              <a:tabLst>
                <a:tab pos="342900" algn="l"/>
              </a:tabLst>
            </a:pPr>
            <a:r>
              <a:rPr lang="es-ES" sz="3200" dirty="0" smtClean="0">
                <a:solidFill>
                  <a:srgbClr val="0070C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inquebrantable</a:t>
            </a:r>
            <a:r>
              <a:rPr lang="es-ES" sz="3200" dirty="0">
                <a:solidFill>
                  <a:srgbClr val="00206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3200" dirty="0">
              <a:solidFill>
                <a:srgbClr val="00206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39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cdc.gov/spanish/especialesCDC/CrianzaHijos/CrianzaHijos_d200p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" t="145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58792" y="5397656"/>
            <a:ext cx="8488393" cy="925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>
                <a:solidFill>
                  <a:srgbClr val="FFC000"/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papá es refugio seguro para el hijo que llora y </a:t>
            </a:r>
            <a:endParaRPr lang="es-ES" sz="3200" b="1" dirty="0" smtClean="0">
              <a:solidFill>
                <a:srgbClr val="FFC000"/>
              </a:solidFill>
              <a:effectLst>
                <a:glow rad="101600">
                  <a:schemeClr val="tx1">
                    <a:lumMod val="95000"/>
                    <a:lumOff val="5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 fontAlgn="base">
              <a:lnSpc>
                <a:spcPts val="1260"/>
              </a:lnSpc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3200" b="1" dirty="0">
              <a:solidFill>
                <a:srgbClr val="FFC000"/>
              </a:solidFill>
              <a:effectLst>
                <a:glow rad="101600">
                  <a:schemeClr val="tx1">
                    <a:lumMod val="95000"/>
                    <a:lumOff val="5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rgbClr val="FFC000"/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sufre…un </a:t>
            </a:r>
            <a:r>
              <a:rPr lang="es-ES" sz="3200" b="1" dirty="0">
                <a:solidFill>
                  <a:srgbClr val="FFC000"/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papá es aquel que sabe escuchar y alentar a </a:t>
            </a:r>
            <a:endParaRPr lang="es-ES" sz="3200" b="1" dirty="0" smtClean="0">
              <a:solidFill>
                <a:srgbClr val="FFC000"/>
              </a:solidFill>
              <a:effectLst>
                <a:glow rad="101600">
                  <a:schemeClr val="tx1">
                    <a:lumMod val="95000"/>
                    <a:lumOff val="5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 fontAlgn="base">
              <a:lnSpc>
                <a:spcPts val="1260"/>
              </a:lnSpc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3200" b="1" dirty="0">
              <a:solidFill>
                <a:srgbClr val="FFC000"/>
              </a:solidFill>
              <a:effectLst>
                <a:glow rad="101600">
                  <a:schemeClr val="tx1">
                    <a:lumMod val="95000"/>
                    <a:lumOff val="5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rgbClr val="FFC000"/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</a:t>
            </a:r>
            <a:r>
              <a:rPr lang="es-ES" sz="3200" b="1" dirty="0">
                <a:solidFill>
                  <a:srgbClr val="FFC000"/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hijos en las derrotas de la vida.</a:t>
            </a:r>
            <a:endParaRPr lang="es-ES" sz="3200" b="1" dirty="0">
              <a:solidFill>
                <a:srgbClr val="FFC000"/>
              </a:solidFill>
              <a:effectLst>
                <a:glow rad="101600">
                  <a:schemeClr val="tx1">
                    <a:lumMod val="95000"/>
                    <a:lumOff val="5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374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assets.archivhadas.es/system/userfiles/image/debere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47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387935" y="5920474"/>
            <a:ext cx="8756065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los papás se les dedica un día en el año, pero </a:t>
            </a:r>
            <a:endParaRPr lang="es-ES" sz="3200" b="1" dirty="0" smtClean="0">
              <a:solidFill>
                <a:srgbClr val="C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3200" b="1" dirty="0">
              <a:solidFill>
                <a:srgbClr val="C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ellos </a:t>
            </a:r>
            <a:r>
              <a:rPr lang="es-ES" sz="3200" b="1" dirty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 todos los días para los suyos.</a:t>
            </a:r>
            <a:endParaRPr lang="es-ES" sz="3200" b="1" dirty="0">
              <a:solidFill>
                <a:srgbClr val="C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003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padre e hijo caminando en la luz del sol Foto de archivo - 85770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6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14068" y="723420"/>
            <a:ext cx="7500419" cy="1259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generosos por naturaleza, por voluntad </a:t>
            </a:r>
            <a:endParaRPr lang="es-ES" sz="32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 por </a:t>
            </a: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amor. Además, un papá nunca muere, </a:t>
            </a:r>
            <a:endParaRPr lang="es-ES" sz="32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 fontAlgn="base">
              <a:lnSpc>
                <a:spcPts val="1260"/>
              </a:lnSpc>
              <a:buSzPts val="1000"/>
              <a:buFont typeface="Symbol" panose="05050102010706020507" pitchFamily="18" charset="2"/>
              <a:buChar char=""/>
              <a:tabLst>
                <a:tab pos="342900" algn="l"/>
              </a:tabLst>
            </a:pPr>
            <a:endParaRPr lang="es-ES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simplemente </a:t>
            </a: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esfuma para continuar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mandando </a:t>
            </a: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endParaRPr lang="es-ES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ts val="1260"/>
              </a:lnSpc>
              <a:buSzPts val="1000"/>
              <a:tabLst>
                <a:tab pos="342900" algn="l"/>
              </a:tabLst>
            </a:pP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recuerdo con sus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enseñanzas</a:t>
            </a:r>
            <a:r>
              <a:rPr lang="es-ES" sz="28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28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417135" y="2967335"/>
            <a:ext cx="630974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FELIZ DÍA A TODOS </a:t>
            </a:r>
          </a:p>
          <a:p>
            <a:pPr algn="ctr"/>
            <a:r>
              <a:rPr lang="es-ES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LOS PADRES</a:t>
            </a:r>
            <a:endParaRPr lang="es-E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511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515" y="969468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845388" y="6038553"/>
            <a:ext cx="1190446" cy="327742"/>
          </a:xfrm>
        </p:spPr>
        <p:txBody>
          <a:bodyPr/>
          <a:lstStyle/>
          <a:p>
            <a:fld id="{181A900F-A1BA-4D29-AA05-61EB336AF29B}" type="datetime1">
              <a:rPr lang="es-ES" sz="1600" b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14/06/2014</a:t>
            </a:fld>
            <a:endParaRPr lang="es-ES" sz="1600" b="1" dirty="0">
              <a:solidFill>
                <a:schemeClr val="accent1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6928380" y="6202424"/>
            <a:ext cx="1794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chemeClr val="accent1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347050" y="5313872"/>
            <a:ext cx="35813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Amore</a:t>
            </a:r>
            <a:endParaRPr lang="es-ES" b="1" dirty="0" smtClean="0">
              <a:solidFill>
                <a:schemeClr val="accent1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Tema: Cuando </a:t>
            </a:r>
            <a:r>
              <a:rPr lang="es-ES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Y</a:t>
            </a:r>
            <a:r>
              <a:rPr lang="es-E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o Quería  Ser Grande</a:t>
            </a:r>
          </a:p>
          <a:p>
            <a:r>
              <a:rPr lang="es-E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Interprete  Alejandro Fernández</a:t>
            </a:r>
            <a:endParaRPr lang="es-ES" b="1" dirty="0">
              <a:solidFill>
                <a:schemeClr val="accent1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88" y="511145"/>
            <a:ext cx="1172369" cy="1262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589" y="3685665"/>
            <a:ext cx="1172369" cy="1262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6000">
        <p15:prstTrans prst="pageCurlDoubl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Pizarra">
  <a:themeElements>
    <a:clrScheme name="Pizarra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Pizarra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zarr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364</TotalTime>
  <Words>379</Words>
  <Application>Microsoft Office PowerPoint</Application>
  <PresentationFormat>Presentación en pantalla (4:3)</PresentationFormat>
  <Paragraphs>120</Paragraphs>
  <Slides>17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30" baseType="lpstr">
      <vt:lpstr>Arial</vt:lpstr>
      <vt:lpstr>Berlin Sans FB Demi</vt:lpstr>
      <vt:lpstr>Calibri</vt:lpstr>
      <vt:lpstr>Calibri Light</vt:lpstr>
      <vt:lpstr>Calisto MT</vt:lpstr>
      <vt:lpstr>Monotype Corsiva</vt:lpstr>
      <vt:lpstr>Symbol</vt:lpstr>
      <vt:lpstr>Times New Roman</vt:lpstr>
      <vt:lpstr>Trebuchet MS</vt:lpstr>
      <vt:lpstr>Wingdings 2</vt:lpstr>
      <vt:lpstr>Tema de Office</vt:lpstr>
      <vt:lpstr>Diseño predeterminado</vt:lpstr>
      <vt:lpstr>Pizarra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27</cp:revision>
  <dcterms:created xsi:type="dcterms:W3CDTF">2014-06-13T22:55:59Z</dcterms:created>
  <dcterms:modified xsi:type="dcterms:W3CDTF">2014-06-15T00:51:00Z</dcterms:modified>
</cp:coreProperties>
</file>