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311" r:id="rId3"/>
    <p:sldId id="315" r:id="rId4"/>
    <p:sldId id="340" r:id="rId5"/>
    <p:sldId id="270" r:id="rId6"/>
    <p:sldId id="295" r:id="rId7"/>
    <p:sldId id="330" r:id="rId8"/>
    <p:sldId id="290" r:id="rId9"/>
    <p:sldId id="276" r:id="rId10"/>
    <p:sldId id="297" r:id="rId11"/>
    <p:sldId id="333" r:id="rId12"/>
    <p:sldId id="331" r:id="rId13"/>
    <p:sldId id="332" r:id="rId14"/>
    <p:sldId id="298" r:id="rId15"/>
    <p:sldId id="292" r:id="rId16"/>
    <p:sldId id="317" r:id="rId17"/>
    <p:sldId id="291" r:id="rId18"/>
    <p:sldId id="314" r:id="rId19"/>
    <p:sldId id="341" r:id="rId20"/>
    <p:sldId id="261" r:id="rId21"/>
    <p:sldId id="34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S03AhlMLi5gRKOvZnE8rg==" hashData="rA2cYe3w4qOkva9vsG6tsrl0U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9E241-2C9E-4F1D-8BF0-402A25436C23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3DA0B0-72FE-4686-897F-C2B8C4861B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05162-0983-4C5B-A2A5-076A0745FA74}" type="datetimeFigureOut">
              <a:rPr lang="es-ES" smtClean="0"/>
              <a:pPr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A7019-E9A0-4F85-BF28-D754687D16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hyperlink" Target="http://vidaplena.mforos.com/users/nortecita/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://vidaplena.mforos.com/1933346/10041946-corazones-corazones-y-mas-gifs-de-corazon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10" Type="http://schemas.openxmlformats.org/officeDocument/2006/relationships/image" Target="../media/image14.jpeg"/><Relationship Id="rId4" Type="http://schemas.openxmlformats.org/officeDocument/2006/relationships/image" Target="../media/image9.gif"/><Relationship Id="rId9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7.jpeg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12.png"/><Relationship Id="rId4" Type="http://schemas.openxmlformats.org/officeDocument/2006/relationships/hyperlink" Target="http://vidaplena.mforos.com/users/nortecita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.gif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.gif"/><Relationship Id="rId4" Type="http://schemas.openxmlformats.org/officeDocument/2006/relationships/image" Target="../media/image4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bloc de notas popula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_k__QJaHPVu8/TB4GUhcAXFI/AAAAAAAADpA/na4kWt_sGeI/s1600/pap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785794"/>
            <a:ext cx="2572392" cy="3143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5336" y="4000504"/>
            <a:ext cx="3488663" cy="2328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6286512" y="6215082"/>
            <a:ext cx="285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AUTOMATICO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6572264" y="85723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  <p:pic>
        <p:nvPicPr>
          <p:cNvPr id="18" name="Picture 6" descr="_helen_05100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589240"/>
            <a:ext cx="1714512" cy="81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fade/>
    <p:sndAc>
      <p:stSnd loop="1">
        <p:snd r:embed="rId2" name="hoy tengo que decirte papá36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5468" t="11588" r="7031"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500298" y="228599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000364" y="421481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562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oticiastotales.com/wp-content/uploads/2012/05/dia-del-padre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9458" name="Picture 2" descr="http://www.guiainfantil.com/uploads/bebes/vinculo-papa-bebe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3854652" cy="5643570"/>
          </a:xfrm>
          <a:prstGeom prst="round1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357554" y="4357694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4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Siempre fuerte </a:t>
            </a:r>
          </a:p>
          <a:p>
            <a:pPr lvl="0"/>
            <a:r>
              <a:rPr lang="es-ES" sz="4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y </a:t>
            </a:r>
          </a:p>
          <a:p>
            <a:pPr lvl="0"/>
            <a:r>
              <a:rPr lang="es-ES" sz="4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poderoso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786446" y="50004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778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</p:nvPr>
        </p:nvGraphicFramePr>
        <p:xfrm>
          <a:off x="3400010" y="1622901"/>
          <a:ext cx="2343979" cy="4480560"/>
        </p:xfrm>
        <a:graphic>
          <a:graphicData uri="http://schemas.openxmlformats.org/drawingml/2006/table">
            <a:tbl>
              <a:tblPr/>
              <a:tblGrid>
                <a:gridCol w="1666875"/>
                <a:gridCol w="677104"/>
              </a:tblGrid>
              <a:tr h="0">
                <a:tc>
                  <a:txBody>
                    <a:bodyPr/>
                    <a:lstStyle/>
                    <a:p>
                      <a:r>
                        <a:rPr lang="es-ES"/>
                        <a:t/>
                      </a:r>
                      <a:br>
                        <a:rPr lang="es-ES"/>
                      </a:br>
                      <a:r>
                        <a:rPr lang="es-ES"/>
                        <a:t>Mensajes: </a:t>
                      </a:r>
                      <a:r>
                        <a:rPr lang="es-ES" b="1"/>
                        <a:t>5.966</a:t>
                      </a:r>
                      <a:r>
                        <a:rPr lang="es-ES"/>
                        <a:t/>
                      </a:r>
                      <a:br>
                        <a:rPr lang="es-ES"/>
                      </a:br>
                      <a:r>
                        <a:rPr lang="es-ES"/>
                        <a:t>Desde: </a:t>
                      </a:r>
                      <a:r>
                        <a:rPr lang="es-ES" b="1"/>
                        <a:t>18/Oct/2010</a:t>
                      </a:r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hlinkClick r:id="rId2"/>
                        </a:rPr>
                        <a:t>#30</a:t>
                      </a:r>
                      <a:r>
                        <a:rPr lang="es-ES" dirty="0"/>
                        <a:t> </a:t>
                      </a:r>
                      <a:r>
                        <a:rPr lang="es-ES" b="1" dirty="0"/>
                        <a:t>·</a:t>
                      </a:r>
                      <a:r>
                        <a:rPr lang="es-ES" dirty="0"/>
                        <a:t> Publicado por </a:t>
                      </a:r>
                      <a:r>
                        <a:rPr lang="es-ES" b="1" i="1" dirty="0" err="1">
                          <a:hlinkClick r:id="rId3" tooltip="Haz clic para ver el perfil del usuario"/>
                        </a:rPr>
                        <a:t>Nortecita</a:t>
                      </a:r>
                      <a:r>
                        <a:rPr lang="es-ES" dirty="0"/>
                        <a:t>, el </a:t>
                      </a:r>
                      <a:r>
                        <a:rPr lang="es-ES" b="1" dirty="0"/>
                        <a:t>28 de Diciembre de 2010</a:t>
                      </a:r>
                      <a:r>
                        <a:rPr lang="es-ES" dirty="0"/>
                        <a:t> a las </a:t>
                      </a:r>
                      <a:r>
                        <a:rPr lang="es-ES" b="1" dirty="0"/>
                        <a:t>12:43</a:t>
                      </a:r>
                      <a:r>
                        <a:rPr lang="es-ES" dirty="0"/>
                        <a:t>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7658" name="Picture 10" descr="diapositivas e coleccion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928926" y="5500702"/>
            <a:ext cx="5325625" cy="707886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s-ES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Caballero de mis sueños</a:t>
            </a:r>
            <a:endParaRPr lang="es-ES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339" name="Picture 3" descr="http://img20.dreamies.de/img/612/b/xsp9otpqm9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500042"/>
            <a:ext cx="2000264" cy="1622082"/>
          </a:xfrm>
          <a:prstGeom prst="rect">
            <a:avLst/>
          </a:prstGeom>
          <a:noFill/>
        </p:spPr>
      </p:pic>
      <p:pic>
        <p:nvPicPr>
          <p:cNvPr id="14340" name="Picture 4" descr="http://miarroba.st/069/foros/posticon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33350" cy="104775"/>
          </a:xfrm>
          <a:prstGeom prst="rect">
            <a:avLst/>
          </a:prstGeom>
          <a:noFill/>
        </p:spPr>
      </p:pic>
      <p:pic>
        <p:nvPicPr>
          <p:cNvPr id="14341" name="Picture 5" descr="http://espacioforos.miarroba.st/1978605/upload/imagenes_img_caret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14300" cy="114300"/>
          </a:xfrm>
          <a:prstGeom prst="rect">
            <a:avLst/>
          </a:prstGeom>
          <a:noFill/>
        </p:spPr>
      </p:pic>
      <p:pic>
        <p:nvPicPr>
          <p:cNvPr id="14342" name="Picture 6" descr="Imag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4500570"/>
            <a:ext cx="1285884" cy="1817010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8434" name="Picture 2" descr="http://www.tomecano7.com/wp-content/uploads/ninos-y-bebes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034" y="0"/>
            <a:ext cx="6858048" cy="30959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1" name="20 CuadroTexto"/>
          <p:cNvSpPr txBox="1"/>
          <p:nvPr/>
        </p:nvSpPr>
        <p:spPr>
          <a:xfrm>
            <a:off x="7215206" y="1142984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09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3" y="236696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7412" name="Picture 4" descr="http://1.bp.blogspot.com/-YsHwqKYGuGs/TgUzS2WBWNI/AAAAAAAAAB4/KMsQ6mCNFOc/s1600/56_tarjeta_dia_padre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8715436" cy="635798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2000232" y="5357826"/>
            <a:ext cx="50343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Amigo siempre sincero</a:t>
            </a:r>
            <a:endParaRPr lang="es-ES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572264" y="85723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544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3.bp.blogspot.com/--uqa30M-Sw8/T9wMxi4OPII/AAAAAAAAKM8/mH2llpyJF0g/s1600/DIADELPADREENEL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5362" name="Picture 2" descr="http://3.bp.blogspot.com/-7IrskM881WU/T2eGgsxb37I/AAAAAAAAA20/bFORYVV2l_Q/s1600/padr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8572560" cy="607223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642910" y="571480"/>
            <a:ext cx="58256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Hombre bueno y generoso</a:t>
            </a:r>
            <a:endParaRPr lang="es-ES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572264" y="85723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1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3" y="2366963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4338" name="Picture 2" descr="http://www.entremujeres.com/hogar-y-familia/padre-hijo-jugar-juego-diversion-vacaciones-dia-papa_MUJIMA20110526_0030_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66"/>
            <a:ext cx="8501122" cy="621510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4" name="3 Rectángulo"/>
          <p:cNvSpPr/>
          <p:nvPr/>
        </p:nvSpPr>
        <p:spPr>
          <a:xfrm>
            <a:off x="2143108" y="5429264"/>
            <a:ext cx="62220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Compañero de mis juegos</a:t>
            </a:r>
            <a:endParaRPr lang="es-ES" sz="4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643702" y="64291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58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4" name="Picture 4" descr="CAY36VUXwooooooo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57166"/>
            <a:ext cx="4500594" cy="54699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3314" name="Picture 2" descr="http://www.crecerfeliz.es/var/ezflow_site/storage/images/el-bebe/psico-desarrollo/papa-y-bebe-una-relacion-especial/1408671-1-esl-ES/Papa-y-bebe-una-relacion-especial_articulo_landscape.jpg"/>
          <p:cNvPicPr>
            <a:picLocks noChangeAspect="1" noChangeArrowheads="1"/>
          </p:cNvPicPr>
          <p:nvPr/>
        </p:nvPicPr>
        <p:blipFill>
          <a:blip r:embed="rId5" cstate="print"/>
          <a:srcRect b="6249"/>
          <a:stretch>
            <a:fillRect/>
          </a:stretch>
        </p:blipFill>
        <p:spPr bwMode="auto">
          <a:xfrm>
            <a:off x="214282" y="285728"/>
            <a:ext cx="8643998" cy="628654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57488" y="5500702"/>
            <a:ext cx="53241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Trabajador</a:t>
            </a:r>
            <a:r>
              <a:rPr lang="es-ES" sz="4400" b="1" dirty="0" smtClean="0">
                <a:solidFill>
                  <a:srgbClr val="0070C0"/>
                </a:solidFill>
              </a:rPr>
              <a:t> </a:t>
            </a:r>
            <a:r>
              <a:rPr lang="es-ES" sz="4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incansable</a:t>
            </a:r>
            <a:endParaRPr lang="es-ES" sz="4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643702" y="785794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6544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free-power-point-templates.com/wp-content/uploads/2010/02/476_example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b="4166"/>
          <a:stretch>
            <a:fillRect/>
          </a:stretch>
        </p:blipFill>
        <p:spPr bwMode="auto">
          <a:xfrm>
            <a:off x="0" y="1"/>
            <a:ext cx="9144000" cy="657227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8501122" cy="600079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242" name="Picture 2" descr="http://4.bp.blogspot.com/-jbds90bnedU/TdrJsaiq6gI/AAAAAAAAAmk/vhZQnbuE5sI/s1600/1bebes-papas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589" y="428604"/>
            <a:ext cx="8367829" cy="621510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428728" y="5214950"/>
            <a:ext cx="65893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siempre velarás mi sueño</a:t>
            </a:r>
            <a:endParaRPr lang="es-ES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396367" y="4367203"/>
            <a:ext cx="5067300" cy="333375"/>
          </a:xfrm>
          <a:prstGeom prst="rect">
            <a:avLst/>
          </a:prstGeom>
          <a:noFill/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6345" y="57150"/>
            <a:ext cx="5067300" cy="333375"/>
          </a:xfrm>
          <a:prstGeom prst="rect">
            <a:avLst/>
          </a:prstGeom>
          <a:noFill/>
        </p:spPr>
      </p:pic>
      <p:pic>
        <p:nvPicPr>
          <p:cNvPr id="1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0355" y="57150"/>
            <a:ext cx="5067300" cy="333375"/>
          </a:xfrm>
          <a:prstGeom prst="rect">
            <a:avLst/>
          </a:prstGeom>
          <a:noFill/>
        </p:spPr>
      </p:pic>
      <p:pic>
        <p:nvPicPr>
          <p:cNvPr id="1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377318" y="2424113"/>
            <a:ext cx="5067300" cy="333375"/>
          </a:xfrm>
          <a:prstGeom prst="rect">
            <a:avLst/>
          </a:prstGeom>
          <a:noFill/>
        </p:spPr>
      </p:pic>
      <p:pic>
        <p:nvPicPr>
          <p:cNvPr id="1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7215206" y="300037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229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6" name="Picture 2" descr="http://i841.photobucket.com/albums/zz333/MONTSE_028/PREPARACION%20FONDOS%203/DIA%20DEL%20PADRE/DIADELPADRECOLOR.jpg?t=12684807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2290" name="Picture 2" descr="http://www.sosmadre.com/wp-content/uploads/2006/06/bbnan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57166"/>
            <a:ext cx="2166936" cy="27910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2" name="Picture 4" descr="http://www.forodefotos.com/attachments/fotografia-digital/28464d1325649029t-imagenes-de-amor-papas-solteros-beb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517183"/>
            <a:ext cx="2357454" cy="28064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4" name="Picture 6" descr="http://www.blogcdn.com/familia.aollatino.com/media/2012/02/papa-bebe-jugando-getty456.jpg"/>
          <p:cNvPicPr>
            <a:picLocks noChangeAspect="1" noChangeArrowheads="1"/>
          </p:cNvPicPr>
          <p:nvPr/>
        </p:nvPicPr>
        <p:blipFill>
          <a:blip r:embed="rId6" cstate="print"/>
          <a:srcRect b="3604"/>
          <a:stretch>
            <a:fillRect/>
          </a:stretch>
        </p:blipFill>
        <p:spPr bwMode="auto">
          <a:xfrm>
            <a:off x="357158" y="357166"/>
            <a:ext cx="8501122" cy="621510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500430" y="5357826"/>
            <a:ext cx="5000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quiero felicitarte</a:t>
            </a:r>
            <a:endParaRPr lang="es-ES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643702" y="428604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218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ob3qlg.bay.livefilestore.com/y1ppEHE-kAJTZD3RXk47aoHKrQX1daNekQCnniEM4CDCUZPyH8brn7G0trK7tInCfHoR6tdh2ILu_z0Ftw0r1t9QA/Pa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11266" name="Picture 2" descr="http://www.elbebe.com/sites/default/files/articulos/padres-juego-ninos-3-5-anos-3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57158" y="5214950"/>
            <a:ext cx="5447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Demostrarte mi cariño</a:t>
            </a:r>
            <a:endParaRPr lang="es-ES" sz="4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786578" y="92867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72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841.photobucket.com/albums/zz333/MONTSE_028/PREPARACION%20FONDOS%203/DIA%20DEL%20PADRE/PADREEHIJOBARCA.jpg?t=12684806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9218" name="Picture 2" descr="http://4.bp.blogspot.com/-SBjAqkzKRw8/T8J70t6QzzI/AAAAAAAADAk/SnT52hJD6JQ/s1600/padre_hij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8630390" cy="614366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3214678" y="4000504"/>
            <a:ext cx="40005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Gracias Papa por darme tu amor y protección</a:t>
            </a:r>
            <a:endParaRPr lang="es-ES" sz="4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572132" y="57148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69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072330" y="350043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754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lrincondemily.webcindario.com/Frases/Dia_del_padre/10.jpg"/>
          <p:cNvPicPr>
            <a:picLocks noChangeAspect="1" noChangeArrowheads="1"/>
          </p:cNvPicPr>
          <p:nvPr/>
        </p:nvPicPr>
        <p:blipFill>
          <a:blip r:embed="rId3" cstate="print"/>
          <a:srcRect l="2343" t="2864" r="3125" b="111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pic>
        <p:nvPicPr>
          <p:cNvPr id="7170" name="Picture 2" descr="http://www.guiadelnino.com/var/guiadelnino.com/storage/images/en-familia/especial-dia-del-padre/poemas-para-papa/poemas-para-papa/349589-1-esl-ES/poemas-para-papa_artic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57166"/>
            <a:ext cx="5000660" cy="650083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96367" y="4367203"/>
            <a:ext cx="5067300" cy="333375"/>
          </a:xfrm>
          <a:prstGeom prst="rect">
            <a:avLst/>
          </a:prstGeom>
          <a:noFill/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6345" y="57150"/>
            <a:ext cx="5067300" cy="333375"/>
          </a:xfrm>
          <a:prstGeom prst="rect">
            <a:avLst/>
          </a:prstGeom>
          <a:noFill/>
        </p:spPr>
      </p:pic>
      <p:pic>
        <p:nvPicPr>
          <p:cNvPr id="1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0355" y="57150"/>
            <a:ext cx="5067300" cy="333375"/>
          </a:xfrm>
          <a:prstGeom prst="rect">
            <a:avLst/>
          </a:prstGeom>
          <a:noFill/>
        </p:spPr>
      </p:pic>
      <p:pic>
        <p:nvPicPr>
          <p:cNvPr id="1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77318" y="2424113"/>
            <a:ext cx="5067300" cy="333375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7286644" y="428604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2688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elrincondemily.webcindario.com/Frases/Dia_del_padre/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3794" name="Picture 2" descr="http://espacioforos.miarroba.st/1978605/upload/imagenes_img_careto.png">
            <a:hlinkClick r:id="rId4" tooltip="Haz clic para ver el perfil del usuario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92350" y="-274638"/>
            <a:ext cx="114300" cy="114300"/>
          </a:xfrm>
          <a:prstGeom prst="rect">
            <a:avLst/>
          </a:prstGeom>
          <a:noFill/>
        </p:spPr>
      </p:pic>
      <p:pic>
        <p:nvPicPr>
          <p:cNvPr id="33795" name="Picture 3" descr="http://img23.dreamies.de/img/418/b/dpchya2bnq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74331">
            <a:off x="-34858" y="5083074"/>
            <a:ext cx="2315258" cy="1609231"/>
          </a:xfrm>
          <a:prstGeom prst="rect">
            <a:avLst/>
          </a:prstGeom>
          <a:noFill/>
        </p:spPr>
      </p:pic>
      <p:pic>
        <p:nvPicPr>
          <p:cNvPr id="25" name="Picture 3" descr="http://img23.dreamies.de/img/418/b/dpchya2bnq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25669" flipH="1">
            <a:off x="7721572" y="5533348"/>
            <a:ext cx="1527753" cy="1061872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6396367" y="4367203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6345" y="57150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10355" y="57150"/>
            <a:ext cx="5067300" cy="333375"/>
          </a:xfrm>
          <a:prstGeom prst="rect">
            <a:avLst/>
          </a:prstGeom>
          <a:noFill/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6377318" y="2424113"/>
            <a:ext cx="5067300" cy="333375"/>
          </a:xfrm>
          <a:prstGeom prst="rect">
            <a:avLst/>
          </a:prstGeom>
          <a:noFill/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5143504" y="135729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38">
    <p:wheel/>
    <p:sndAc>
      <p:stSnd loop="1">
        <p:snd r:embed="rId2" name="hoy tengo que decirte papá366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s fotos para amigo hermoso"/>
          <p:cNvPicPr>
            <a:picLocks noChangeAspect="1" noChangeArrowheads="1"/>
          </p:cNvPicPr>
          <p:nvPr/>
        </p:nvPicPr>
        <p:blipFill>
          <a:blip r:embed="rId2" cstate="print"/>
          <a:srcRect t="4166"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7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57150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7650" y="57150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572264" y="57148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183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ttp://i54.tinypic.com/nvwdxd.png"/>
          <p:cNvPicPr>
            <a:picLocks noChangeAspect="1" noChangeArrowheads="1"/>
          </p:cNvPicPr>
          <p:nvPr/>
        </p:nvPicPr>
        <p:blipFill>
          <a:blip r:embed="rId2" cstate="print"/>
          <a:srcRect l="5343" t="6250" r="4580" b="9375"/>
          <a:stretch>
            <a:fillRect/>
          </a:stretch>
        </p:blipFill>
        <p:spPr bwMode="auto">
          <a:xfrm>
            <a:off x="285720" y="285728"/>
            <a:ext cx="8643934" cy="626866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" name="Picture 6" descr="_helen_051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5572140"/>
            <a:ext cx="1714512" cy="81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subirimagen.infojardin.com/subidas-fotos/images/opt1307505254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94197">
            <a:off x="511793" y="535737"/>
            <a:ext cx="2689725" cy="2299391"/>
          </a:xfrm>
          <a:prstGeom prst="rect">
            <a:avLst/>
          </a:prstGeom>
          <a:noFill/>
        </p:spPr>
      </p:pic>
      <p:pic>
        <p:nvPicPr>
          <p:cNvPr id="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1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81450" y="6524625"/>
            <a:ext cx="5067300" cy="333375"/>
          </a:xfrm>
          <a:prstGeom prst="rect">
            <a:avLst/>
          </a:prstGeom>
          <a:noFill/>
        </p:spPr>
      </p:pic>
      <p:pic>
        <p:nvPicPr>
          <p:cNvPr id="1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443663" y="4157662"/>
            <a:ext cx="5067300" cy="333375"/>
          </a:xfrm>
          <a:prstGeom prst="rect">
            <a:avLst/>
          </a:prstGeom>
          <a:noFill/>
        </p:spPr>
      </p:pic>
      <p:pic>
        <p:nvPicPr>
          <p:cNvPr id="1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1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1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443663" y="2366962"/>
            <a:ext cx="5067300" cy="333375"/>
          </a:xfrm>
          <a:prstGeom prst="rect">
            <a:avLst/>
          </a:prstGeom>
          <a:noFill/>
        </p:spPr>
      </p:pic>
      <p:pic>
        <p:nvPicPr>
          <p:cNvPr id="15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4100" name="Picture 4" descr="http://us.cdn4.123rf.com/168nwm/picsfive/picsfive0812/picsfive081200009/3954022-viejo-camina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428868"/>
            <a:ext cx="2997750" cy="41076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" name="17 CuadroTexto"/>
          <p:cNvSpPr txBox="1"/>
          <p:nvPr/>
        </p:nvSpPr>
        <p:spPr>
          <a:xfrm>
            <a:off x="7072330" y="2285992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218.photobucket.com/albums/cc257/gracielamac/papivicto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_helen_0510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805264"/>
            <a:ext cx="1656184" cy="79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http://subirimagen.infojardin.com/subidas-fotos/images/viu1308100563t.gif"/>
          <p:cNvPicPr>
            <a:picLocks noChangeAspect="1" noChangeArrowheads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214282" y="0"/>
            <a:ext cx="8929718" cy="6572272"/>
          </a:xfrm>
          <a:prstGeom prst="rect">
            <a:avLst/>
          </a:prstGeom>
          <a:noFill/>
          <a:effectLst/>
        </p:spPr>
      </p:pic>
      <p:pic>
        <p:nvPicPr>
          <p:cNvPr id="9" name="Picture 25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5992"/>
            <a:ext cx="1368922" cy="1738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22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285728"/>
            <a:ext cx="857256" cy="831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9" descr="22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1000132" cy="97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22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857892"/>
            <a:ext cx="785818" cy="76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5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5078" y="2428868"/>
            <a:ext cx="1368922" cy="1738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9" descr="22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5643578"/>
            <a:ext cx="1000132" cy="97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6700" y="6524625"/>
            <a:ext cx="5067300" cy="333375"/>
          </a:xfrm>
          <a:prstGeom prst="rect">
            <a:avLst/>
          </a:prstGeom>
          <a:noFill/>
        </p:spPr>
      </p:pic>
      <p:pic>
        <p:nvPicPr>
          <p:cNvPr id="18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24625"/>
            <a:ext cx="5067300" cy="333375"/>
          </a:xfrm>
          <a:prstGeom prst="rect">
            <a:avLst/>
          </a:prstGeom>
          <a:noFill/>
        </p:spPr>
      </p:pic>
      <p:pic>
        <p:nvPicPr>
          <p:cNvPr id="19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2" y="2366963"/>
            <a:ext cx="5067300" cy="333375"/>
          </a:xfrm>
          <a:prstGeom prst="rect">
            <a:avLst/>
          </a:prstGeom>
          <a:noFill/>
        </p:spPr>
      </p:pic>
      <p:pic>
        <p:nvPicPr>
          <p:cNvPr id="20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366963" y="4157663"/>
            <a:ext cx="5067300" cy="333375"/>
          </a:xfrm>
          <a:prstGeom prst="rect">
            <a:avLst/>
          </a:prstGeom>
          <a:noFill/>
        </p:spPr>
      </p:pic>
      <p:pic>
        <p:nvPicPr>
          <p:cNvPr id="21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443662" y="4367203"/>
            <a:ext cx="5067300" cy="333375"/>
          </a:xfrm>
          <a:prstGeom prst="rect">
            <a:avLst/>
          </a:prstGeom>
          <a:noFill/>
        </p:spPr>
      </p:pic>
      <p:pic>
        <p:nvPicPr>
          <p:cNvPr id="22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67300" cy="333375"/>
          </a:xfrm>
          <a:prstGeom prst="rect">
            <a:avLst/>
          </a:prstGeom>
          <a:noFill/>
        </p:spPr>
      </p:pic>
      <p:pic>
        <p:nvPicPr>
          <p:cNvPr id="23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6700" y="0"/>
            <a:ext cx="5067300" cy="333375"/>
          </a:xfrm>
          <a:prstGeom prst="rect">
            <a:avLst/>
          </a:prstGeom>
          <a:noFill/>
        </p:spPr>
      </p:pic>
      <p:pic>
        <p:nvPicPr>
          <p:cNvPr id="24" name="Picture 19" descr="http://imagenes.infojardin.com/subidos/images/opt1207224482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424613" y="2424113"/>
            <a:ext cx="5067300" cy="333375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571472" y="64291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  <p:pic>
        <p:nvPicPr>
          <p:cNvPr id="28" name="Picture 7" descr="http://www.pekegifs.com/gifsanimados/nombresanimados/h/helen00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5643578"/>
            <a:ext cx="1928826" cy="9266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414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155</Words>
  <Application>Microsoft Office PowerPoint</Application>
  <PresentationFormat>Presentación en pantalla (4:3)</PresentationFormat>
  <Paragraphs>62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dia del Padre</dc:title>
  <dc:creator>HELEN</dc:creator>
  <dc:description>DEDICADO A MI PADRE  .TE QUIERO PAPA</dc:description>
  <cp:lastModifiedBy>Eleni</cp:lastModifiedBy>
  <cp:revision>110</cp:revision>
  <dcterms:created xsi:type="dcterms:W3CDTF">2012-03-07T21:28:54Z</dcterms:created>
  <dcterms:modified xsi:type="dcterms:W3CDTF">2014-03-17T23:37:09Z</dcterms:modified>
  <cp:contentStatus>Final</cp:contentStatus>
</cp:coreProperties>
</file>