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74" r:id="rId3"/>
    <p:sldId id="273" r:id="rId4"/>
    <p:sldId id="272" r:id="rId5"/>
    <p:sldId id="267" r:id="rId6"/>
    <p:sldId id="257" r:id="rId7"/>
    <p:sldId id="264" r:id="rId8"/>
    <p:sldId id="271" r:id="rId9"/>
    <p:sldId id="268" r:id="rId10"/>
    <p:sldId id="258" r:id="rId11"/>
    <p:sldId id="262" r:id="rId12"/>
    <p:sldId id="276" r:id="rId13"/>
  </p:sldIdLst>
  <p:sldSz cx="10801350" cy="7272338"/>
  <p:notesSz cx="6858000" cy="9144000"/>
  <p:defaultTextStyle>
    <a:defPPr>
      <a:defRPr lang="es-ES"/>
    </a:defPPr>
    <a:lvl1pPr marL="0" algn="l" defTabSz="103272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6362" algn="l" defTabSz="103272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2723" algn="l" defTabSz="103272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9085" algn="l" defTabSz="103272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65447" algn="l" defTabSz="103272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81808" algn="l" defTabSz="103272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98170" algn="l" defTabSz="103272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14532" algn="l" defTabSz="103272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30893" algn="l" defTabSz="1032723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H/hazvN+u0whx2FRr5BMA==" hashData="G43+yZZH0+GnpEjwhdNSDbwIi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480" y="-312"/>
      </p:cViewPr>
      <p:guideLst>
        <p:guide orient="horz" pos="2291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00AF50-F423-4F0B-9837-49E268DBE76A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82650" y="685800"/>
            <a:ext cx="5092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46DFDF-D3AF-4558-86AB-D8750B98FE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5274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46DFDF-D3AF-4558-86AB-D8750B98FE4B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2759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59139"/>
            <a:ext cx="9181148" cy="155883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4120992"/>
            <a:ext cx="7560945" cy="185848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6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27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49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65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81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98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14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30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ECFE-A4D8-4FF5-A3B0-E4E826BCA33D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1968-49FF-47F0-85F7-A3A883F2B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305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ECFE-A4D8-4FF5-A3B0-E4E826BCA33D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1968-49FF-47F0-85F7-A3A883F2B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867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673151"/>
            <a:ext cx="9181148" cy="1444367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082328"/>
            <a:ext cx="9181148" cy="1590823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636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272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49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654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8180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981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14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308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ECFE-A4D8-4FF5-A3B0-E4E826BCA33D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1968-49FF-47F0-85F7-A3A883F2B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979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696879"/>
            <a:ext cx="4770596" cy="479940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696879"/>
            <a:ext cx="4770596" cy="479940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ECFE-A4D8-4FF5-A3B0-E4E826BCA33D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1968-49FF-47F0-85F7-A3A883F2B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495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627860"/>
            <a:ext cx="4772472" cy="67841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6362" indent="0">
              <a:buNone/>
              <a:defRPr sz="2300" b="1"/>
            </a:lvl2pPr>
            <a:lvl3pPr marL="1032723" indent="0">
              <a:buNone/>
              <a:defRPr sz="2000" b="1"/>
            </a:lvl3pPr>
            <a:lvl4pPr marL="1549085" indent="0">
              <a:buNone/>
              <a:defRPr sz="1800" b="1"/>
            </a:lvl4pPr>
            <a:lvl5pPr marL="2065447" indent="0">
              <a:buNone/>
              <a:defRPr sz="1800" b="1"/>
            </a:lvl5pPr>
            <a:lvl6pPr marL="2581808" indent="0">
              <a:buNone/>
              <a:defRPr sz="1800" b="1"/>
            </a:lvl6pPr>
            <a:lvl7pPr marL="3098170" indent="0">
              <a:buNone/>
              <a:defRPr sz="1800" b="1"/>
            </a:lvl7pPr>
            <a:lvl8pPr marL="3614532" indent="0">
              <a:buNone/>
              <a:defRPr sz="1800" b="1"/>
            </a:lvl8pPr>
            <a:lvl9pPr marL="4130893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306274"/>
            <a:ext cx="4772472" cy="419001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6" y="1627860"/>
            <a:ext cx="4774347" cy="67841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6362" indent="0">
              <a:buNone/>
              <a:defRPr sz="2300" b="1"/>
            </a:lvl2pPr>
            <a:lvl3pPr marL="1032723" indent="0">
              <a:buNone/>
              <a:defRPr sz="2000" b="1"/>
            </a:lvl3pPr>
            <a:lvl4pPr marL="1549085" indent="0">
              <a:buNone/>
              <a:defRPr sz="1800" b="1"/>
            </a:lvl4pPr>
            <a:lvl5pPr marL="2065447" indent="0">
              <a:buNone/>
              <a:defRPr sz="1800" b="1"/>
            </a:lvl5pPr>
            <a:lvl6pPr marL="2581808" indent="0">
              <a:buNone/>
              <a:defRPr sz="1800" b="1"/>
            </a:lvl6pPr>
            <a:lvl7pPr marL="3098170" indent="0">
              <a:buNone/>
              <a:defRPr sz="1800" b="1"/>
            </a:lvl7pPr>
            <a:lvl8pPr marL="3614532" indent="0">
              <a:buNone/>
              <a:defRPr sz="1800" b="1"/>
            </a:lvl8pPr>
            <a:lvl9pPr marL="4130893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6" y="2306274"/>
            <a:ext cx="4774347" cy="419001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ECFE-A4D8-4FF5-A3B0-E4E826BCA33D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1968-49FF-47F0-85F7-A3A883F2B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749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ECFE-A4D8-4FF5-A3B0-E4E826BCA33D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1968-49FF-47F0-85F7-A3A883F2B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01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ECFE-A4D8-4FF5-A3B0-E4E826BCA33D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1968-49FF-47F0-85F7-A3A883F2B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227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289547"/>
            <a:ext cx="3553570" cy="1232257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89547"/>
            <a:ext cx="6038255" cy="6206739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8" y="1521804"/>
            <a:ext cx="3553570" cy="4974482"/>
          </a:xfrm>
        </p:spPr>
        <p:txBody>
          <a:bodyPr/>
          <a:lstStyle>
            <a:lvl1pPr marL="0" indent="0">
              <a:buNone/>
              <a:defRPr sz="1600"/>
            </a:lvl1pPr>
            <a:lvl2pPr marL="516362" indent="0">
              <a:buNone/>
              <a:defRPr sz="1400"/>
            </a:lvl2pPr>
            <a:lvl3pPr marL="1032723" indent="0">
              <a:buNone/>
              <a:defRPr sz="1100"/>
            </a:lvl3pPr>
            <a:lvl4pPr marL="1549085" indent="0">
              <a:buNone/>
              <a:defRPr sz="1000"/>
            </a:lvl4pPr>
            <a:lvl5pPr marL="2065447" indent="0">
              <a:buNone/>
              <a:defRPr sz="1000"/>
            </a:lvl5pPr>
            <a:lvl6pPr marL="2581808" indent="0">
              <a:buNone/>
              <a:defRPr sz="1000"/>
            </a:lvl6pPr>
            <a:lvl7pPr marL="3098170" indent="0">
              <a:buNone/>
              <a:defRPr sz="1000"/>
            </a:lvl7pPr>
            <a:lvl8pPr marL="3614532" indent="0">
              <a:buNone/>
              <a:defRPr sz="1000"/>
            </a:lvl8pPr>
            <a:lvl9pPr marL="413089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ECFE-A4D8-4FF5-A3B0-E4E826BCA33D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1968-49FF-47F0-85F7-A3A883F2B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035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5090637"/>
            <a:ext cx="6480810" cy="60097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649797"/>
            <a:ext cx="6480810" cy="4363403"/>
          </a:xfrm>
        </p:spPr>
        <p:txBody>
          <a:bodyPr/>
          <a:lstStyle>
            <a:lvl1pPr marL="0" indent="0">
              <a:buNone/>
              <a:defRPr sz="3600"/>
            </a:lvl1pPr>
            <a:lvl2pPr marL="516362" indent="0">
              <a:buNone/>
              <a:defRPr sz="3200"/>
            </a:lvl2pPr>
            <a:lvl3pPr marL="1032723" indent="0">
              <a:buNone/>
              <a:defRPr sz="2700"/>
            </a:lvl3pPr>
            <a:lvl4pPr marL="1549085" indent="0">
              <a:buNone/>
              <a:defRPr sz="2300"/>
            </a:lvl4pPr>
            <a:lvl5pPr marL="2065447" indent="0">
              <a:buNone/>
              <a:defRPr sz="2300"/>
            </a:lvl5pPr>
            <a:lvl6pPr marL="2581808" indent="0">
              <a:buNone/>
              <a:defRPr sz="2300"/>
            </a:lvl6pPr>
            <a:lvl7pPr marL="3098170" indent="0">
              <a:buNone/>
              <a:defRPr sz="2300"/>
            </a:lvl7pPr>
            <a:lvl8pPr marL="3614532" indent="0">
              <a:buNone/>
              <a:defRPr sz="2300"/>
            </a:lvl8pPr>
            <a:lvl9pPr marL="4130893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691615"/>
            <a:ext cx="6480810" cy="853489"/>
          </a:xfrm>
        </p:spPr>
        <p:txBody>
          <a:bodyPr/>
          <a:lstStyle>
            <a:lvl1pPr marL="0" indent="0">
              <a:buNone/>
              <a:defRPr sz="1600"/>
            </a:lvl1pPr>
            <a:lvl2pPr marL="516362" indent="0">
              <a:buNone/>
              <a:defRPr sz="1400"/>
            </a:lvl2pPr>
            <a:lvl3pPr marL="1032723" indent="0">
              <a:buNone/>
              <a:defRPr sz="1100"/>
            </a:lvl3pPr>
            <a:lvl4pPr marL="1549085" indent="0">
              <a:buNone/>
              <a:defRPr sz="1000"/>
            </a:lvl4pPr>
            <a:lvl5pPr marL="2065447" indent="0">
              <a:buNone/>
              <a:defRPr sz="1000"/>
            </a:lvl5pPr>
            <a:lvl6pPr marL="2581808" indent="0">
              <a:buNone/>
              <a:defRPr sz="1000"/>
            </a:lvl6pPr>
            <a:lvl7pPr marL="3098170" indent="0">
              <a:buNone/>
              <a:defRPr sz="1000"/>
            </a:lvl7pPr>
            <a:lvl8pPr marL="3614532" indent="0">
              <a:buNone/>
              <a:defRPr sz="1000"/>
            </a:lvl8pPr>
            <a:lvl9pPr marL="413089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ECFE-A4D8-4FF5-A3B0-E4E826BCA33D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1968-49FF-47F0-85F7-A3A883F2B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966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ECFE-A4D8-4FF5-A3B0-E4E826BCA33D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1968-49FF-47F0-85F7-A3A883F2B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438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91231"/>
            <a:ext cx="2430304" cy="620505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91231"/>
            <a:ext cx="7110889" cy="620505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ECFE-A4D8-4FF5-A3B0-E4E826BCA33D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EA1968-49FF-47F0-85F7-A3A883F2B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233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59155"/>
            <a:ext cx="9181148" cy="1558839"/>
          </a:xfrm>
          <a:prstGeom prst="rect">
            <a:avLst/>
          </a:prstGeom>
        </p:spPr>
        <p:txBody>
          <a:bodyPr lIns="103009" tIns="51502" rIns="103009" bIns="5150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4120992"/>
            <a:ext cx="7560945" cy="1858487"/>
          </a:xfrm>
          <a:prstGeom prst="rect">
            <a:avLst/>
          </a:prstGeom>
        </p:spPr>
        <p:txBody>
          <a:bodyPr lIns="103009" tIns="51502" rIns="103009" bIns="51502"/>
          <a:lstStyle>
            <a:lvl1pPr marL="0" indent="0" algn="ctr">
              <a:buNone/>
              <a:defRPr/>
            </a:lvl1pPr>
            <a:lvl2pPr marL="515038" indent="0" algn="ctr">
              <a:buNone/>
              <a:defRPr/>
            </a:lvl2pPr>
            <a:lvl3pPr marL="1030083" indent="0" algn="ctr">
              <a:buNone/>
              <a:defRPr/>
            </a:lvl3pPr>
            <a:lvl4pPr marL="1545121" indent="0" algn="ctr">
              <a:buNone/>
              <a:defRPr/>
            </a:lvl4pPr>
            <a:lvl5pPr marL="2060160" indent="0" algn="ctr">
              <a:buNone/>
              <a:defRPr/>
            </a:lvl5pPr>
            <a:lvl6pPr marL="2575212" indent="0" algn="ctr">
              <a:buNone/>
              <a:defRPr/>
            </a:lvl6pPr>
            <a:lvl7pPr marL="3090242" indent="0" algn="ctr">
              <a:buNone/>
              <a:defRPr/>
            </a:lvl7pPr>
            <a:lvl8pPr marL="3605276" indent="0" algn="ctr">
              <a:buNone/>
              <a:defRPr/>
            </a:lvl8pPr>
            <a:lvl9pPr marL="412032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95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1260"/>
            <a:ext cx="9721215" cy="1212057"/>
          </a:xfrm>
          <a:prstGeom prst="rect">
            <a:avLst/>
          </a:prstGeom>
        </p:spPr>
        <p:txBody>
          <a:bodyPr lIns="103009" tIns="51502" rIns="103009" bIns="5150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696880"/>
            <a:ext cx="9721215" cy="4799408"/>
          </a:xfrm>
          <a:prstGeom prst="rect">
            <a:avLst/>
          </a:prstGeom>
        </p:spPr>
        <p:txBody>
          <a:bodyPr lIns="103009" tIns="51502" rIns="103009" bIns="5150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80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673156"/>
            <a:ext cx="9181148" cy="1444368"/>
          </a:xfrm>
          <a:prstGeom prst="rect">
            <a:avLst/>
          </a:prstGeom>
        </p:spPr>
        <p:txBody>
          <a:bodyPr lIns="103009" tIns="51502" rIns="103009" bIns="51502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082331"/>
            <a:ext cx="9181148" cy="1590823"/>
          </a:xfrm>
          <a:prstGeom prst="rect">
            <a:avLst/>
          </a:prstGeom>
        </p:spPr>
        <p:txBody>
          <a:bodyPr lIns="103009" tIns="51502" rIns="103009" bIns="51502" anchor="b"/>
          <a:lstStyle>
            <a:lvl1pPr marL="0" indent="0">
              <a:buNone/>
              <a:defRPr sz="2300"/>
            </a:lvl1pPr>
            <a:lvl2pPr marL="515038" indent="0">
              <a:buNone/>
              <a:defRPr sz="2000"/>
            </a:lvl2pPr>
            <a:lvl3pPr marL="1030083" indent="0">
              <a:buNone/>
              <a:defRPr sz="1800"/>
            </a:lvl3pPr>
            <a:lvl4pPr marL="1545121" indent="0">
              <a:buNone/>
              <a:defRPr sz="1600"/>
            </a:lvl4pPr>
            <a:lvl5pPr marL="2060160" indent="0">
              <a:buNone/>
              <a:defRPr sz="1600"/>
            </a:lvl5pPr>
            <a:lvl6pPr marL="2575212" indent="0">
              <a:buNone/>
              <a:defRPr sz="1600"/>
            </a:lvl6pPr>
            <a:lvl7pPr marL="3090242" indent="0">
              <a:buNone/>
              <a:defRPr sz="1600"/>
            </a:lvl7pPr>
            <a:lvl8pPr marL="3605276" indent="0">
              <a:buNone/>
              <a:defRPr sz="1600"/>
            </a:lvl8pPr>
            <a:lvl9pPr marL="4120321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68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1260"/>
            <a:ext cx="9721215" cy="1212057"/>
          </a:xfrm>
          <a:prstGeom prst="rect">
            <a:avLst/>
          </a:prstGeom>
        </p:spPr>
        <p:txBody>
          <a:bodyPr lIns="103009" tIns="51502" rIns="103009" bIns="5150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696880"/>
            <a:ext cx="4770596" cy="4799408"/>
          </a:xfrm>
          <a:prstGeom prst="rect">
            <a:avLst/>
          </a:prstGeom>
        </p:spPr>
        <p:txBody>
          <a:bodyPr lIns="103009" tIns="51502" rIns="103009" bIns="51502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696880"/>
            <a:ext cx="4770596" cy="4799408"/>
          </a:xfrm>
          <a:prstGeom prst="rect">
            <a:avLst/>
          </a:prstGeom>
        </p:spPr>
        <p:txBody>
          <a:bodyPr lIns="103009" tIns="51502" rIns="103009" bIns="51502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98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1260"/>
            <a:ext cx="9721215" cy="1212057"/>
          </a:xfrm>
          <a:prstGeom prst="rect">
            <a:avLst/>
          </a:prstGeom>
        </p:spPr>
        <p:txBody>
          <a:bodyPr lIns="103009" tIns="51502" rIns="103009" bIns="51502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627861"/>
            <a:ext cx="4772472" cy="678416"/>
          </a:xfrm>
          <a:prstGeom prst="rect">
            <a:avLst/>
          </a:prstGeom>
        </p:spPr>
        <p:txBody>
          <a:bodyPr lIns="103009" tIns="51502" rIns="103009" bIns="51502" anchor="b"/>
          <a:lstStyle>
            <a:lvl1pPr marL="0" indent="0">
              <a:buNone/>
              <a:defRPr sz="2800" b="1"/>
            </a:lvl1pPr>
            <a:lvl2pPr marL="515038" indent="0">
              <a:buNone/>
              <a:defRPr sz="2300" b="1"/>
            </a:lvl2pPr>
            <a:lvl3pPr marL="1030083" indent="0">
              <a:buNone/>
              <a:defRPr sz="2000" b="1"/>
            </a:lvl3pPr>
            <a:lvl4pPr marL="1545121" indent="0">
              <a:buNone/>
              <a:defRPr sz="1800" b="1"/>
            </a:lvl4pPr>
            <a:lvl5pPr marL="2060160" indent="0">
              <a:buNone/>
              <a:defRPr sz="1800" b="1"/>
            </a:lvl5pPr>
            <a:lvl6pPr marL="2575212" indent="0">
              <a:buNone/>
              <a:defRPr sz="1800" b="1"/>
            </a:lvl6pPr>
            <a:lvl7pPr marL="3090242" indent="0">
              <a:buNone/>
              <a:defRPr sz="1800" b="1"/>
            </a:lvl7pPr>
            <a:lvl8pPr marL="3605276" indent="0">
              <a:buNone/>
              <a:defRPr sz="1800" b="1"/>
            </a:lvl8pPr>
            <a:lvl9pPr marL="4120321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306279"/>
            <a:ext cx="4772472" cy="4190012"/>
          </a:xfrm>
          <a:prstGeom prst="rect">
            <a:avLst/>
          </a:prstGeom>
        </p:spPr>
        <p:txBody>
          <a:bodyPr lIns="103009" tIns="51502" rIns="103009" bIns="51502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0" y="1627861"/>
            <a:ext cx="4774347" cy="678416"/>
          </a:xfrm>
          <a:prstGeom prst="rect">
            <a:avLst/>
          </a:prstGeom>
        </p:spPr>
        <p:txBody>
          <a:bodyPr lIns="103009" tIns="51502" rIns="103009" bIns="51502" anchor="b"/>
          <a:lstStyle>
            <a:lvl1pPr marL="0" indent="0">
              <a:buNone/>
              <a:defRPr sz="2800" b="1"/>
            </a:lvl1pPr>
            <a:lvl2pPr marL="515038" indent="0">
              <a:buNone/>
              <a:defRPr sz="2300" b="1"/>
            </a:lvl2pPr>
            <a:lvl3pPr marL="1030083" indent="0">
              <a:buNone/>
              <a:defRPr sz="2000" b="1"/>
            </a:lvl3pPr>
            <a:lvl4pPr marL="1545121" indent="0">
              <a:buNone/>
              <a:defRPr sz="1800" b="1"/>
            </a:lvl4pPr>
            <a:lvl5pPr marL="2060160" indent="0">
              <a:buNone/>
              <a:defRPr sz="1800" b="1"/>
            </a:lvl5pPr>
            <a:lvl6pPr marL="2575212" indent="0">
              <a:buNone/>
              <a:defRPr sz="1800" b="1"/>
            </a:lvl6pPr>
            <a:lvl7pPr marL="3090242" indent="0">
              <a:buNone/>
              <a:defRPr sz="1800" b="1"/>
            </a:lvl7pPr>
            <a:lvl8pPr marL="3605276" indent="0">
              <a:buNone/>
              <a:defRPr sz="1800" b="1"/>
            </a:lvl8pPr>
            <a:lvl9pPr marL="4120321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0" y="2306279"/>
            <a:ext cx="4774347" cy="4190012"/>
          </a:xfrm>
          <a:prstGeom prst="rect">
            <a:avLst/>
          </a:prstGeom>
        </p:spPr>
        <p:txBody>
          <a:bodyPr lIns="103009" tIns="51502" rIns="103009" bIns="51502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69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1260"/>
            <a:ext cx="9721215" cy="1212057"/>
          </a:xfrm>
          <a:prstGeom prst="rect">
            <a:avLst/>
          </a:prstGeom>
        </p:spPr>
        <p:txBody>
          <a:bodyPr lIns="103009" tIns="51502" rIns="103009" bIns="5150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22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35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89580"/>
            <a:ext cx="3553570" cy="1232258"/>
          </a:xfrm>
          <a:prstGeom prst="rect">
            <a:avLst/>
          </a:prstGeom>
        </p:spPr>
        <p:txBody>
          <a:bodyPr lIns="103009" tIns="51502" rIns="103009" bIns="51502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89552"/>
            <a:ext cx="6038255" cy="6206738"/>
          </a:xfrm>
          <a:prstGeom prst="rect">
            <a:avLst/>
          </a:prstGeom>
        </p:spPr>
        <p:txBody>
          <a:bodyPr lIns="103009" tIns="51502" rIns="103009" bIns="51502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521838"/>
            <a:ext cx="3553570" cy="4974482"/>
          </a:xfrm>
          <a:prstGeom prst="rect">
            <a:avLst/>
          </a:prstGeom>
        </p:spPr>
        <p:txBody>
          <a:bodyPr lIns="103009" tIns="51502" rIns="103009" bIns="51502"/>
          <a:lstStyle>
            <a:lvl1pPr marL="0" indent="0">
              <a:buNone/>
              <a:defRPr sz="1600"/>
            </a:lvl1pPr>
            <a:lvl2pPr marL="515038" indent="0">
              <a:buNone/>
              <a:defRPr sz="1400"/>
            </a:lvl2pPr>
            <a:lvl3pPr marL="1030083" indent="0">
              <a:buNone/>
              <a:defRPr sz="1200"/>
            </a:lvl3pPr>
            <a:lvl4pPr marL="1545121" indent="0">
              <a:buNone/>
              <a:defRPr sz="1000"/>
            </a:lvl4pPr>
            <a:lvl5pPr marL="2060160" indent="0">
              <a:buNone/>
              <a:defRPr sz="1000"/>
            </a:lvl5pPr>
            <a:lvl6pPr marL="2575212" indent="0">
              <a:buNone/>
              <a:defRPr sz="1000"/>
            </a:lvl6pPr>
            <a:lvl7pPr marL="3090242" indent="0">
              <a:buNone/>
              <a:defRPr sz="1000"/>
            </a:lvl7pPr>
            <a:lvl8pPr marL="3605276" indent="0">
              <a:buNone/>
              <a:defRPr sz="1000"/>
            </a:lvl8pPr>
            <a:lvl9pPr marL="412032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17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5090638"/>
            <a:ext cx="6480810" cy="600983"/>
          </a:xfrm>
          <a:prstGeom prst="rect">
            <a:avLst/>
          </a:prstGeom>
        </p:spPr>
        <p:txBody>
          <a:bodyPr lIns="103009" tIns="51502" rIns="103009" bIns="51502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49797"/>
            <a:ext cx="6480810" cy="4363403"/>
          </a:xfrm>
          <a:prstGeom prst="rect">
            <a:avLst/>
          </a:prstGeom>
        </p:spPr>
        <p:txBody>
          <a:bodyPr lIns="103009" tIns="51502" rIns="103009" bIns="51502"/>
          <a:lstStyle>
            <a:lvl1pPr marL="0" indent="0">
              <a:buNone/>
              <a:defRPr sz="3600"/>
            </a:lvl1pPr>
            <a:lvl2pPr marL="515038" indent="0">
              <a:buNone/>
              <a:defRPr sz="3200"/>
            </a:lvl2pPr>
            <a:lvl3pPr marL="1030083" indent="0">
              <a:buNone/>
              <a:defRPr sz="2800"/>
            </a:lvl3pPr>
            <a:lvl4pPr marL="1545121" indent="0">
              <a:buNone/>
              <a:defRPr sz="2300"/>
            </a:lvl4pPr>
            <a:lvl5pPr marL="2060160" indent="0">
              <a:buNone/>
              <a:defRPr sz="2300"/>
            </a:lvl5pPr>
            <a:lvl6pPr marL="2575212" indent="0">
              <a:buNone/>
              <a:defRPr sz="2300"/>
            </a:lvl6pPr>
            <a:lvl7pPr marL="3090242" indent="0">
              <a:buNone/>
              <a:defRPr sz="2300"/>
            </a:lvl7pPr>
            <a:lvl8pPr marL="3605276" indent="0">
              <a:buNone/>
              <a:defRPr sz="2300"/>
            </a:lvl8pPr>
            <a:lvl9pPr marL="4120321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691659"/>
            <a:ext cx="6480810" cy="853490"/>
          </a:xfrm>
          <a:prstGeom prst="rect">
            <a:avLst/>
          </a:prstGeom>
        </p:spPr>
        <p:txBody>
          <a:bodyPr lIns="103009" tIns="51502" rIns="103009" bIns="51502"/>
          <a:lstStyle>
            <a:lvl1pPr marL="0" indent="0">
              <a:buNone/>
              <a:defRPr sz="1600"/>
            </a:lvl1pPr>
            <a:lvl2pPr marL="515038" indent="0">
              <a:buNone/>
              <a:defRPr sz="1400"/>
            </a:lvl2pPr>
            <a:lvl3pPr marL="1030083" indent="0">
              <a:buNone/>
              <a:defRPr sz="1200"/>
            </a:lvl3pPr>
            <a:lvl4pPr marL="1545121" indent="0">
              <a:buNone/>
              <a:defRPr sz="1000"/>
            </a:lvl4pPr>
            <a:lvl5pPr marL="2060160" indent="0">
              <a:buNone/>
              <a:defRPr sz="1000"/>
            </a:lvl5pPr>
            <a:lvl6pPr marL="2575212" indent="0">
              <a:buNone/>
              <a:defRPr sz="1000"/>
            </a:lvl6pPr>
            <a:lvl7pPr marL="3090242" indent="0">
              <a:buNone/>
              <a:defRPr sz="1000"/>
            </a:lvl7pPr>
            <a:lvl8pPr marL="3605276" indent="0">
              <a:buNone/>
              <a:defRPr sz="1000"/>
            </a:lvl8pPr>
            <a:lvl9pPr marL="412032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236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1260"/>
            <a:ext cx="9721215" cy="1212057"/>
          </a:xfrm>
          <a:prstGeom prst="rect">
            <a:avLst/>
          </a:prstGeom>
        </p:spPr>
        <p:txBody>
          <a:bodyPr lIns="103009" tIns="51502" rIns="103009" bIns="5150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696880"/>
            <a:ext cx="9721215" cy="4799408"/>
          </a:xfrm>
          <a:prstGeom prst="rect">
            <a:avLst/>
          </a:prstGeom>
        </p:spPr>
        <p:txBody>
          <a:bodyPr vert="eaVert" lIns="103009" tIns="51502" rIns="103009" bIns="5150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13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91273"/>
            <a:ext cx="2430304" cy="6205055"/>
          </a:xfrm>
          <a:prstGeom prst="rect">
            <a:avLst/>
          </a:prstGeom>
        </p:spPr>
        <p:txBody>
          <a:bodyPr vert="eaVert" lIns="103009" tIns="51502" rIns="103009" bIns="5150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91273"/>
            <a:ext cx="7110889" cy="6205055"/>
          </a:xfrm>
          <a:prstGeom prst="rect">
            <a:avLst/>
          </a:prstGeom>
        </p:spPr>
        <p:txBody>
          <a:bodyPr vert="eaVert" lIns="103009" tIns="51502" rIns="103009" bIns="5150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81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91231"/>
            <a:ext cx="9721215" cy="1212056"/>
          </a:xfrm>
          <a:prstGeom prst="rect">
            <a:avLst/>
          </a:prstGeom>
        </p:spPr>
        <p:txBody>
          <a:bodyPr vert="horz" lIns="103272" tIns="51636" rIns="103272" bIns="51636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696879"/>
            <a:ext cx="9721215" cy="4799407"/>
          </a:xfrm>
          <a:prstGeom prst="rect">
            <a:avLst/>
          </a:prstGeom>
        </p:spPr>
        <p:txBody>
          <a:bodyPr vert="horz" lIns="103272" tIns="51636" rIns="103272" bIns="51636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740380"/>
            <a:ext cx="2520315" cy="387185"/>
          </a:xfrm>
          <a:prstGeom prst="rect">
            <a:avLst/>
          </a:prstGeom>
        </p:spPr>
        <p:txBody>
          <a:bodyPr vert="horz" lIns="103272" tIns="51636" rIns="103272" bIns="51636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2ECFE-A4D8-4FF5-A3B0-E4E826BCA33D}" type="datetimeFigureOut">
              <a:rPr lang="es-ES" smtClean="0"/>
              <a:t>06/05/2018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740380"/>
            <a:ext cx="3420428" cy="387185"/>
          </a:xfrm>
          <a:prstGeom prst="rect">
            <a:avLst/>
          </a:prstGeom>
        </p:spPr>
        <p:txBody>
          <a:bodyPr vert="horz" lIns="103272" tIns="51636" rIns="103272" bIns="51636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740380"/>
            <a:ext cx="2520315" cy="387185"/>
          </a:xfrm>
          <a:prstGeom prst="rect">
            <a:avLst/>
          </a:prstGeom>
        </p:spPr>
        <p:txBody>
          <a:bodyPr vert="horz" lIns="103272" tIns="51636" rIns="103272" bIns="51636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A1968-49FF-47F0-85F7-A3A883F2B2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6544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ctr" defTabSz="1032723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7271" indent="-387271" algn="l" defTabSz="1032723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9088" indent="-322726" algn="l" defTabSz="1032723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90904" indent="-258181" algn="l" defTabSz="10327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07266" indent="-258181" algn="l" defTabSz="1032723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23628" indent="-258181" algn="l" defTabSz="1032723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9989" indent="-258181" algn="l" defTabSz="10327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56351" indent="-258181" algn="l" defTabSz="10327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72713" indent="-258181" algn="l" defTabSz="10327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89074" indent="-258181" algn="l" defTabSz="1032723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327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6362" algn="l" defTabSz="10327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2723" algn="l" defTabSz="10327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9085" algn="l" defTabSz="10327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5447" algn="l" defTabSz="10327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1808" algn="l" defTabSz="10327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98170" algn="l" defTabSz="10327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14532" algn="l" defTabSz="10327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30893" algn="l" defTabSz="10327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622554"/>
            <a:ext cx="2520315" cy="5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3009" tIns="51502" rIns="103009" bIns="51502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3008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71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15038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30083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45121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60160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6283" indent="-386283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6942" indent="-321903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287609" indent="-25752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02640" indent="-257520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17682" indent="-257520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32724" indent="-257520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47758" indent="-257520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862810" indent="-257520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377845" indent="-257520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300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5038" algn="l" defTabSz="10300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0083" algn="l" defTabSz="10300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5121" algn="l" defTabSz="10300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0160" algn="l" defTabSz="10300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5212" algn="l" defTabSz="10300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90242" algn="l" defTabSz="10300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5276" algn="l" defTabSz="10300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20321" algn="l" defTabSz="10300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El arbol de la vida\Diapositiva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213" y="1588"/>
            <a:ext cx="11153776" cy="726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El arbol de la vida\Diapositiva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213" y="0"/>
            <a:ext cx="11153776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531" y="611833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91" y="2340025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magen relacionad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987" y="2579512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63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2331">
        <p14:glitter pattern="hexagon"/>
        <p:sndAc>
          <p:stSnd loop="1">
            <p:snd r:embed="rId2" name="Mama hoy quiero decirte Te amo.wav"/>
          </p:stSnd>
        </p:sndAc>
      </p:transition>
    </mc:Choice>
    <mc:Fallback xmlns="">
      <p:transition spd="slow" advTm="12331">
        <p:fade/>
        <p:sndAc>
          <p:stSnd loop="1">
            <p:snd r:embed="rId6" name="Mama hoy quiero decirte Te 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El arbol de la vida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7854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El arbol de la vida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55"/>
            <a:ext cx="10888561" cy="7329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Resultado de imagen de gifs de corazon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755" y="-28355"/>
            <a:ext cx="4536504" cy="704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Resultado de imagen de gifs de corazon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39" y="1671497"/>
            <a:ext cx="4753998" cy="5349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91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076">
        <p14:glitter pattern="hexagon"/>
      </p:transition>
    </mc:Choice>
    <mc:Fallback xmlns="">
      <p:transition spd="slow" advTm="140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El arbol de la vida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7854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El arbol de la vida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504" y="-32699"/>
            <a:ext cx="10954358" cy="733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41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0969">
        <p14:glitter pattern="hexagon"/>
      </p:transition>
    </mc:Choice>
    <mc:Fallback xmlns="">
      <p:transition spd="slow" advTm="209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El arbol de la vida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0" y="9295"/>
            <a:ext cx="10877854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Eleni\Desktop\El arbol de la vida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22" y="-108247"/>
            <a:ext cx="10925376" cy="7418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005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626">
        <p14:glitter pattern="hexagon"/>
      </p:transition>
    </mc:Choice>
    <mc:Fallback xmlns="">
      <p:transition spd="slow" advTm="106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" name="Picture 12" descr="C:\Users\Eleni\Desktop\El arbol de la vida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7854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Eleni\Desktop\El arbol de la vida\Diapositiva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48" y="18681"/>
            <a:ext cx="10920702" cy="728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81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2345">
        <p14:glitter pattern="hexagon"/>
      </p:transition>
    </mc:Choice>
    <mc:Fallback xmlns="">
      <p:transition spd="slow" advTm="123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El arbol de la vida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7854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El arbol de la vida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55"/>
            <a:ext cx="10877854" cy="7329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975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2816">
        <p14:glitter pattern="hexagon"/>
      </p:transition>
    </mc:Choice>
    <mc:Fallback xmlns="">
      <p:transition spd="slow" advTm="128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El arbol de la vida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7854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El arbol de la vida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504" y="7169"/>
            <a:ext cx="10954358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13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611">
        <p14:glitter pattern="hexagon"/>
      </p:transition>
    </mc:Choice>
    <mc:Fallback xmlns="">
      <p:transition spd="slow" advTm="146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El arbol de la vida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7854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C:\Users\Eleni\Desktop\El arbol de la vida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86039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319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7396">
        <p14:glitter pattern="hexagon"/>
      </p:transition>
    </mc:Choice>
    <mc:Fallback xmlns="">
      <p:transition spd="slow" advTm="173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El arbol de la vida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213" y="1588"/>
            <a:ext cx="11153776" cy="726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El arbol de la vida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213" y="0"/>
            <a:ext cx="11153776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016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1946">
        <p14:glitter pattern="hexagon"/>
      </p:transition>
    </mc:Choice>
    <mc:Fallback xmlns="">
      <p:transition spd="slow" advTm="119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El arbol de la vida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7854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739" y="395809"/>
            <a:ext cx="1479344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8" y="0"/>
            <a:ext cx="10895441" cy="730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146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5610">
        <p14:glitter pattern="hexagon"/>
      </p:transition>
    </mc:Choice>
    <mc:Fallback xmlns="">
      <p:transition spd="slow" advTm="156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96907"/>
            <a:ext cx="10801350" cy="24241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2995" tIns="51495" rIns="102995" bIns="51495" anchor="ctr"/>
          <a:lstStyle/>
          <a:p>
            <a:pPr defTabSz="1029936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39296"/>
            <a:ext cx="10801350" cy="533304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2995" tIns="51495" rIns="102995" bIns="51495" anchor="ctr"/>
          <a:lstStyle/>
          <a:p>
            <a:pPr algn="ctr" defTabSz="1029936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294" y="1"/>
            <a:ext cx="5760720" cy="165647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20096"/>
            <a:ext cx="10801350" cy="2689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995" tIns="51495" rIns="102995" bIns="51495">
            <a:spAutoFit/>
          </a:bodyPr>
          <a:lstStyle/>
          <a:p>
            <a:pPr algn="ctr" defTabSz="1029936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5009843"/>
            <a:ext cx="3150394" cy="179676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2995" tIns="51495" rIns="102995" bIns="51495">
            <a:spAutoFit/>
          </a:bodyPr>
          <a:lstStyle/>
          <a:p>
            <a:pPr algn="ctr" defTabSz="1029936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29936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444226"/>
            <a:ext cx="2790349" cy="250491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0597" y="5171444"/>
            <a:ext cx="1440180" cy="10504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151380"/>
            <a:ext cx="630079" cy="565625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717007"/>
            <a:ext cx="630079" cy="565625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282629"/>
            <a:ext cx="630079" cy="565625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848256"/>
            <a:ext cx="630079" cy="5656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915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552">
        <p14:glitter pattern="hexagon"/>
      </p:transition>
    </mc:Choice>
    <mc:Fallback xmlns="">
      <p:transition spd="slow" advTm="95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17</Words>
  <Application>Microsoft Office PowerPoint</Application>
  <PresentationFormat>Personalizado</PresentationFormat>
  <Paragraphs>3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Usuario</cp:lastModifiedBy>
  <cp:revision>16</cp:revision>
  <dcterms:created xsi:type="dcterms:W3CDTF">2018-05-05T17:13:45Z</dcterms:created>
  <dcterms:modified xsi:type="dcterms:W3CDTF">2018-05-05T23:03:57Z</dcterms:modified>
</cp:coreProperties>
</file>