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89" r:id="rId3"/>
    <p:sldId id="290" r:id="rId4"/>
    <p:sldId id="256" r:id="rId5"/>
    <p:sldId id="291" r:id="rId6"/>
    <p:sldId id="267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6" r:id="rId16"/>
    <p:sldId id="265" r:id="rId17"/>
    <p:sldId id="264" r:id="rId18"/>
    <p:sldId id="263" r:id="rId19"/>
    <p:sldId id="262" r:id="rId20"/>
    <p:sldId id="277" r:id="rId21"/>
    <p:sldId id="280" r:id="rId22"/>
    <p:sldId id="294" r:id="rId23"/>
    <p:sldId id="260" r:id="rId24"/>
    <p:sldId id="261" r:id="rId25"/>
    <p:sldId id="259" r:id="rId26"/>
    <p:sldId id="295" r:id="rId27"/>
    <p:sldId id="276" r:id="rId28"/>
    <p:sldId id="281" r:id="rId29"/>
    <p:sldId id="283" r:id="rId30"/>
    <p:sldId id="279" r:id="rId31"/>
    <p:sldId id="282" r:id="rId32"/>
    <p:sldId id="292" r:id="rId33"/>
    <p:sldId id="285" r:id="rId34"/>
    <p:sldId id="288" r:id="rId35"/>
    <p:sldId id="296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2rZu1CDggoYNn50fWOEpw" hashData="7soFSwUQ/N1nIVbjSkFGi+VQYx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493" autoAdjust="0"/>
    <p:restoredTop sz="94660"/>
  </p:normalViewPr>
  <p:slideViewPr>
    <p:cSldViewPr>
      <p:cViewPr>
        <p:scale>
          <a:sx n="60" d="100"/>
          <a:sy n="60" d="100"/>
        </p:scale>
        <p:origin x="-48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47FD89-4005-4474-A4F6-66809E946067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40ABD1-1704-480C-90A9-75784DFFD0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40ABD1-1704-480C-90A9-75784DFFD052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40ABD1-1704-480C-90A9-75784DFFD052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85BF13-469C-47FB-8388-4E943193593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3252EF-4565-4D11-83BA-89A1C16DFD23}" type="datetimeFigureOut">
              <a:rPr lang="es-ES" smtClean="0"/>
              <a:pPr/>
              <a:t>18/10/2012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75AC82B-B20A-4EBD-BB4C-039A1ED8D94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2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36866" name="Picture 2" descr="http://papillondereve.p.a.pic.centerblog.net/e14d3ed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0"/>
            <a:ext cx="7129450" cy="6858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143768" y="785794"/>
            <a:ext cx="1495922" cy="501675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Ravie" pitchFamily="82" charset="0"/>
              </a:rPr>
              <a:t>M</a:t>
            </a:r>
          </a:p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Ravie" pitchFamily="82" charset="0"/>
              </a:rPr>
              <a:t>a</a:t>
            </a:r>
          </a:p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Ravie" pitchFamily="82" charset="0"/>
              </a:rPr>
              <a:t>m</a:t>
            </a:r>
          </a:p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Ravie" pitchFamily="82" charset="0"/>
              </a:rPr>
              <a:t>á</a:t>
            </a:r>
            <a:endParaRPr lang="es-ES" sz="8000" dirty="0">
              <a:ln>
                <a:solidFill>
                  <a:schemeClr val="tx1"/>
                </a:solidFill>
              </a:ln>
              <a:gradFill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5400000" scaled="0"/>
              </a:gradFill>
              <a:latin typeface="Ravie" pitchFamily="8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85720" y="285728"/>
            <a:ext cx="571504" cy="74789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Ravie" pitchFamily="82" charset="0"/>
              </a:rPr>
              <a:t>F</a:t>
            </a:r>
          </a:p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Ravie" pitchFamily="82" charset="0"/>
              </a:rPr>
              <a:t>E</a:t>
            </a:r>
          </a:p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Ravie" pitchFamily="82" charset="0"/>
              </a:rPr>
              <a:t>L</a:t>
            </a:r>
          </a:p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Ravie" pitchFamily="82" charset="0"/>
              </a:rPr>
              <a:t>Í</a:t>
            </a:r>
          </a:p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Ravie" pitchFamily="82" charset="0"/>
              </a:rPr>
              <a:t>Z</a:t>
            </a:r>
          </a:p>
          <a:p>
            <a:endParaRPr lang="es-ES" sz="8000" dirty="0" smtClean="0">
              <a:ln>
                <a:solidFill>
                  <a:schemeClr val="tx1"/>
                </a:solidFill>
              </a:ln>
              <a:latin typeface="Ravie" pitchFamily="8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786050" y="5380672"/>
            <a:ext cx="3643338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7200" dirty="0" err="1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Ravie" pitchFamily="82" charset="0"/>
              </a:rPr>
              <a:t>DÍa</a:t>
            </a:r>
            <a:endParaRPr lang="es-ES" sz="7200" dirty="0" smtClean="0">
              <a:ln>
                <a:solidFill>
                  <a:schemeClr val="tx1"/>
                </a:solidFill>
              </a:ln>
              <a:gradFill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5400000" scaled="0"/>
              </a:gradFill>
              <a:latin typeface="Ravie" pitchFamily="82" charset="0"/>
            </a:endParaRPr>
          </a:p>
          <a:p>
            <a:endParaRPr lang="es-ES" sz="1600" dirty="0">
              <a:gradFill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5400000" scaled="0"/>
              </a:gradFill>
            </a:endParaRPr>
          </a:p>
        </p:txBody>
      </p:sp>
      <p:pic>
        <p:nvPicPr>
          <p:cNvPr id="36872" name="Picture 8" descr="http://www.gif-mania.net/signatures-animees/resultat/x/3d10afac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62497" y="5572140"/>
            <a:ext cx="3895783" cy="980433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sndAc>
      <p:stSnd>
        <p:snd r:embed="rId2" name="china ros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600" decel="100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600" decel="100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00" decel="100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00" decel="100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barazadas_musicoterapi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714349" y="7215214"/>
            <a:ext cx="7000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 Este es un pequeño homenaje a todas las madres y a la mujer en </a:t>
            </a:r>
            <a:r>
              <a:rPr lang="es-ES" b="1" dirty="0" err="1" smtClean="0"/>
              <a:t>general,porque</a:t>
            </a:r>
            <a:r>
              <a:rPr lang="es-ES" b="1" dirty="0" smtClean="0"/>
              <a:t> las que aun no lo </a:t>
            </a:r>
            <a:r>
              <a:rPr lang="es-ES" b="1" dirty="0" err="1" smtClean="0"/>
              <a:t>son,llevan</a:t>
            </a:r>
            <a:r>
              <a:rPr lang="es-ES" b="1" dirty="0" smtClean="0"/>
              <a:t> consigo el sentir de madre.</a:t>
            </a: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285720" y="214290"/>
            <a:ext cx="8643998" cy="6357982"/>
          </a:xfrm>
          <a:prstGeom prst="rect">
            <a:avLst/>
          </a:prstGeom>
          <a:solidFill>
            <a:schemeClr val="bg2">
              <a:lumMod val="60000"/>
              <a:lumOff val="40000"/>
              <a:alpha val="4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428604"/>
            <a:ext cx="8001056" cy="5796002"/>
          </a:xfrm>
          <a:prstGeom prst="rect">
            <a:avLst/>
          </a:prstGeom>
          <a:solidFill>
            <a:schemeClr val="bg2">
              <a:lumMod val="60000"/>
              <a:lumOff val="40000"/>
              <a:alpha val="4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duccion-del-part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357166"/>
            <a:ext cx="8215310" cy="6161526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32a    F.jpg"/>
          <p:cNvPicPr>
            <a:picLocks noChangeAspect="1"/>
          </p:cNvPicPr>
          <p:nvPr/>
        </p:nvPicPr>
        <p:blipFill>
          <a:blip r:embed="rId6"/>
          <a:srcRect l="838" t="1118" r="1130" b="2775"/>
          <a:stretch>
            <a:fillRect/>
          </a:stretch>
        </p:blipFill>
        <p:spPr>
          <a:xfrm>
            <a:off x="357158" y="285728"/>
            <a:ext cx="8358246" cy="6215106"/>
          </a:xfrm>
          <a:prstGeom prst="rect">
            <a:avLst/>
          </a:prstGeom>
        </p:spPr>
      </p:pic>
      <p:pic>
        <p:nvPicPr>
          <p:cNvPr id="6" name="5 Imagen" descr="32a    F.jp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870" t="1176" r="1739" b="2353"/>
          <a:stretch>
            <a:fillRect/>
          </a:stretch>
        </p:blipFill>
        <p:spPr>
          <a:xfrm>
            <a:off x="571472" y="428604"/>
            <a:ext cx="7929618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32a    F.jpg"/>
          <p:cNvPicPr>
            <a:picLocks noChangeAspect="1"/>
          </p:cNvPicPr>
          <p:nvPr/>
        </p:nvPicPr>
        <p:blipFill>
          <a:blip r:embed="rId6"/>
          <a:srcRect l="1802" t="1235" r="2703" b="2469"/>
          <a:stretch>
            <a:fillRect/>
          </a:stretch>
        </p:blipFill>
        <p:spPr>
          <a:xfrm>
            <a:off x="785786" y="642918"/>
            <a:ext cx="7500990" cy="53578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7 CuadroTexto"/>
          <p:cNvSpPr txBox="1"/>
          <p:nvPr/>
        </p:nvSpPr>
        <p:spPr>
          <a:xfrm>
            <a:off x="2214546" y="4000504"/>
            <a:ext cx="32800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ln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Comienzo</a:t>
            </a:r>
            <a:endParaRPr lang="es-ES" sz="4400" b="1" dirty="0">
              <a:ln>
                <a:solidFill>
                  <a:schemeClr val="bg1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evisic3b3n-del-embaraz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643998" cy="6429420"/>
          </a:xfrm>
          <a:prstGeom prst="rect">
            <a:avLst/>
          </a:prstGeom>
          <a:solidFill>
            <a:schemeClr val="accent3">
              <a:lumMod val="75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357166"/>
            <a:ext cx="8143932" cy="6072230"/>
          </a:xfrm>
          <a:prstGeom prst="rect">
            <a:avLst/>
          </a:prstGeom>
          <a:solidFill>
            <a:schemeClr val="accent6">
              <a:lumMod val="75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214290"/>
            <a:ext cx="6357982" cy="62150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143372" y="592933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blipFill>
                  <a:blip r:embed="rId4"/>
                  <a:stretch>
                    <a:fillRect/>
                  </a:stretch>
                </a:blipFill>
                <a:latin typeface="Arial Black" pitchFamily="34" charset="0"/>
              </a:rPr>
              <a:t>4 Semanas</a:t>
            </a:r>
            <a:endParaRPr lang="es-ES" b="1" dirty="0">
              <a:blipFill>
                <a:blip r:embed="rId4"/>
                <a:stretch>
                  <a:fillRect/>
                </a:stretch>
              </a:blipFill>
              <a:latin typeface="Arial Black" pitchFamily="34" charset="0"/>
            </a:endParaRPr>
          </a:p>
        </p:txBody>
      </p:sp>
      <p:sp>
        <p:nvSpPr>
          <p:cNvPr id="7" name="6 Rectángulo redondeado"/>
          <p:cNvSpPr/>
          <p:nvPr/>
        </p:nvSpPr>
        <p:spPr>
          <a:xfrm>
            <a:off x="1643042" y="285728"/>
            <a:ext cx="6215106" cy="6072230"/>
          </a:xfrm>
          <a:prstGeom prst="roundRect">
            <a:avLst/>
          </a:prstGeom>
          <a:solidFill>
            <a:schemeClr val="accent2">
              <a:lumMod val="60000"/>
              <a:lumOff val="4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1785918" y="428604"/>
            <a:ext cx="5857916" cy="5786478"/>
          </a:xfrm>
          <a:prstGeom prst="roundRect">
            <a:avLst/>
          </a:prstGeom>
          <a:solidFill>
            <a:schemeClr val="accent2">
              <a:lumMod val="75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>
            <a:off x="1928794" y="571480"/>
            <a:ext cx="5572164" cy="5500726"/>
          </a:xfrm>
          <a:prstGeom prst="roundRect">
            <a:avLst/>
          </a:prstGeom>
          <a:solidFill>
            <a:schemeClr val="accent2">
              <a:lumMod val="60000"/>
              <a:lumOff val="4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2071670" y="714356"/>
            <a:ext cx="5286412" cy="5214974"/>
          </a:xfrm>
          <a:prstGeom prst="roundRect">
            <a:avLst/>
          </a:prstGeom>
          <a:solidFill>
            <a:schemeClr val="accent2">
              <a:lumMod val="75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2428860" y="285728"/>
            <a:ext cx="4325223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5400" b="1" dirty="0" smtClean="0">
                <a:ln>
                  <a:solidFill>
                    <a:schemeClr val="tx1">
                      <a:lumMod val="8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 Gestación</a:t>
            </a:r>
            <a:endParaRPr lang="es-ES" sz="5400" b="1" dirty="0">
              <a:ln>
                <a:solidFill>
                  <a:schemeClr val="tx1">
                    <a:lumMod val="8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357142"/>
            <a:ext cx="6203341" cy="62865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5929322" y="5500702"/>
            <a:ext cx="17652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    </a:t>
            </a:r>
            <a:r>
              <a:rPr lang="es-ES" sz="2400" b="1" dirty="0" smtClean="0">
                <a:blipFill>
                  <a:blip r:embed="rId4"/>
                  <a:stretch>
                    <a:fillRect/>
                  </a:stretch>
                </a:blipFill>
              </a:rPr>
              <a:t>5 Semanas</a:t>
            </a:r>
            <a:endParaRPr lang="es-ES" sz="2400" b="1" dirty="0"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1714480" y="428604"/>
            <a:ext cx="6072230" cy="6143668"/>
          </a:xfrm>
          <a:prstGeom prst="roundRect">
            <a:avLst/>
          </a:prstGeom>
          <a:solidFill>
            <a:srgbClr val="FFCCCC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1928794" y="714356"/>
            <a:ext cx="5643602" cy="5715040"/>
          </a:xfrm>
          <a:prstGeom prst="roundRect">
            <a:avLst/>
          </a:prstGeom>
          <a:solidFill>
            <a:srgbClr val="FF9999">
              <a:alpha val="57647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2143108" y="1000108"/>
            <a:ext cx="5153060" cy="5224498"/>
          </a:xfrm>
          <a:prstGeom prst="roundRect">
            <a:avLst/>
          </a:prstGeom>
          <a:solidFill>
            <a:schemeClr val="accent2">
              <a:lumMod val="75000"/>
              <a:alpha val="5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214290"/>
            <a:ext cx="5831959" cy="64293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2357422" y="5500702"/>
            <a:ext cx="16225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 Semanas</a:t>
            </a:r>
            <a:endParaRPr lang="es-ES" sz="24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1714480" y="285728"/>
            <a:ext cx="5715040" cy="6286544"/>
          </a:xfrm>
          <a:prstGeom prst="roundRect">
            <a:avLst/>
          </a:prstGeom>
          <a:solidFill>
            <a:schemeClr val="accent2">
              <a:lumMod val="75000"/>
              <a:alpha val="5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2071670" y="500042"/>
            <a:ext cx="5010184" cy="5938878"/>
          </a:xfrm>
          <a:prstGeom prst="roundRect">
            <a:avLst/>
          </a:prstGeom>
          <a:solidFill>
            <a:schemeClr val="accent2">
              <a:lumMod val="60000"/>
              <a:lumOff val="40000"/>
              <a:alpha val="5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2285984" y="714356"/>
            <a:ext cx="4572032" cy="5500726"/>
          </a:xfrm>
          <a:prstGeom prst="roundRect">
            <a:avLst/>
          </a:prstGeom>
          <a:solidFill>
            <a:schemeClr val="accent2">
              <a:lumMod val="75000"/>
              <a:alpha val="5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semana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285728"/>
            <a:ext cx="5429288" cy="61436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5429256" y="5857892"/>
            <a:ext cx="1208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Semanas</a:t>
            </a:r>
            <a:endParaRPr lang="es-ES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 redondeado"/>
          <p:cNvSpPr/>
          <p:nvPr/>
        </p:nvSpPr>
        <p:spPr>
          <a:xfrm>
            <a:off x="2071670" y="428604"/>
            <a:ext cx="5214974" cy="5929354"/>
          </a:xfrm>
          <a:prstGeom prst="roundRect">
            <a:avLst/>
          </a:prstGeom>
          <a:solidFill>
            <a:schemeClr val="accent2">
              <a:lumMod val="75000"/>
              <a:alpha val="5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2285984" y="642918"/>
            <a:ext cx="4714908" cy="5438812"/>
          </a:xfrm>
          <a:prstGeom prst="roundRect">
            <a:avLst/>
          </a:prstGeom>
          <a:solidFill>
            <a:schemeClr val="accent2">
              <a:lumMod val="40000"/>
              <a:lumOff val="60000"/>
              <a:alpha val="5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>
            <a:off x="2500298" y="857232"/>
            <a:ext cx="4286280" cy="5019708"/>
          </a:xfrm>
          <a:prstGeom prst="roundRect">
            <a:avLst/>
          </a:prstGeom>
          <a:solidFill>
            <a:schemeClr val="accent2">
              <a:lumMod val="50000"/>
              <a:alpha val="5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semana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32" y="214290"/>
            <a:ext cx="5507036" cy="64293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929058" y="5857892"/>
            <a:ext cx="1553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5"/>
                  <a:stretch>
                    <a:fillRect/>
                  </a:stretch>
                </a:blipFill>
              </a:rPr>
              <a:t>8 Semanas</a:t>
            </a:r>
            <a:endParaRPr lang="es-ES" sz="2400" b="1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2071670" y="357166"/>
            <a:ext cx="5357850" cy="6143668"/>
          </a:xfrm>
          <a:prstGeom prst="roundRect">
            <a:avLst/>
          </a:prstGeom>
          <a:solidFill>
            <a:schemeClr val="accent2">
              <a:lumMod val="40000"/>
              <a:lumOff val="60000"/>
              <a:alpha val="5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2285984" y="571480"/>
            <a:ext cx="4929222" cy="5724564"/>
          </a:xfrm>
          <a:prstGeom prst="roundRect">
            <a:avLst/>
          </a:prstGeom>
          <a:solidFill>
            <a:schemeClr val="accent2">
              <a:lumMod val="50000"/>
              <a:alpha val="5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2500298" y="785794"/>
            <a:ext cx="4510118" cy="5305460"/>
          </a:xfrm>
          <a:prstGeom prst="roundRect">
            <a:avLst/>
          </a:prstGeom>
          <a:solidFill>
            <a:schemeClr val="accent2">
              <a:lumMod val="75000"/>
              <a:alpha val="5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28604"/>
            <a:ext cx="8572560" cy="60693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642910" y="5572140"/>
            <a:ext cx="1778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 Semanas</a:t>
            </a:r>
            <a:endParaRPr lang="es-ES" sz="24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357158" y="642918"/>
            <a:ext cx="8286808" cy="5643602"/>
          </a:xfrm>
          <a:prstGeom prst="roundRect">
            <a:avLst/>
          </a:prstGeom>
          <a:solidFill>
            <a:schemeClr val="accent5">
              <a:lumMod val="75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571472" y="928670"/>
            <a:ext cx="7786742" cy="5153060"/>
          </a:xfrm>
          <a:prstGeom prst="round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785786" y="1142984"/>
            <a:ext cx="7286676" cy="4805394"/>
          </a:xfrm>
          <a:prstGeom prst="roundRect">
            <a:avLst/>
          </a:prstGeom>
          <a:solidFill>
            <a:schemeClr val="accent5">
              <a:lumMod val="75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500042"/>
            <a:ext cx="8429652" cy="5863590"/>
          </a:xfrm>
          <a:prstGeom prst="roundRect">
            <a:avLst/>
          </a:prstGeom>
          <a:ln w="127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CuadroTexto"/>
          <p:cNvSpPr txBox="1"/>
          <p:nvPr/>
        </p:nvSpPr>
        <p:spPr>
          <a:xfrm>
            <a:off x="1643042" y="5357826"/>
            <a:ext cx="1778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Semanas </a:t>
            </a:r>
            <a:endParaRPr lang="es-ES" sz="24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571472" y="642918"/>
            <a:ext cx="8143932" cy="5572164"/>
          </a:xfrm>
          <a:prstGeom prst="roundRect">
            <a:avLst/>
          </a:prstGeom>
          <a:solidFill>
            <a:srgbClr val="C00000">
              <a:alpha val="3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857224" y="857232"/>
            <a:ext cx="7643866" cy="5153060"/>
          </a:xfrm>
          <a:prstGeom prst="roundRect">
            <a:avLst/>
          </a:prstGeom>
          <a:solidFill>
            <a:schemeClr val="tx1">
              <a:lumMod val="85000"/>
              <a:alpha val="3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1000100" y="1000108"/>
            <a:ext cx="7286676" cy="4733956"/>
          </a:xfrm>
          <a:prstGeom prst="roundRect">
            <a:avLst/>
          </a:prstGeom>
          <a:solidFill>
            <a:srgbClr val="C00000">
              <a:alpha val="3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857232"/>
            <a:ext cx="8644030" cy="5286412"/>
          </a:xfrm>
          <a:prstGeom prst="round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857224" y="1428736"/>
            <a:ext cx="17091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Semanas</a:t>
            </a:r>
            <a:endParaRPr lang="es-ES" sz="24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500034" y="1000108"/>
            <a:ext cx="8286808" cy="4857784"/>
          </a:xfrm>
          <a:prstGeom prst="roundRect">
            <a:avLst/>
          </a:prstGeom>
          <a:solidFill>
            <a:schemeClr val="tx1">
              <a:lumMod val="50000"/>
              <a:alpha val="4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642910" y="1214422"/>
            <a:ext cx="7929618" cy="4510118"/>
          </a:xfrm>
          <a:prstGeom prst="roundRect">
            <a:avLst/>
          </a:prstGeom>
          <a:solidFill>
            <a:srgbClr val="C00000">
              <a:alpha val="4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semanas.jpg"/>
          <p:cNvPicPr>
            <a:picLocks noChangeAspect="1"/>
          </p:cNvPicPr>
          <p:nvPr/>
        </p:nvPicPr>
        <p:blipFill>
          <a:blip r:embed="rId3"/>
          <a:srcRect l="816" t="2667" r="2000" b="4000"/>
          <a:stretch>
            <a:fillRect/>
          </a:stretch>
        </p:blipFill>
        <p:spPr>
          <a:xfrm>
            <a:off x="285720" y="857232"/>
            <a:ext cx="8386853" cy="5143536"/>
          </a:xfrm>
          <a:prstGeom prst="round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714348" y="1428736"/>
            <a:ext cx="132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 Semanas</a:t>
            </a:r>
            <a:endParaRPr lang="es-ES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571472" y="1071546"/>
            <a:ext cx="7929618" cy="4786346"/>
          </a:xfrm>
          <a:prstGeom prst="roundRect">
            <a:avLst/>
          </a:prstGeom>
          <a:solidFill>
            <a:schemeClr val="accent2">
              <a:lumMod val="75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928662" y="1285860"/>
            <a:ext cx="7358114" cy="4295804"/>
          </a:xfrm>
          <a:prstGeom prst="roundRect">
            <a:avLst/>
          </a:prstGeom>
          <a:solidFill>
            <a:schemeClr val="accent2">
              <a:lumMod val="75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785794"/>
            <a:ext cx="8429684" cy="5214974"/>
          </a:xfrm>
          <a:prstGeom prst="round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5143512"/>
            <a:ext cx="2930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 Semanas</a:t>
            </a:r>
            <a:endParaRPr lang="es-ES" sz="3600" dirty="0">
              <a:blipFill dpi="0" rotWithShape="1">
                <a:blip r:embed="rId4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500034" y="1000108"/>
            <a:ext cx="7929618" cy="4724432"/>
          </a:xfrm>
          <a:prstGeom prst="roundRect">
            <a:avLst/>
          </a:prstGeom>
          <a:solidFill>
            <a:schemeClr val="accent2">
              <a:lumMod val="75000"/>
              <a:alpha val="5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785786" y="1071546"/>
            <a:ext cx="7367638" cy="4591080"/>
          </a:xfrm>
          <a:prstGeom prst="roundRect">
            <a:avLst/>
          </a:prstGeom>
          <a:solidFill>
            <a:schemeClr val="accent2">
              <a:lumMod val="75000"/>
              <a:alpha val="5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solidFill>
              <a:schemeClr val="bg1"/>
            </a:solidFill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semanas.jp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14282" y="857232"/>
            <a:ext cx="8648548" cy="5143536"/>
          </a:xfrm>
          <a:prstGeom prst="round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357158" y="4714884"/>
            <a:ext cx="1361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  semanas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 redondeado"/>
          <p:cNvSpPr/>
          <p:nvPr/>
        </p:nvSpPr>
        <p:spPr>
          <a:xfrm>
            <a:off x="428596" y="1071546"/>
            <a:ext cx="8215370" cy="4714908"/>
          </a:xfrm>
          <a:prstGeom prst="roundRect">
            <a:avLst/>
          </a:prstGeom>
          <a:solidFill>
            <a:schemeClr val="accent2">
              <a:lumMod val="50000"/>
              <a:alpha val="5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>
            <a:off x="714348" y="1285860"/>
            <a:ext cx="7715304" cy="4214842"/>
          </a:xfrm>
          <a:prstGeom prst="roundRect">
            <a:avLst/>
          </a:prstGeom>
          <a:solidFill>
            <a:schemeClr val="accent2">
              <a:lumMod val="60000"/>
              <a:lumOff val="40000"/>
              <a:alpha val="5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071546"/>
            <a:ext cx="8394420" cy="4719529"/>
          </a:xfrm>
          <a:prstGeom prst="round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1928794" y="1571612"/>
            <a:ext cx="22156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 Semanas</a:t>
            </a:r>
            <a:endParaRPr lang="es-ES" sz="3200" b="1" dirty="0"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714348" y="1357298"/>
            <a:ext cx="7786742" cy="4143404"/>
          </a:xfrm>
          <a:prstGeom prst="roundRect">
            <a:avLst/>
          </a:prstGeom>
          <a:solidFill>
            <a:schemeClr val="accent2">
              <a:lumMod val="60000"/>
              <a:lumOff val="40000"/>
              <a:alpha val="4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928662" y="1500174"/>
            <a:ext cx="7358114" cy="3795738"/>
          </a:xfrm>
          <a:prstGeom prst="roundRect">
            <a:avLst/>
          </a:prstGeom>
          <a:solidFill>
            <a:schemeClr val="accent2">
              <a:lumMod val="40000"/>
              <a:lumOff val="60000"/>
              <a:alpha val="4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42844" y="0"/>
            <a:ext cx="9001156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071546"/>
            <a:ext cx="8418452" cy="4933843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1357290" y="5143512"/>
            <a:ext cx="24368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36 semanas</a:t>
            </a:r>
            <a:endParaRPr lang="es-ES" sz="36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571472" y="1285860"/>
            <a:ext cx="8072494" cy="4643470"/>
          </a:xfrm>
          <a:prstGeom prst="roundRect">
            <a:avLst/>
          </a:prstGeom>
          <a:solidFill>
            <a:schemeClr val="accent2">
              <a:lumMod val="75000"/>
              <a:alpha val="5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857224" y="1428736"/>
            <a:ext cx="7500990" cy="4305328"/>
          </a:xfrm>
          <a:prstGeom prst="roundRect">
            <a:avLst/>
          </a:prstGeom>
          <a:solidFill>
            <a:schemeClr val="accent2">
              <a:lumMod val="75000"/>
              <a:alpha val="5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semana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1019175"/>
            <a:ext cx="8572500" cy="4819650"/>
          </a:xfrm>
          <a:prstGeom prst="round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785786" y="5000636"/>
            <a:ext cx="24705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 Semanas</a:t>
            </a:r>
            <a:endParaRPr lang="es-ES" sz="36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500034" y="1071546"/>
            <a:ext cx="8143932" cy="4581556"/>
          </a:xfrm>
          <a:prstGeom prst="roundRect">
            <a:avLst/>
          </a:prstGeom>
          <a:solidFill>
            <a:schemeClr val="accent2">
              <a:lumMod val="75000"/>
              <a:alpha val="5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785786" y="1214422"/>
            <a:ext cx="7643866" cy="4233890"/>
          </a:xfrm>
          <a:prstGeom prst="roundRect">
            <a:avLst/>
          </a:prstGeom>
          <a:solidFill>
            <a:schemeClr val="tx2">
              <a:lumMod val="50000"/>
              <a:alpha val="5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>
    <p:sndAc>
      <p:stSnd>
        <p:snd r:embed="rId2" name="Enya - Marble Hall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ln w="76200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to_norm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357166"/>
            <a:ext cx="6008642" cy="6143668"/>
          </a:xfrm>
          <a:prstGeom prst="rect">
            <a:avLst/>
          </a:prstGeom>
          <a:ln w="76200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parto_norm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571480"/>
            <a:ext cx="5598749" cy="57245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solidFill>
              <a:schemeClr val="accent3">
                <a:lumMod val="50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93000">
                <a:schemeClr val="accent3">
                  <a:lumMod val="50000"/>
                  <a:alpha val="83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0_68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477277" cy="6357958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1142976" y="6858000"/>
            <a:ext cx="628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5 Imagen" descr="100_68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357166"/>
            <a:ext cx="8001056" cy="5990051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100_68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500042"/>
            <a:ext cx="7572428" cy="5643602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7 CuadroTexto"/>
          <p:cNvSpPr txBox="1"/>
          <p:nvPr/>
        </p:nvSpPr>
        <p:spPr>
          <a:xfrm>
            <a:off x="1785918" y="4303455"/>
            <a:ext cx="650085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¡ Mamá ! que alegría siento, ya voy a estar contigo, al fin voy a verte, gracias mamá por dejarme nacer.</a:t>
            </a:r>
          </a:p>
          <a:p>
            <a:endParaRPr lang="es-ES" sz="3200" b="1" dirty="0" smtClean="0">
              <a:solidFill>
                <a:schemeClr val="bg1"/>
              </a:solidFill>
            </a:endParaRPr>
          </a:p>
          <a:p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eroes-anonimos-los-de-bata4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74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214290"/>
            <a:ext cx="8643998" cy="6429420"/>
          </a:xfrm>
          <a:prstGeom prst="rect">
            <a:avLst/>
          </a:prstGeom>
          <a:solidFill>
            <a:schemeClr val="accent2">
              <a:lumMod val="50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428604"/>
            <a:ext cx="8072494" cy="6000792"/>
          </a:xfrm>
          <a:prstGeom prst="rect">
            <a:avLst/>
          </a:prstGeom>
          <a:solidFill>
            <a:schemeClr val="tx2">
              <a:lumMod val="25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cimiento_cesar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357166"/>
            <a:ext cx="8215370" cy="6143459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785794"/>
            <a:ext cx="3616696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4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Nacimiento</a:t>
            </a:r>
            <a:endParaRPr lang="es-ES" sz="44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1472" y="500042"/>
            <a:ext cx="7929618" cy="5857916"/>
          </a:xfrm>
          <a:prstGeom prst="rect">
            <a:avLst/>
          </a:prstGeom>
          <a:solidFill>
            <a:schemeClr val="accent1"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785794"/>
            <a:ext cx="7296200" cy="5214974"/>
          </a:xfrm>
          <a:prstGeom prst="rect">
            <a:avLst/>
          </a:prstGeom>
          <a:solidFill>
            <a:schemeClr val="accent1"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sare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285728"/>
            <a:ext cx="8429684" cy="621510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571472" y="500042"/>
            <a:ext cx="8072494" cy="5857916"/>
          </a:xfrm>
          <a:prstGeom prst="rect">
            <a:avLst/>
          </a:prstGeom>
          <a:solidFill>
            <a:schemeClr val="accent1"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642918"/>
            <a:ext cx="7572428" cy="5510250"/>
          </a:xfrm>
          <a:prstGeom prst="rect">
            <a:avLst/>
          </a:prstGeom>
          <a:solidFill>
            <a:schemeClr val="accent1"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rkjk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9144000" cy="62329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85720" y="428604"/>
            <a:ext cx="8643998" cy="5857916"/>
          </a:xfrm>
          <a:prstGeom prst="rect">
            <a:avLst/>
          </a:prstGeom>
          <a:solidFill>
            <a:schemeClr val="accent1"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714356"/>
            <a:ext cx="7858180" cy="5286412"/>
          </a:xfrm>
          <a:prstGeom prst="rect">
            <a:avLst/>
          </a:prstGeom>
          <a:solidFill>
            <a:schemeClr val="accent1"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007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715436" cy="6429420"/>
          </a:xfrm>
          <a:prstGeom prst="rect">
            <a:avLst/>
          </a:prstGeom>
          <a:solidFill>
            <a:schemeClr val="accent2">
              <a:alpha val="5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428604"/>
            <a:ext cx="8215370" cy="5929354"/>
          </a:xfrm>
          <a:prstGeom prst="rect">
            <a:avLst/>
          </a:prstGeom>
          <a:solidFill>
            <a:schemeClr val="tx2">
              <a:lumMod val="25000"/>
              <a:alpha val="5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stpartum_baby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8441"/>
            <a:ext cx="9144000" cy="608111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orazón"/>
          <p:cNvSpPr/>
          <p:nvPr/>
        </p:nvSpPr>
        <p:spPr>
          <a:xfrm>
            <a:off x="0" y="0"/>
            <a:ext cx="9144000" cy="6357958"/>
          </a:xfrm>
          <a:prstGeom prst="heart">
            <a:avLst/>
          </a:prstGeom>
          <a:solidFill>
            <a:srgbClr val="C00000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49384_4833117_6010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85728"/>
            <a:ext cx="8382027" cy="62865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8358246" cy="6215106"/>
          </a:xfrm>
          <a:prstGeom prst="rect">
            <a:avLst/>
          </a:prstGeom>
          <a:solidFill>
            <a:srgbClr val="C00000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500042"/>
            <a:ext cx="8001056" cy="5857916"/>
          </a:xfrm>
          <a:prstGeom prst="rect">
            <a:avLst/>
          </a:prstGeom>
          <a:solidFill>
            <a:schemeClr val="tx1">
              <a:lumMod val="65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93000">
                <a:schemeClr val="accent3">
                  <a:lumMod val="50000"/>
                  <a:alpha val="83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l="50000" t="50000" r="50000" b="50000"/>
            </a:path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34833_3054869_6561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00042"/>
            <a:ext cx="8024837" cy="58578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642910" y="571480"/>
            <a:ext cx="7858180" cy="5643602"/>
          </a:xfrm>
          <a:prstGeom prst="rect">
            <a:avLst/>
          </a:prstGeom>
          <a:solidFill>
            <a:schemeClr val="accent3">
              <a:lumMod val="50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204089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0042"/>
            <a:ext cx="9144000" cy="60007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6000792"/>
          </a:xfrm>
          <a:prstGeom prst="rect">
            <a:avLst/>
          </a:prstGeom>
          <a:solidFill>
            <a:schemeClr val="accent6">
              <a:lumMod val="50000"/>
              <a:alpha val="6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00042"/>
            <a:ext cx="9144000" cy="5929354"/>
          </a:xfrm>
          <a:prstGeom prst="rect">
            <a:avLst/>
          </a:prstGeom>
          <a:solidFill>
            <a:srgbClr val="FFC000">
              <a:alpha val="6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to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1908" y="0"/>
            <a:ext cx="672018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1214414" y="0"/>
            <a:ext cx="6715172" cy="685800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428728" y="285728"/>
            <a:ext cx="6296068" cy="6153192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untitled.likm.bmp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flipH="1">
            <a:off x="-1928858" y="-928718"/>
            <a:ext cx="71438" cy="71438"/>
          </a:xfrm>
        </p:spPr>
      </p:pic>
      <p:sp>
        <p:nvSpPr>
          <p:cNvPr id="6" name="5 Rectángulo"/>
          <p:cNvSpPr/>
          <p:nvPr/>
        </p:nvSpPr>
        <p:spPr>
          <a:xfrm>
            <a:off x="500034" y="500042"/>
            <a:ext cx="8143932" cy="5857916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00034" y="1428736"/>
            <a:ext cx="81439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¡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Mamá!, que bien me siento, como me gusta sentir el calor de tu cuerpo, siento tus besos y tus caricias, ¡cuanto amor tienes!.Aún no puedo verte, pero te siento junto a mí, cuando me amamantas, te siento dentro de mí, es parte de  ti lo que me alimenta. ¡ Que </a:t>
            </a:r>
            <a:r>
              <a:rPr lang="es-ES" sz="2400" b="1" dirty="0" err="1" smtClean="0">
                <a:solidFill>
                  <a:schemeClr val="bg1"/>
                </a:solidFill>
                <a:latin typeface="Harrington" pitchFamily="82" charset="0"/>
              </a:rPr>
              <a:t>felíz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 me siento! ¡Que buena eres! Quiero estar contigo siempre, siempre querré estar contigo, te quiero y te querré siempre, no me separaré de ti nunca, siempre estaré contigo, nunca te dejaré y cuando me necesites me tendrás a tu lado, yo te cuidaré nunca te separarás de mi. Te quiero mamá , gracias por darme la vida.</a:t>
            </a:r>
            <a:endParaRPr lang="es-ES" sz="2400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t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0"/>
            <a:ext cx="728665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1214414" y="4365010"/>
            <a:ext cx="685804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 paso del tiempo.... muchos olvidan a ese ser maravilloso que les dio la vida y por el que darían la suya</a:t>
            </a:r>
            <a:r>
              <a:rPr lang="es-ES" sz="20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</a:t>
            </a:r>
          </a:p>
          <a:p>
            <a:r>
              <a:rPr lang="es-ES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                                  </a:t>
            </a:r>
          </a:p>
          <a:p>
            <a:r>
              <a:rPr lang="es-ES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                      </a:t>
            </a:r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 LA MADRE !!</a:t>
            </a:r>
            <a:endParaRPr lang="es-ES" sz="320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1600" dirty="0" smtClean="0"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colare-data-parto.jp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85720" y="214290"/>
            <a:ext cx="8489887" cy="63579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4286248" y="5429264"/>
            <a:ext cx="3236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</a:t>
            </a:r>
            <a:r>
              <a:rPr lang="es-ES" sz="2000" b="1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Jazmím</a:t>
            </a:r>
            <a:endParaRPr lang="es-ES" sz="20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mama-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-mama--milespowerpoints.com</Template>
  <TotalTime>0</TotalTime>
  <Words>298</Words>
  <Application>Microsoft Office PowerPoint</Application>
  <PresentationFormat>Presentación en pantalla (4:3)</PresentationFormat>
  <Paragraphs>64</Paragraphs>
  <Slides>34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-mama--milespowerpoints.com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2012-10-18T23:30:23Z</dcterms:created>
  <dcterms:modified xsi:type="dcterms:W3CDTF">2012-10-19T00:10:16Z</dcterms:modified>
</cp:coreProperties>
</file>