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8" r:id="rId2"/>
  </p:sldMasterIdLst>
  <p:notesMasterIdLst>
    <p:notesMasterId r:id="rId16"/>
  </p:notesMasterIdLst>
  <p:sldIdLst>
    <p:sldId id="256" r:id="rId3"/>
    <p:sldId id="271" r:id="rId4"/>
    <p:sldId id="269" r:id="rId5"/>
    <p:sldId id="263" r:id="rId6"/>
    <p:sldId id="270" r:id="rId7"/>
    <p:sldId id="264" r:id="rId8"/>
    <p:sldId id="268" r:id="rId9"/>
    <p:sldId id="257" r:id="rId10"/>
    <p:sldId id="266" r:id="rId11"/>
    <p:sldId id="261" r:id="rId12"/>
    <p:sldId id="272" r:id="rId13"/>
    <p:sldId id="275" r:id="rId14"/>
    <p:sldId id="274" r:id="rId15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YWdZjwOhHEUC0k+c+N7Cw==" hashData="Ja84tSXZ9t5/dqjSUkkrEpE5C/upjbtAL9ot2H2Fwa3i8SQ2thBeswwyAUl2yrvxhB9e3ZbRTsmIMuZwdjrsm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E5"/>
    <a:srgbClr val="FFFFCC"/>
    <a:srgbClr val="FF3399"/>
    <a:srgbClr val="FFF989"/>
    <a:srgbClr val="FF6699"/>
    <a:srgbClr val="FFFA97"/>
    <a:srgbClr val="000099"/>
    <a:srgbClr val="0000CC"/>
    <a:srgbClr val="FFDD7D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734A24-285C-49E3-8A5F-A24C89CB269D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C1D0E8-A26A-4376-ADFB-AA9C6BEF296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1447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C1D0E8-A26A-4376-ADFB-AA9C6BEF296F}" type="slidenum">
              <a:rPr lang="es-PE" smtClean="0"/>
              <a:t>12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98407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70867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26902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89190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9835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5921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5501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9412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3428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68107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51834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60071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31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57357-6EDA-4307-B89C-0D339F754DB0}" type="datetimeFigureOut">
              <a:rPr lang="es-PE" smtClean="0"/>
              <a:t>30/12/2015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875E2-9F94-45B4-9EF0-424A2FA4BD3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591577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0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gif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gif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1.jpe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3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microsoft.com/office/2007/relationships/hdphoto" Target="../media/hdphoto5.wdp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jp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microsoft.com/office/2007/relationships/hdphoto" Target="../media/hdphoto7.wdp"/><Relationship Id="rId7" Type="http://schemas.openxmlformats.org/officeDocument/2006/relationships/image" Target="../media/image54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jpg"/><Relationship Id="rId7" Type="http://schemas.openxmlformats.org/officeDocument/2006/relationships/image" Target="../media/image6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gif"/><Relationship Id="rId4" Type="http://schemas.openxmlformats.org/officeDocument/2006/relationships/image" Target="../media/image63.jpg"/><Relationship Id="rId9" Type="http://schemas.openxmlformats.org/officeDocument/2006/relationships/image" Target="../media/image6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www.nochevieja2016.net/wp-content/uploads/2012/07/Nochevieja-2016-en-Margari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15282" cy="693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n - Cómo crear felicitaciones de Año Nuevo en el móvil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61" b="100000" l="10000" r="100000">
                        <a14:foregroundMark x1="71667" y1="69509" x2="76944" y2="92765"/>
                        <a14:backgroundMark x1="83333" y1="69509" x2="92500" y2="78553"/>
                        <a14:backgroundMark x1="79861" y1="60207" x2="80694" y2="65375"/>
                        <a14:backgroundMark x1="83194" y1="77519" x2="91389" y2="87855"/>
                        <a14:backgroundMark x1="67222" y1="74419" x2="68194" y2="97158"/>
                        <a14:backgroundMark x1="72222" y1="64599" x2="77917" y2="64341"/>
                        <a14:backgroundMark x1="74861" y1="98191" x2="77083" y2="99483"/>
                        <a14:backgroundMark x1="77361" y1="98191" x2="78056" y2="984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840" t="63655" r="14005"/>
          <a:stretch/>
        </p:blipFill>
        <p:spPr bwMode="auto">
          <a:xfrm>
            <a:off x="2902377" y="5864315"/>
            <a:ext cx="1051973" cy="107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us.123rf.com/450wm/grafvision/grafvision1508/grafvision150800244/44184505-2016-fin-de-a-o-celebraci-n-concepto.jpg?ver=6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652" l="10000" r="90000">
                        <a14:foregroundMark x1="28000" y1="32753" x2="45143" y2="31707"/>
                        <a14:foregroundMark x1="38857" y1="65854" x2="38571" y2="88502"/>
                        <a14:foregroundMark x1="15714" y1="83275" x2="56571" y2="72822"/>
                        <a14:foregroundMark x1="28857" y1="65854" x2="32286" y2="62369"/>
                        <a14:foregroundMark x1="33429" y1="93728" x2="42000" y2="96516"/>
                        <a14:foregroundMark x1="49714" y1="86411" x2="79143" y2="83624"/>
                        <a14:foregroundMark x1="76286" y1="64460" x2="80857" y2="76655"/>
                        <a14:foregroundMark x1="48000" y1="95122" x2="61714" y2="95819"/>
                        <a14:foregroundMark x1="26000" y1="89199" x2="31429" y2="90941"/>
                        <a14:foregroundMark x1="29143" y1="82927" x2="32000" y2="90244"/>
                        <a14:foregroundMark x1="28286" y1="76655" x2="32000" y2="68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933" y="1099478"/>
            <a:ext cx="7676271" cy="569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pic.vpackage.net/viaje_a_Espana/new-years_2016_3203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186" y="4192122"/>
            <a:ext cx="3422032" cy="22086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56" b="100000" l="0" r="100000">
                        <a14:foregroundMark x1="78902" y1="2465" x2="82370" y2="2465"/>
                        <a14:backgroundMark x1="17052" y1="9507" x2="28035" y2="95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34873"/>
            <a:ext cx="3428365" cy="3123127"/>
          </a:xfrm>
          <a:prstGeom prst="rect">
            <a:avLst/>
          </a:prstGeom>
        </p:spPr>
      </p:pic>
      <p:pic>
        <p:nvPicPr>
          <p:cNvPr id="1046" name="Picture 22" descr="http://www.velerophantomcartagena.com/imagen/fin-de-ano-cartagena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7" y="-48241"/>
            <a:ext cx="1880089" cy="1842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2418461" y="15929"/>
            <a:ext cx="731520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Snap ITC" panose="04040A07060A02020202" pitchFamily="82" charset="0"/>
              </a:rPr>
              <a:t>Feliz Año </a:t>
            </a:r>
            <a:endParaRPr lang="es-ES" sz="9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Snap ITC" panose="04040A07060A02020202" pitchFamily="82" charset="0"/>
            </a:endParaRPr>
          </a:p>
        </p:txBody>
      </p:sp>
      <p:pic>
        <p:nvPicPr>
          <p:cNvPr id="19" name="Picture 22" descr="http://www.velerophantomcartagena.com/imagen/fin-de-ano-cartagena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58" y="1746005"/>
            <a:ext cx="1014952" cy="9946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2" descr="http://www.velerophantomcartagena.com/imagen/fin-de-ano-cartagena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1869" y="1840374"/>
            <a:ext cx="1069878" cy="10484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2" descr="http://www.velerophantomcartagena.com/imagen/fin-de-ano-cartagena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328" y="3033846"/>
            <a:ext cx="1033964" cy="10132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2" descr="http://www.velerophantomcartagena.com/imagen/fin-de-ano-cartagena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18" y="2788462"/>
            <a:ext cx="1017685" cy="9973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2" descr="http://www.velerophantomcartagena.com/imagen/fin-de-ano-cartagena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1911" y="-48241"/>
            <a:ext cx="1880089" cy="1842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45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:sndAc>
          <p:stSnd loop="1">
            <p:snd r:embed="rId2" name="04_MAMBO.wav"/>
          </p:stSnd>
        </p:sndAc>
      </p:transition>
    </mc:Choice>
    <mc:Fallback>
      <p:transition spd="slow" advTm="9000">
        <p:sndAc>
          <p:stSnd loop="1">
            <p:snd r:embed="rId2" name="04_MAM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http://happy-newyear.co.in/wp-content/uploads/2014/12/new-year-wallpape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://www.carnavaleando.com/imagenes/regalo-entradas-coac-201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688" y="5325574"/>
            <a:ext cx="1298666" cy="153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http://www.imagenesdiarias.net/wp-content/uploads/2015/11/gif-animado-a%C3%B1o-nuevo-1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04185D"/>
              </a:clrFrom>
              <a:clrTo>
                <a:srgbClr val="04185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838" y="3359158"/>
            <a:ext cx="31813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2" name="Picture 14" descr="http://i210.photobucket.com/albums/bb218/commentsjunkie/aamuchbes/anonuevo/new_year_comments2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71" y="4143374"/>
            <a:ext cx="2857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4" name="Picture 16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058911" cy="1800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7142" y="-71639"/>
            <a:ext cx="2934858" cy="16113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494931" y="154745"/>
            <a:ext cx="76981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FF6699"/>
                </a:solidFill>
                <a:effectLst>
                  <a:glow rad="228600">
                    <a:srgbClr val="FFF989"/>
                  </a:glow>
                </a:effectLst>
                <a:latin typeface="Monotype Corsiva" panose="03010101010201010101" pitchFamily="66" charset="0"/>
              </a:rPr>
              <a:t>A pesar de los quebrantos siempre surgirá la ilusión sin importar las adversidades, siempre se impondrá el Amor, que Dios  bendiga al mundo entero este año que inicia</a:t>
            </a:r>
            <a:endParaRPr lang="es-PE" sz="2800" b="1" dirty="0">
              <a:solidFill>
                <a:srgbClr val="FF6699"/>
              </a:solidFill>
              <a:effectLst>
                <a:glow rad="228600">
                  <a:srgbClr val="FFF989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" t="563" r="917" b="1"/>
          <a:stretch/>
        </p:blipFill>
        <p:spPr>
          <a:xfrm>
            <a:off x="6053070" y="-13476"/>
            <a:ext cx="6138930" cy="6884952"/>
          </a:xfrm>
          <a:prstGeom prst="rect">
            <a:avLst/>
          </a:prstGeom>
        </p:spPr>
      </p:pic>
      <p:pic>
        <p:nvPicPr>
          <p:cNvPr id="13" name="Picture 16" descr="https://s-media-cache-ak0.pinimg.com/736x/15/e6/ff/15e6ff3219060aa296803ec93cbde33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52"/>
            <a:ext cx="6053070" cy="688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51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8" name="Picture 12" descr="http://api.ning.com/files/TuH-vYM0DCyMkZ4apDUzyB7piFHPOnGpyUfugKMY2FZo4Wq-f6Poj7EEH6Ox8g8Galx7PHIdyWwWYy2s*NaJ-6mnGdz7*udB/felizanonovogif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19"/>
            <a:ext cx="12192000" cy="683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19745282">
            <a:off x="5045951" y="1101049"/>
            <a:ext cx="50927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A veces las cosas más maravillosas de tu vida son las que más se hacen esperar pero es bueno luchar siempre por alcanzarlas.</a:t>
            </a:r>
            <a:endParaRPr lang="es-PE" sz="28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4350" name="Picture 14" descr="http://3.bp.blogspot.com/-RVxFZ_79rVk/VHhsaQL2D6I/AAAAAAADJWA/7bzK9kV9ZDI/s1600/fe%C3%B1iz%2Ba%C3%B1o%2Bnuevo%2Btratootruco%2B(4)_thu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692" y="3240390"/>
            <a:ext cx="2369470" cy="213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s-media-cache-ak0.pinimg.com/736x/63/e7/17/63e7175866d369afccfd1abb72126e2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9"/>
            <a:ext cx="6183232" cy="68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87" y="3419475"/>
            <a:ext cx="47625" cy="190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"/>
          <a:stretch/>
        </p:blipFill>
        <p:spPr>
          <a:xfrm>
            <a:off x="6151522" y="-29344"/>
            <a:ext cx="6029908" cy="68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84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s-media-cache-ak0.pinimg.com/originals/9d/3d/0f/9d3d0fbeb2bc8bf493d395379522154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3" y="590842"/>
            <a:ext cx="12091595" cy="462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1.bp.blogspot.com/-DluPauAsNL4/UqTLY1p4ulI/AAAAAAAACrI/Hm7Lylvuzgw/s1600/celebracion-fin-a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230" y="3390315"/>
            <a:ext cx="5425025" cy="34043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s-media-cache-ak0.pinimg.com/236x/ee/ce/96/eece9634ea41cfbef1c4f88b667ea36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0" t="27770" r="-11890" b="19805"/>
          <a:stretch/>
        </p:blipFill>
        <p:spPr bwMode="auto">
          <a:xfrm>
            <a:off x="396825" y="4530278"/>
            <a:ext cx="2247900" cy="1962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frizou.org/gifs/a-champagne/thumbs/1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835" y="3508473"/>
            <a:ext cx="3286223" cy="328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854547" y="298455"/>
            <a:ext cx="59084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latin typeface="Monotype Corsiva" panose="03010101010201010101" pitchFamily="66" charset="0"/>
              </a:rPr>
              <a:t>Deseo que este año sea mejor para  </a:t>
            </a:r>
            <a:r>
              <a:rPr lang="es-PE" sz="3200" b="1" dirty="0" err="1" smtClean="0">
                <a:solidFill>
                  <a:srgbClr val="FF3399"/>
                </a:solidFill>
                <a:latin typeface="Monotype Corsiva" panose="03010101010201010101" pitchFamily="66" charset="0"/>
              </a:rPr>
              <a:t>tí</a:t>
            </a:r>
            <a:endParaRPr lang="es-PE" sz="3200" b="1" dirty="0">
              <a:solidFill>
                <a:srgbClr val="FF3399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200" name="Picture 8" descr="http://www.pics22.com/wp-content/uploads/2012/05/welcome-happy-new-yea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037" y="-10917"/>
            <a:ext cx="2094370" cy="232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23hq.com/Xerox/photo/7543668/original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76" b="100000" l="0" r="100000">
                        <a14:foregroundMark x1="22000" y1="6757" x2="19667" y2="19257"/>
                        <a14:foregroundMark x1="31333" y1="11149" x2="31333" y2="13176"/>
                        <a14:foregroundMark x1="11667" y1="85135" x2="11333" y2="92905"/>
                        <a14:foregroundMark x1="46667" y1="90541" x2="47667" y2="92905"/>
                        <a14:foregroundMark x1="66333" y1="89865" x2="69000" y2="93581"/>
                        <a14:foregroundMark x1="53667" y1="43581" x2="57000" y2="442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6" y="0"/>
            <a:ext cx="2088467" cy="206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" b="1033"/>
          <a:stretch/>
        </p:blipFill>
        <p:spPr>
          <a:xfrm>
            <a:off x="6305504" y="-10917"/>
            <a:ext cx="5886496" cy="685799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79" y="0"/>
            <a:ext cx="636605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48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000">
        <p15:prstTrans prst="crush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feliznavidad2015-anonuevo2016.com/wp-content/uploads/2015/12/concierto-a%C3%B1o-nuevo-2016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0484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8904849" y="55185"/>
            <a:ext cx="288387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A97"/>
                  </a:glow>
                </a:effectLst>
                <a:latin typeface="Monotype Corsiva" panose="03010101010201010101" pitchFamily="66" charset="0"/>
              </a:rPr>
              <a:t>Cuando recibas este mensaje cierra los ojos e imagina los momentos más felices de tu vida..</a:t>
            </a:r>
            <a:b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A97"/>
                  </a:glow>
                </a:effectLst>
                <a:latin typeface="Monotype Corsiva" panose="03010101010201010101" pitchFamily="66" charset="0"/>
              </a:rPr>
            </a:br>
            <a: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A97"/>
                  </a:glow>
                </a:effectLst>
                <a:latin typeface="Monotype Corsiva" panose="03010101010201010101" pitchFamily="66" charset="0"/>
              </a:rPr>
              <a:t>Eso es lo que deseo para ti un año lleno de felicidad </a:t>
            </a:r>
            <a:r>
              <a:rPr lang="es-PE" sz="3200" dirty="0" smtClean="0">
                <a:effectLst>
                  <a:glow rad="228600">
                    <a:srgbClr val="FFFA97"/>
                  </a:glow>
                </a:effectLst>
                <a:latin typeface="Monotype Corsiva" panose="03010101010201010101" pitchFamily="66" charset="0"/>
              </a:rPr>
              <a:t>.</a:t>
            </a:r>
            <a:endParaRPr lang="es-PE" sz="3200" dirty="0">
              <a:effectLst>
                <a:glow rad="228600">
                  <a:srgbClr val="FFFA97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6" descr="http://topnavidad.com/wp-content/uploads/Postales-de-Navidad-con-movimiento-y-brill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1283" y="4749972"/>
            <a:ext cx="2140717" cy="2140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9268" y1="7143" x2="35671" y2="9740"/>
                        <a14:foregroundMark x1="42378" y1="19481" x2="40854" y2="33766"/>
                        <a14:foregroundMark x1="50000" y1="7792" x2="50000" y2="33117"/>
                        <a14:foregroundMark x1="45122" y1="59740" x2="53049" y2="79870"/>
                        <a14:foregroundMark x1="69207" y1="70130" x2="66159" y2="81818"/>
                        <a14:foregroundMark x1="82927" y1="24675" x2="85671" y2="25974"/>
                        <a14:foregroundMark x1="14024" y1="27273" x2="18598" y2="21429"/>
                        <a14:foregroundMark x1="18902" y1="22727" x2="20732" y2="24675"/>
                        <a14:foregroundMark x1="97256" y1="57792" x2="97561" y2="85065"/>
                        <a14:foregroundMark x1="90854" y1="31169" x2="90854" y2="38961"/>
                        <a14:foregroundMark x1="12500" y1="27922" x2="11280" y2="33117"/>
                        <a14:foregroundMark x1="21951" y1="24675" x2="25305" y2="33766"/>
                        <a14:foregroundMark x1="78659" y1="27273" x2="76524" y2="3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4004">
            <a:off x="8388045" y="4369406"/>
            <a:ext cx="3124200" cy="87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Новогодние открытки.. Комментарии : LiveInternet - Российский Сервис Онлайн-Дневников: 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12" y="-21460"/>
            <a:ext cx="6025180" cy="687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180" y="-21459"/>
            <a:ext cx="6190445" cy="687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03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eldiariodelanena.com/wp-content/uploads/2013/12/RECETAS-FIN-DE-A%C3%91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xn--maanisima-m6a.com/wp-content/uploads/2015/12/tedese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408" y="0"/>
            <a:ext cx="603573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jennydemalaga.es/wp-content/uploads/2009/12/postales_antiguas_feliz_a%C3%B1o_nuevo_0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" r="6479"/>
          <a:stretch/>
        </p:blipFill>
        <p:spPr bwMode="auto">
          <a:xfrm>
            <a:off x="-10070" y="0"/>
            <a:ext cx="60659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879" y="0"/>
            <a:ext cx="6126051" cy="688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965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crush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thegioihosting.us:7757/mediaroot/media/userfiles/useruploads/711/image/hinh-nen-dong-ngoi-sao-may-ma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11" y="0"/>
            <a:ext cx="9079986" cy="6701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180719" y="4129260"/>
            <a:ext cx="26306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feliz año nuevo a partir de hoy tratare a las personas como ellas me traten a </a:t>
            </a:r>
            <a:r>
              <a:rPr lang="es-PE" sz="24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mi</a:t>
            </a:r>
            <a:endParaRPr lang="es-PE" sz="2400" b="1" dirty="0"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12" name="Picture 8" descr="https://s-media-cache-ak0.pinimg.com/236x/f9/69/7e/f9697e889518273ae4ec45f29eb549fc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678" y="38738"/>
            <a:ext cx="1443403" cy="221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s-media-cache-ak0.pinimg.com/236x/f9/69/7e/f9697e889518273ae4ec45f29eb549fc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8055" y="2415487"/>
            <a:ext cx="1503822" cy="230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s-media-cache-ak0.pinimg.com/236x/f9/69/7e/f9697e889518273ae4ec45f29eb549fc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5365" y="4560249"/>
            <a:ext cx="1494716" cy="229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http://melatesupermegachidoymas.files.wordpress.com/2010/12/63644xn9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081" y="5770372"/>
            <a:ext cx="997934" cy="70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https://s-media-cache-ak0.pinimg.com/236x/2d/bf/13/2dbf136bfc804c1bcb1f3e3d66b8d5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69" b="41737"/>
          <a:stretch/>
        </p:blipFill>
        <p:spPr bwMode="auto">
          <a:xfrm>
            <a:off x="5258082" y="1814732"/>
            <a:ext cx="2741323" cy="25361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7"/>
          <a:stretch/>
        </p:blipFill>
        <p:spPr>
          <a:xfrm>
            <a:off x="-1453" y="-14664"/>
            <a:ext cx="6428010" cy="6872663"/>
          </a:xfrm>
          <a:prstGeom prst="rect">
            <a:avLst/>
          </a:prstGeom>
        </p:spPr>
      </p:pic>
      <p:pic>
        <p:nvPicPr>
          <p:cNvPr id="15" name="Picture 8" descr="https://s-media-cache-ak0.pinimg.com/236x/f9/69/7e/f9697e889518273ae4ec45f29eb549fc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48597" y="38739"/>
            <a:ext cx="1443403" cy="221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s-media-cache-ak0.pinimg.com/236x/f9/69/7e/f9697e889518273ae4ec45f29eb549fc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65017" y="2197326"/>
            <a:ext cx="1503822" cy="230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s-media-cache-ak0.pinimg.com/236x/f9/69/7e/f9697e889518273ae4ec45f29eb549fc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93547" y="4411735"/>
            <a:ext cx="1503822" cy="230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t="1069" r="647" b="1598"/>
          <a:stretch/>
        </p:blipFill>
        <p:spPr>
          <a:xfrm>
            <a:off x="6442977" y="-836"/>
            <a:ext cx="5765441" cy="685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8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90152" y="0"/>
            <a:ext cx="12192000" cy="6858000"/>
            <a:chOff x="125079" y="0"/>
            <a:chExt cx="12192000" cy="6858000"/>
          </a:xfrm>
        </p:grpSpPr>
        <p:sp>
          <p:nvSpPr>
            <p:cNvPr id="5" name="CuadroTexto 4"/>
            <p:cNvSpPr txBox="1"/>
            <p:nvPr/>
          </p:nvSpPr>
          <p:spPr>
            <a:xfrm>
              <a:off x="125079" y="14530"/>
              <a:ext cx="3104750" cy="641714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endParaRPr lang="es-PE" sz="1600" dirty="0" smtClean="0">
                <a:solidFill>
                  <a:srgbClr val="FF3399"/>
                </a:solidFill>
                <a:effectLst>
                  <a:glow rad="228600">
                    <a:srgbClr val="FFFEE5"/>
                  </a:glow>
                </a:effectLst>
                <a:latin typeface="Monotype Corsiva" panose="03010101010201010101" pitchFamily="66" charset="0"/>
              </a:endParaRPr>
            </a:p>
            <a:p>
              <a:pPr algn="ctr"/>
              <a:r>
                <a:rPr lang="es-PE" sz="3200" dirty="0" smtClean="0">
                  <a:solidFill>
                    <a:srgbClr val="FF3399"/>
                  </a:solidFill>
                  <a:effectLst>
                    <a:glow rad="228600">
                      <a:srgbClr val="FFFEE5"/>
                    </a:glow>
                  </a:effectLst>
                  <a:latin typeface="Monotype Corsiva" panose="03010101010201010101" pitchFamily="66" charset="0"/>
                </a:rPr>
                <a:t>Que este año nuevo te permita dilucidar lo mejor para tu vida y  la de los tuyos valorando siempre a los que más te quieren, pues sin ellos nada seria igual. </a:t>
              </a:r>
            </a:p>
            <a:p>
              <a:pPr algn="ctr"/>
              <a:endParaRPr lang="es-PE" sz="1100" dirty="0" smtClean="0">
                <a:solidFill>
                  <a:srgbClr val="FF3399"/>
                </a:solidFill>
                <a:effectLst>
                  <a:glow rad="228600">
                    <a:srgbClr val="FFFEE5"/>
                  </a:glow>
                </a:effectLst>
                <a:latin typeface="Monotype Corsiva" panose="03010101010201010101" pitchFamily="66" charset="0"/>
              </a:endParaRPr>
            </a:p>
            <a:p>
              <a:pPr algn="ctr"/>
              <a:r>
                <a:rPr lang="es-PE" sz="3200" dirty="0" smtClean="0">
                  <a:solidFill>
                    <a:srgbClr val="FF3399"/>
                  </a:solidFill>
                  <a:effectLst>
                    <a:glow rad="228600">
                      <a:srgbClr val="FFFEE5"/>
                    </a:glow>
                  </a:effectLst>
                  <a:latin typeface="Monotype Corsiva" panose="03010101010201010101" pitchFamily="66" charset="0"/>
                </a:rPr>
                <a:t>éxitos y bendiciones para todos.</a:t>
              </a:r>
            </a:p>
            <a:p>
              <a:pPr algn="ctr"/>
              <a:endParaRPr lang="es-PE" sz="3200" dirty="0">
                <a:solidFill>
                  <a:srgbClr val="FF3399"/>
                </a:solidFill>
                <a:effectLst>
                  <a:glow rad="228600">
                    <a:srgbClr val="FFFEE5"/>
                  </a:glow>
                </a:effectLst>
                <a:latin typeface="Monotype Corsiva" panose="03010101010201010101" pitchFamily="66" charset="0"/>
              </a:endParaRPr>
            </a:p>
          </p:txBody>
        </p:sp>
        <p:pic>
          <p:nvPicPr>
            <p:cNvPr id="6146" name="Picture 2" descr="http://www.gifsanimados.org/data/media/519/feliz-ano-nuevo-imagen-animada-0101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0555" y="0"/>
              <a:ext cx="8946524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/>
          <a:srcRect r="927"/>
          <a:stretch/>
        </p:blipFill>
        <p:spPr>
          <a:xfrm>
            <a:off x="6273151" y="14530"/>
            <a:ext cx="6009001" cy="6858000"/>
          </a:xfrm>
          <a:prstGeom prst="rect">
            <a:avLst/>
          </a:prstGeom>
        </p:spPr>
      </p:pic>
      <p:pic>
        <p:nvPicPr>
          <p:cNvPr id="7" name="Picture 2" descr="http://2.fimagenes.com/i/2/9/73/am_248977_5236153_8707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731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170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prestige"/>
        <p:sndAc>
          <p:stSnd>
            <p:snd r:embed="rId2" name="03_MAMBO No 5 - PEREZ PRADO.wav"/>
          </p:stSnd>
        </p:sndAc>
      </p:transition>
    </mc:Choice>
    <mc:Fallback>
      <p:transition spd="slow" advTm="18000">
        <p:fade/>
        <p:sndAc>
          <p:stSnd>
            <p:snd r:embed="rId2" name="03_MAMBO No 5 - PEREZ PR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www.hoteluso.com/sites/default/files/fim_ano_750x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575494" y="990960"/>
            <a:ext cx="45813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Por cada recuerdo una alegría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Por cada propósito,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un logro alcanzado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Por cada lágrima derramada,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una nueva ilusión para vivir.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Feliz Año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2016</a:t>
            </a:r>
            <a:endParaRPr lang="es-PE" sz="32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4" descr="https://s-media-cache-ak0.pinimg.com/736x/9d/ab/ea/9dabeaec7348313ac214688b53356d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432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gifss.com/alimentos/bebidas/champagne/champagne-0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3325" y="4717269"/>
            <a:ext cx="2788675" cy="213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223" y="-10687"/>
            <a:ext cx="60487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64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crazywebsite.com/Web_Images-2/Feliz_Ano_Nuevo_2016/Fondo_pantalla_Feliz_Ano_Nuevo_2016-1024x76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96" b="89974" l="879" r="99902">
                        <a14:foregroundMark x1="7227" y1="29427" x2="20703" y2="38672"/>
                        <a14:foregroundMark x1="13965" y1="70052" x2="24414" y2="69010"/>
                        <a14:foregroundMark x1="63477" y1="30990" x2="67871" y2="48568"/>
                        <a14:foregroundMark x1="66797" y1="70573" x2="65527" y2="62370"/>
                        <a14:foregroundMark x1="85156" y1="29818" x2="76270" y2="49089"/>
                        <a14:foregroundMark x1="60059" y1="27865" x2="60059" y2="27865"/>
                        <a14:foregroundMark x1="58203" y1="29948" x2="58984" y2="34896"/>
                        <a14:foregroundMark x1="45898" y1="22917" x2="53418" y2="29557"/>
                        <a14:foregroundMark x1="53613" y1="30339" x2="56641" y2="36589"/>
                        <a14:foregroundMark x1="56348" y1="36458" x2="57715" y2="44010"/>
                        <a14:foregroundMark x1="72754" y1="47526" x2="75391" y2="34896"/>
                        <a14:foregroundMark x1="75391" y1="34375" x2="76660" y2="32031"/>
                        <a14:backgroundMark x1="42480" y1="39063" x2="42480" y2="59115"/>
                        <a14:backgroundMark x1="55664" y1="28646" x2="59180" y2="39323"/>
                        <a14:backgroundMark x1="19434" y1="60417" x2="21875" y2="59375"/>
                        <a14:backgroundMark x1="18066" y1="61458" x2="19141" y2="60677"/>
                        <a14:backgroundMark x1="89355" y1="46094" x2="92285" y2="48568"/>
                        <a14:backgroundMark x1="81445" y1="46484" x2="80957" y2="485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247" b="21655"/>
          <a:stretch/>
        </p:blipFill>
        <p:spPr bwMode="auto">
          <a:xfrm>
            <a:off x="1786596" y="5167103"/>
            <a:ext cx="5042644" cy="108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1254"/>
            <a:ext cx="6991643" cy="6691238"/>
          </a:xfrm>
          <a:prstGeom prst="rect">
            <a:avLst/>
          </a:prstGeom>
        </p:spPr>
      </p:pic>
      <p:pic>
        <p:nvPicPr>
          <p:cNvPr id="5130" name="Picture 10" descr="http://lh5.ggpht.com/_yv1e5YUot1E/SzfPOcRAYpI/AAAAAAAAkik/Wg1_P-A2L2w/s1600/8eh70pw%5B2%5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569" y="375725"/>
            <a:ext cx="3419475" cy="296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4.bp.blogspot.com/-yKNdGRv3ek8/VHhsYrIljoI/AAAAAAADJV4/vluDKkZme9U/s1600/fa09i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6" y="3405442"/>
            <a:ext cx="3131284" cy="327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-media-cache-ak0.pinimg.com/236x/58/ff/ae/58ffae60c23425e2d8fc3960e50b95a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54"/>
            <a:ext cx="61432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490272" y="4667110"/>
            <a:ext cx="42751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En la vida se cambia de año, pero no de amigos …..</a:t>
            </a:r>
          </a:p>
          <a:p>
            <a:r>
              <a:rPr lang="es-PE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Espero que nuestra amistad dure para siempre feliz año</a:t>
            </a:r>
            <a:endParaRPr lang="es-PE" sz="3200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30" name="Picture 6" descr="https://lh3.googleusercontent.com/-hmB2ctaiyoQ/Vn4AepJ7CcI/AAAAAAAAfHE/WUvXhg-gKXQ/1451098148088.gif%20cursor:%20pointer;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446" y="265629"/>
            <a:ext cx="4424760" cy="442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223" y="15554"/>
            <a:ext cx="60788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179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14:shred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assets9.domestika.org/project-items/000/185/149/185149-Feliz-a%C3%B1o-nuevo-big.jpg?132283090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9" t="5251" r="5899" b="2351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-112542"/>
            <a:ext cx="32777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Este es mi regalo para el </a:t>
            </a:r>
            <a:r>
              <a:rPr lang="es-PE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2016</a:t>
            </a:r>
            <a:endParaRPr lang="es-PE" sz="3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8438" name="Picture 6" descr="http://2.bp.blogspot.com/-maYITR8f6Ak/UnprUqB54VI/AAAAAAABP5M/k98n8v_E-XY/s1600/Feliz+A%C3%B1o+Nuevo+29.jp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24" y="4178105"/>
            <a:ext cx="3674580" cy="26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3.bp.blogspot.com/-HzLDajiGdX4/VBS9kJ--ybI/AAAAAAACiFw/Xr0N9hfPPvs/s1600/66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238" y="4263625"/>
            <a:ext cx="2513762" cy="250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"/>
          <a:stretch/>
        </p:blipFill>
        <p:spPr>
          <a:xfrm>
            <a:off x="6042175" y="2307"/>
            <a:ext cx="6175513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7"/>
            <a:ext cx="6042175" cy="685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24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323" y="2492339"/>
            <a:ext cx="5564232" cy="42664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clrChange>
              <a:clrFrom>
                <a:srgbClr val="030200"/>
              </a:clrFrom>
              <a:clrTo>
                <a:srgbClr val="0302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20625"/>
            <a:ext cx="4872792" cy="2735725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8525455" y="3000812"/>
            <a:ext cx="2338680" cy="3644409"/>
            <a:chOff x="3784340" y="2277817"/>
            <a:chExt cx="2368487" cy="3425735"/>
          </a:xfrm>
        </p:grpSpPr>
        <p:pic>
          <p:nvPicPr>
            <p:cNvPr id="7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CuadroTexto 7"/>
            <p:cNvSpPr txBox="1"/>
            <p:nvPr/>
          </p:nvSpPr>
          <p:spPr>
            <a:xfrm rot="937010">
              <a:off x="3784340" y="2277817"/>
              <a:ext cx="2043179" cy="723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44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  <a:endParaRPr lang="es-ES" sz="4400" b="1" dirty="0">
                <a:solidFill>
                  <a:srgbClr val="FFFF00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9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5" y="1455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753" y="0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475156" y="3214262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13563" y="3162211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046" y="184705"/>
            <a:ext cx="1002352" cy="1074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D3D54-0CDE-4A09-99D7-A98B3046EFFE}" type="datetime1">
              <a:rPr lang="es-PE" sz="1800" b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30/12/2015</a:t>
            </a:fld>
            <a:endParaRPr lang="es-PE" sz="18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441623" y="5444892"/>
            <a:ext cx="2729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PE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Tema: Feliz Año 2016</a:t>
            </a:r>
          </a:p>
          <a:p>
            <a:r>
              <a:rPr lang="es-PE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Música: Mambo</a:t>
            </a:r>
          </a:p>
          <a:p>
            <a:r>
              <a:rPr lang="es-PE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Interprete : Pérez Prado</a:t>
            </a:r>
            <a:endParaRPr lang="es-PE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108" name="Picture 12" descr="http://imagenesconfrasesdereflexion.com/wp-content/uploads/2015/12/frases-de-feliz-a%C3%B1o-2016-lindas.pn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361" y="2506893"/>
            <a:ext cx="4110942" cy="231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i48.tinypic.com/t4uw48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917" y="875765"/>
            <a:ext cx="5025061" cy="21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/>
          <p:cNvSpPr txBox="1"/>
          <p:nvPr/>
        </p:nvSpPr>
        <p:spPr>
          <a:xfrm rot="20232013">
            <a:off x="7867436" y="1389047"/>
            <a:ext cx="15009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Les Desea</a:t>
            </a:r>
          </a:p>
          <a:p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011728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000"/>
    </mc:Choice>
    <mc:Fallback>
      <p:transition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1653</TotalTime>
  <Words>228</Words>
  <Application>Microsoft Office PowerPoint</Application>
  <PresentationFormat>Panorámica</PresentationFormat>
  <Paragraphs>30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Kristen ITC</vt:lpstr>
      <vt:lpstr>Monotype Corsiva</vt:lpstr>
      <vt:lpstr>Snap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120</cp:revision>
  <dcterms:created xsi:type="dcterms:W3CDTF">2015-12-27T18:49:47Z</dcterms:created>
  <dcterms:modified xsi:type="dcterms:W3CDTF">2015-12-31T00:23:29Z</dcterms:modified>
</cp:coreProperties>
</file>