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2"/>
  </p:notesMasterIdLst>
  <p:sldIdLst>
    <p:sldId id="384" r:id="rId3"/>
    <p:sldId id="382" r:id="rId4"/>
    <p:sldId id="319" r:id="rId5"/>
    <p:sldId id="324" r:id="rId6"/>
    <p:sldId id="321" r:id="rId7"/>
    <p:sldId id="326" r:id="rId8"/>
    <p:sldId id="329" r:id="rId9"/>
    <p:sldId id="322" r:id="rId10"/>
    <p:sldId id="336" r:id="rId11"/>
    <p:sldId id="330" r:id="rId12"/>
    <p:sldId id="332" r:id="rId13"/>
    <p:sldId id="339" r:id="rId14"/>
    <p:sldId id="346" r:id="rId15"/>
    <p:sldId id="333" r:id="rId16"/>
    <p:sldId id="373" r:id="rId17"/>
    <p:sldId id="328" r:id="rId18"/>
    <p:sldId id="323" r:id="rId19"/>
    <p:sldId id="325" r:id="rId20"/>
    <p:sldId id="351" r:id="rId21"/>
    <p:sldId id="353" r:id="rId22"/>
    <p:sldId id="359" r:id="rId23"/>
    <p:sldId id="348" r:id="rId24"/>
    <p:sldId id="355" r:id="rId25"/>
    <p:sldId id="357" r:id="rId26"/>
    <p:sldId id="337" r:id="rId27"/>
    <p:sldId id="360" r:id="rId28"/>
    <p:sldId id="362" r:id="rId29"/>
    <p:sldId id="361" r:id="rId30"/>
    <p:sldId id="334" r:id="rId31"/>
    <p:sldId id="338" r:id="rId32"/>
    <p:sldId id="340" r:id="rId33"/>
    <p:sldId id="341" r:id="rId34"/>
    <p:sldId id="342" r:id="rId35"/>
    <p:sldId id="343" r:id="rId36"/>
    <p:sldId id="345" r:id="rId37"/>
    <p:sldId id="349" r:id="rId38"/>
    <p:sldId id="350" r:id="rId39"/>
    <p:sldId id="352" r:id="rId40"/>
    <p:sldId id="356" r:id="rId41"/>
    <p:sldId id="358" r:id="rId42"/>
    <p:sldId id="363" r:id="rId43"/>
    <p:sldId id="364" r:id="rId44"/>
    <p:sldId id="365" r:id="rId45"/>
    <p:sldId id="368" r:id="rId46"/>
    <p:sldId id="371" r:id="rId47"/>
    <p:sldId id="372" r:id="rId48"/>
    <p:sldId id="370" r:id="rId49"/>
    <p:sldId id="369" r:id="rId50"/>
    <p:sldId id="374" r:id="rId51"/>
    <p:sldId id="375" r:id="rId52"/>
    <p:sldId id="376" r:id="rId53"/>
    <p:sldId id="378" r:id="rId54"/>
    <p:sldId id="379" r:id="rId55"/>
    <p:sldId id="386" r:id="rId56"/>
    <p:sldId id="377" r:id="rId57"/>
    <p:sldId id="380" r:id="rId58"/>
    <p:sldId id="381" r:id="rId59"/>
    <p:sldId id="383" r:id="rId60"/>
    <p:sldId id="387" r:id="rId61"/>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HkzOgRyXqarFLtzWxe6pvw==" hashData="qnsI6soDhSz08/HZ3rUlkBJHKZ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B073"/>
    <a:srgbClr val="FF9933"/>
    <a:srgbClr val="5C0000"/>
    <a:srgbClr val="A4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260" autoAdjust="0"/>
    <p:restoredTop sz="94660"/>
  </p:normalViewPr>
  <p:slideViewPr>
    <p:cSldViewPr>
      <p:cViewPr>
        <p:scale>
          <a:sx n="60" d="100"/>
          <a:sy n="60" d="100"/>
        </p:scale>
        <p:origin x="-673" y="-590"/>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smtClean="0">
                <a:latin typeface="Calibri"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atin typeface="Calibri" pitchFamily="34" charset="0"/>
              </a:defRPr>
            </a:lvl1pPr>
          </a:lstStyle>
          <a:p>
            <a:pPr>
              <a:defRPr/>
            </a:pPr>
            <a:fld id="{5201EEEE-322F-4DCF-93E7-B6DAE4808E90}" type="datetimeFigureOut">
              <a:rPr lang="es-ES"/>
              <a:pPr>
                <a:defRPr/>
              </a:pPr>
              <a:t>12/03/2023</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smtClean="0">
                <a:latin typeface="Calibri"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smtClean="0">
                <a:latin typeface="Calibri" pitchFamily="34" charset="0"/>
              </a:defRPr>
            </a:lvl1pPr>
          </a:lstStyle>
          <a:p>
            <a:pPr>
              <a:defRPr/>
            </a:pPr>
            <a:fld id="{E4324DFB-4708-42F5-9FFE-52C5CF12ADCF}" type="slidenum">
              <a:rPr lang="es-ES"/>
              <a:pPr>
                <a:defRPr/>
              </a:pPr>
              <a:t>‹Nº›</a:t>
            </a:fld>
            <a:endParaRPr lang="es-ES"/>
          </a:p>
        </p:txBody>
      </p:sp>
    </p:spTree>
    <p:extLst>
      <p:ext uri="{BB962C8B-B14F-4D97-AF65-F5344CB8AC3E}">
        <p14:creationId xmlns:p14="http://schemas.microsoft.com/office/powerpoint/2010/main" val="19622715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S" smtClean="0"/>
          </a:p>
        </p:txBody>
      </p:sp>
      <p:sp>
        <p:nvSpPr>
          <p:cNvPr id="6554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A5FFB919-1EB1-4498-A802-1689DD2FF56B}" type="slidenum">
              <a:rPr lang="es-ES">
                <a:latin typeface="Calibri" pitchFamily="34" charset="0"/>
              </a:rPr>
              <a:pPr eaLnBrk="1" hangingPunct="1"/>
              <a:t>3</a:t>
            </a:fld>
            <a:endParaRPr lang="es-ES">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S" smtClean="0"/>
          </a:p>
        </p:txBody>
      </p:sp>
      <p:sp>
        <p:nvSpPr>
          <p:cNvPr id="6656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A610F63B-EA6A-454C-A5A6-667BAC2C3F17}" type="slidenum">
              <a:rPr lang="es-ES">
                <a:latin typeface="Calibri" pitchFamily="34" charset="0"/>
              </a:rPr>
              <a:pPr eaLnBrk="1" hangingPunct="1"/>
              <a:t>4</a:t>
            </a:fld>
            <a:endParaRPr lang="es-ES">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S" smtClean="0"/>
          </a:p>
        </p:txBody>
      </p:sp>
      <p:sp>
        <p:nvSpPr>
          <p:cNvPr id="6758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989908FB-DE77-4B2D-AF18-BE94F75EE898}" type="slidenum">
              <a:rPr lang="es-ES">
                <a:latin typeface="Calibri" pitchFamily="34" charset="0"/>
              </a:rPr>
              <a:pPr eaLnBrk="1" hangingPunct="1"/>
              <a:t>5</a:t>
            </a:fld>
            <a:endParaRPr lang="es-ES">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S" smtClean="0"/>
          </a:p>
        </p:txBody>
      </p:sp>
      <p:sp>
        <p:nvSpPr>
          <p:cNvPr id="69636"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4ECAFDD9-60D2-45C8-9154-27E78B7BE0E9}" type="slidenum">
              <a:rPr lang="es-ES">
                <a:latin typeface="Calibri" pitchFamily="34" charset="0"/>
              </a:rPr>
              <a:pPr eaLnBrk="1" hangingPunct="1"/>
              <a:t>26</a:t>
            </a:fld>
            <a:endParaRPr lang="es-ES">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
        <p:nvSpPr>
          <p:cNvPr id="68612"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470AF69-0AFF-4AC1-8B2D-B7DCEED12474}" type="slidenum">
              <a:rPr lang="es-ES">
                <a:latin typeface="Calibri" pitchFamily="34" charset="0"/>
              </a:rPr>
              <a:pPr eaLnBrk="1" hangingPunct="1"/>
              <a:t>40</a:t>
            </a:fld>
            <a:endParaRPr lang="es-ES">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s-ES" smtClean="0"/>
          </a:p>
        </p:txBody>
      </p:sp>
      <p:sp>
        <p:nvSpPr>
          <p:cNvPr id="7066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3243DB04-A391-418E-8DC8-96163AB7988A}" type="slidenum">
              <a:rPr lang="es-ES">
                <a:latin typeface="Calibri" pitchFamily="34" charset="0"/>
              </a:rPr>
              <a:pPr eaLnBrk="1" hangingPunct="1"/>
              <a:t>51</a:t>
            </a:fld>
            <a:endParaRPr lang="es-ES">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5"/>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0EDE638E-E06C-4713-9A00-59DD52FCF6CE}" type="datetimeFigureOut">
              <a:rPr lang="es-ES"/>
              <a:pPr>
                <a:defRPr/>
              </a:pPr>
              <a:t>12/03/2023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99D7691-BABB-4DFE-9920-2AD314DB2827}" type="slidenum">
              <a:rPr lang="es-ES"/>
              <a:pPr>
                <a:defRPr/>
              </a:pPr>
              <a:t>‹Nº›</a:t>
            </a:fld>
            <a:endParaRPr lang="es-ES"/>
          </a:p>
        </p:txBody>
      </p:sp>
    </p:spTree>
    <p:extLst>
      <p:ext uri="{BB962C8B-B14F-4D97-AF65-F5344CB8AC3E}">
        <p14:creationId xmlns:p14="http://schemas.microsoft.com/office/powerpoint/2010/main" val="2666832795"/>
      </p:ext>
    </p:extLst>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A89EBC2-2E7B-4A73-9AAB-CC3D68DCCDA5}" type="datetimeFigureOut">
              <a:rPr lang="es-ES"/>
              <a:pPr>
                <a:defRPr/>
              </a:pPr>
              <a:t>12/03/2023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96C81EF-2BAE-4FBB-9189-23F6E4A936E8}" type="slidenum">
              <a:rPr lang="es-ES"/>
              <a:pPr>
                <a:defRPr/>
              </a:pPr>
              <a:t>‹Nº›</a:t>
            </a:fld>
            <a:endParaRPr lang="es-ES"/>
          </a:p>
        </p:txBody>
      </p:sp>
    </p:spTree>
    <p:extLst>
      <p:ext uri="{BB962C8B-B14F-4D97-AF65-F5344CB8AC3E}">
        <p14:creationId xmlns:p14="http://schemas.microsoft.com/office/powerpoint/2010/main" val="3293002506"/>
      </p:ext>
    </p:extLst>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D8C9A08A-9363-44F2-919E-DE7A0BE76259}" type="datetimeFigureOut">
              <a:rPr lang="es-ES"/>
              <a:pPr>
                <a:defRPr/>
              </a:pPr>
              <a:t>12/03/2023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4040C84-0706-4F70-B2B0-6A3E28228D2C}" type="slidenum">
              <a:rPr lang="es-ES"/>
              <a:pPr>
                <a:defRPr/>
              </a:pPr>
              <a:t>‹Nº›</a:t>
            </a:fld>
            <a:endParaRPr lang="es-ES"/>
          </a:p>
        </p:txBody>
      </p:sp>
    </p:spTree>
    <p:extLst>
      <p:ext uri="{BB962C8B-B14F-4D97-AF65-F5344CB8AC3E}">
        <p14:creationId xmlns:p14="http://schemas.microsoft.com/office/powerpoint/2010/main" val="2504545642"/>
      </p:ext>
    </p:extLst>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E5EDA4D9-0519-41FA-A1B1-29D71E63C843}" type="datetimeFigureOut">
              <a:rPr lang="es-ES"/>
              <a:pPr>
                <a:defRPr/>
              </a:pPr>
              <a:t>12/03/2023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D67151F-7D93-450D-B100-F3E2657BB0F4}" type="slidenum">
              <a:rPr lang="es-ES"/>
              <a:pPr>
                <a:defRPr/>
              </a:pPr>
              <a:t>‹Nº›</a:t>
            </a:fld>
            <a:endParaRPr lang="es-ES"/>
          </a:p>
        </p:txBody>
      </p:sp>
    </p:spTree>
    <p:extLst>
      <p:ext uri="{BB962C8B-B14F-4D97-AF65-F5344CB8AC3E}">
        <p14:creationId xmlns:p14="http://schemas.microsoft.com/office/powerpoint/2010/main" val="1906225550"/>
      </p:ext>
    </p:extLst>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33"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3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152C8A-0A74-466B-820A-EA1CD1EC3B63}" type="datetimeFigureOut">
              <a:rPr lang="es-ES"/>
              <a:pPr>
                <a:defRPr/>
              </a:pPr>
              <a:t>12/03/2023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101DEF52-6638-4FE3-8F3F-B2ACCA779136}" type="slidenum">
              <a:rPr lang="es-ES"/>
              <a:pPr>
                <a:defRPr/>
              </a:pPr>
              <a:t>‹Nº›</a:t>
            </a:fld>
            <a:endParaRPr lang="es-ES"/>
          </a:p>
        </p:txBody>
      </p:sp>
    </p:spTree>
    <p:extLst>
      <p:ext uri="{BB962C8B-B14F-4D97-AF65-F5344CB8AC3E}">
        <p14:creationId xmlns:p14="http://schemas.microsoft.com/office/powerpoint/2010/main" val="3697739669"/>
      </p:ext>
    </p:extLst>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1521C4B3-26B3-400D-B01E-61E9FD613F3C}" type="datetimeFigureOut">
              <a:rPr lang="es-ES"/>
              <a:pPr>
                <a:defRPr/>
              </a:pPr>
              <a:t>12/03/2023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50A6477-F356-404A-8F9D-FD13557C21E8}" type="slidenum">
              <a:rPr lang="es-ES"/>
              <a:pPr>
                <a:defRPr/>
              </a:pPr>
              <a:t>‹Nº›</a:t>
            </a:fld>
            <a:endParaRPr lang="es-ES"/>
          </a:p>
        </p:txBody>
      </p:sp>
    </p:spTree>
    <p:extLst>
      <p:ext uri="{BB962C8B-B14F-4D97-AF65-F5344CB8AC3E}">
        <p14:creationId xmlns:p14="http://schemas.microsoft.com/office/powerpoint/2010/main" val="2374616105"/>
      </p:ext>
    </p:extLst>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904094E-D035-4A7D-BDBD-B0F86C66E03D}" type="datetimeFigureOut">
              <a:rPr lang="es-ES"/>
              <a:pPr>
                <a:defRPr/>
              </a:pPr>
              <a:t>12/03/2023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9044FE41-1183-4713-A66E-2B2F39FC2EC6}" type="slidenum">
              <a:rPr lang="es-ES"/>
              <a:pPr>
                <a:defRPr/>
              </a:pPr>
              <a:t>‹Nº›</a:t>
            </a:fld>
            <a:endParaRPr lang="es-ES"/>
          </a:p>
        </p:txBody>
      </p:sp>
    </p:spTree>
    <p:extLst>
      <p:ext uri="{BB962C8B-B14F-4D97-AF65-F5344CB8AC3E}">
        <p14:creationId xmlns:p14="http://schemas.microsoft.com/office/powerpoint/2010/main" val="3561274160"/>
      </p:ext>
    </p:extLst>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13"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13"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0CD06D8-54C2-4FA0-8D96-10523EC19BD5}" type="datetimeFigureOut">
              <a:rPr lang="es-ES"/>
              <a:pPr>
                <a:defRPr/>
              </a:pPr>
              <a:t>12/03/2023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F33A058-2665-4D1C-9937-F1ACEEC68374}" type="slidenum">
              <a:rPr lang="es-ES"/>
              <a:pPr>
                <a:defRPr/>
              </a:pPr>
              <a:t>‹Nº›</a:t>
            </a:fld>
            <a:endParaRPr lang="es-ES"/>
          </a:p>
        </p:txBody>
      </p:sp>
    </p:spTree>
    <p:extLst>
      <p:ext uri="{BB962C8B-B14F-4D97-AF65-F5344CB8AC3E}">
        <p14:creationId xmlns:p14="http://schemas.microsoft.com/office/powerpoint/2010/main" val="2033307901"/>
      </p:ext>
    </p:extLst>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09"/>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9BF1C00A-E761-4480-ABFD-CD7935ACED2F}" type="datetimeFigureOut">
              <a:rPr lang="es-ES"/>
              <a:pPr>
                <a:defRPr/>
              </a:pPr>
              <a:t>12/03/2023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A03DDF0-4319-4F7E-A05C-32AAB36715D6}" type="slidenum">
              <a:rPr lang="es-ES"/>
              <a:pPr>
                <a:defRPr/>
              </a:pPr>
              <a:t>‹Nº›</a:t>
            </a:fld>
            <a:endParaRPr lang="es-ES"/>
          </a:p>
        </p:txBody>
      </p:sp>
    </p:spTree>
    <p:extLst>
      <p:ext uri="{BB962C8B-B14F-4D97-AF65-F5344CB8AC3E}">
        <p14:creationId xmlns:p14="http://schemas.microsoft.com/office/powerpoint/2010/main" val="2842456373"/>
      </p:ext>
    </p:extLst>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246E1D1-E213-4E2E-98FC-0B472CA6CD18}" type="datetimeFigureOut">
              <a:rPr lang="es-ES"/>
              <a:pPr>
                <a:defRPr/>
              </a:pPr>
              <a:t>12/03/2023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141F1D8-40CB-4342-BD2A-DBB9FC9D08E2}" type="slidenum">
              <a:rPr lang="es-ES"/>
              <a:pPr>
                <a:defRPr/>
              </a:pPr>
              <a:t>‹Nº›</a:t>
            </a:fld>
            <a:endParaRPr lang="es-ES"/>
          </a:p>
        </p:txBody>
      </p:sp>
    </p:spTree>
    <p:extLst>
      <p:ext uri="{BB962C8B-B14F-4D97-AF65-F5344CB8AC3E}">
        <p14:creationId xmlns:p14="http://schemas.microsoft.com/office/powerpoint/2010/main" val="1944564120"/>
      </p:ext>
    </p:extLst>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0D37808-A172-4A50-96AF-BF1D3772DBC6}" type="datetimeFigureOut">
              <a:rPr lang="es-ES"/>
              <a:pPr>
                <a:defRPr/>
              </a:pPr>
              <a:t>12/03/2023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2B69F93-E8C2-4DD6-9B2C-BD483FDB486F}" type="slidenum">
              <a:rPr lang="es-ES"/>
              <a:pPr>
                <a:defRPr/>
              </a:pPr>
              <a:t>‹Nº›</a:t>
            </a:fld>
            <a:endParaRPr lang="es-ES"/>
          </a:p>
        </p:txBody>
      </p:sp>
    </p:spTree>
    <p:extLst>
      <p:ext uri="{BB962C8B-B14F-4D97-AF65-F5344CB8AC3E}">
        <p14:creationId xmlns:p14="http://schemas.microsoft.com/office/powerpoint/2010/main" val="841987164"/>
      </p:ext>
    </p:extLst>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1"/>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486531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6FF1A31F-FA07-4745-9AEE-3F715CEEA150}" type="datetimeFigureOut">
              <a:rPr lang="es-ES"/>
              <a:pPr>
                <a:defRPr/>
              </a:pPr>
              <a:t>12/03/2023</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B2E4AC09-E1F0-4E0D-AD47-8C1F548F9252}"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24.jpeg"/><Relationship Id="rId11" Type="http://schemas.openxmlformats.org/officeDocument/2006/relationships/image" Target="../media/image29.jpeg"/><Relationship Id="rId5" Type="http://schemas.openxmlformats.org/officeDocument/2006/relationships/image" Target="../media/image23.jpeg"/><Relationship Id="rId10" Type="http://schemas.openxmlformats.org/officeDocument/2006/relationships/image" Target="../media/image28.jpeg"/><Relationship Id="rId4" Type="http://schemas.openxmlformats.org/officeDocument/2006/relationships/image" Target="../media/image22.jpeg"/><Relationship Id="rId9" Type="http://schemas.openxmlformats.org/officeDocument/2006/relationships/image" Target="../media/image27.jpeg"/></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2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image" Target="../media/image43.jpeg"/><Relationship Id="rId7" Type="http://schemas.openxmlformats.org/officeDocument/2006/relationships/image" Target="../media/image47.jpeg"/><Relationship Id="rId2" Type="http://schemas.openxmlformats.org/officeDocument/2006/relationships/image" Target="../media/image42.jpeg"/><Relationship Id="rId1" Type="http://schemas.openxmlformats.org/officeDocument/2006/relationships/slideLayout" Target="../slideLayouts/slideLayout7.xml"/><Relationship Id="rId6" Type="http://schemas.openxmlformats.org/officeDocument/2006/relationships/image" Target="../media/image46.jpeg"/><Relationship Id="rId5" Type="http://schemas.openxmlformats.org/officeDocument/2006/relationships/image" Target="../media/image45.jpeg"/><Relationship Id="rId10" Type="http://schemas.openxmlformats.org/officeDocument/2006/relationships/image" Target="../media/image50.jpeg"/><Relationship Id="rId4" Type="http://schemas.openxmlformats.org/officeDocument/2006/relationships/image" Target="../media/image44.jpeg"/><Relationship Id="rId9" Type="http://schemas.openxmlformats.org/officeDocument/2006/relationships/image" Target="../media/image49.jpeg"/></Relationships>
</file>

<file path=ppt/slides/_rels/slide3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 Id="rId5" Type="http://schemas.openxmlformats.org/officeDocument/2006/relationships/image" Target="../media/image58.jpeg"/><Relationship Id="rId4" Type="http://schemas.openxmlformats.org/officeDocument/2006/relationships/image" Target="../media/image57.jpeg"/></Relationships>
</file>

<file path=ppt/slides/_rels/slide3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 Id="rId6" Type="http://schemas.openxmlformats.org/officeDocument/2006/relationships/image" Target="../media/image63.jpeg"/><Relationship Id="rId5" Type="http://schemas.openxmlformats.org/officeDocument/2006/relationships/image" Target="../media/image62.jpeg"/><Relationship Id="rId4" Type="http://schemas.openxmlformats.org/officeDocument/2006/relationships/image" Target="../media/image61.jpeg"/></Relationships>
</file>

<file path=ppt/slides/_rels/slide36.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 Id="rId4" Type="http://schemas.openxmlformats.org/officeDocument/2006/relationships/image" Target="../media/image66.jpeg"/></Relationships>
</file>

<file path=ppt/slides/_rels/slide3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 Id="rId4" Type="http://schemas.openxmlformats.org/officeDocument/2006/relationships/image" Target="../media/image70.jpeg"/></Relationships>
</file>

<file path=ppt/slides/_rels/slide39.xml.rels><?xml version="1.0" encoding="UTF-8" standalone="yes"?>
<Relationships xmlns="http://schemas.openxmlformats.org/package/2006/relationships"><Relationship Id="rId3" Type="http://schemas.openxmlformats.org/officeDocument/2006/relationships/image" Target="../media/image72.jpeg"/><Relationship Id="rId7" Type="http://schemas.openxmlformats.org/officeDocument/2006/relationships/image" Target="../media/image76.jpeg"/><Relationship Id="rId2" Type="http://schemas.openxmlformats.org/officeDocument/2006/relationships/image" Target="../media/image71.jpeg"/><Relationship Id="rId1" Type="http://schemas.openxmlformats.org/officeDocument/2006/relationships/slideLayout" Target="../slideLayouts/slideLayout7.xml"/><Relationship Id="rId6" Type="http://schemas.openxmlformats.org/officeDocument/2006/relationships/image" Target="../media/image75.jpeg"/><Relationship Id="rId5" Type="http://schemas.openxmlformats.org/officeDocument/2006/relationships/image" Target="../media/image74.jpeg"/><Relationship Id="rId4" Type="http://schemas.openxmlformats.org/officeDocument/2006/relationships/image" Target="../media/image73.jpeg"/></Relationships>
</file>

<file path=ppt/slides/_rels/slide40.xml.rels><?xml version="1.0" encoding="UTF-8" standalone="yes"?>
<Relationships xmlns="http://schemas.openxmlformats.org/package/2006/relationships"><Relationship Id="rId8" Type="http://schemas.openxmlformats.org/officeDocument/2006/relationships/image" Target="../media/image82.jpeg"/><Relationship Id="rId3" Type="http://schemas.openxmlformats.org/officeDocument/2006/relationships/image" Target="../media/image77.jpeg"/><Relationship Id="rId7" Type="http://schemas.openxmlformats.org/officeDocument/2006/relationships/image" Target="../media/image81.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80.jpeg"/><Relationship Id="rId5" Type="http://schemas.openxmlformats.org/officeDocument/2006/relationships/image" Target="../media/image79.jpeg"/><Relationship Id="rId4" Type="http://schemas.openxmlformats.org/officeDocument/2006/relationships/image" Target="../media/image78.jpeg"/><Relationship Id="rId9" Type="http://schemas.openxmlformats.org/officeDocument/2006/relationships/image" Target="../media/image83.jpeg"/></Relationships>
</file>

<file path=ppt/slides/_rels/slide41.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1.xml"/><Relationship Id="rId4" Type="http://schemas.openxmlformats.org/officeDocument/2006/relationships/image" Target="../media/image89.jpeg"/></Relationships>
</file>

<file path=ppt/slides/_rels/slide45.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107.png"/><Relationship Id="rId13" Type="http://schemas.openxmlformats.org/officeDocument/2006/relationships/hyperlink" Target="https://vk.com/mispps" TargetMode="External"/><Relationship Id="rId3" Type="http://schemas.openxmlformats.org/officeDocument/2006/relationships/image" Target="../media/image104.png"/><Relationship Id="rId7" Type="http://schemas.openxmlformats.org/officeDocument/2006/relationships/hyperlink" Target="https://www.facebook.com/mispps" TargetMode="External"/><Relationship Id="rId12" Type="http://schemas.openxmlformats.org/officeDocument/2006/relationships/image" Target="../media/image10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06.png"/><Relationship Id="rId11" Type="http://schemas.openxmlformats.org/officeDocument/2006/relationships/hyperlink" Target="https://plus.google.com/+Mispps/" TargetMode="External"/><Relationship Id="rId5" Type="http://schemas.openxmlformats.org/officeDocument/2006/relationships/image" Target="../media/image105.png"/><Relationship Id="rId10" Type="http://schemas.openxmlformats.org/officeDocument/2006/relationships/image" Target="../media/image10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WordArt 3"/>
          <p:cNvSpPr>
            <a:spLocks noChangeArrowheads="1" noChangeShapeType="1" noTextEdit="1"/>
          </p:cNvSpPr>
          <p:nvPr/>
        </p:nvSpPr>
        <p:spPr bwMode="auto">
          <a:xfrm>
            <a:off x="1331640" y="123478"/>
            <a:ext cx="6624637" cy="1008112"/>
          </a:xfrm>
          <a:prstGeom prst="rect">
            <a:avLst/>
          </a:prstGeom>
        </p:spPr>
        <p:txBody>
          <a:bodyPr wrap="none" fromWordArt="1">
            <a:prstTxWarp prst="textTriangle">
              <a:avLst>
                <a:gd name="adj" fmla="val 47878"/>
              </a:avLst>
            </a:prstTxWarp>
            <a:scene3d>
              <a:camera prst="legacyObliqueTopLeft"/>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Fallas de Valencia </a:t>
            </a:r>
          </a:p>
        </p:txBody>
      </p:sp>
      <p:sp>
        <p:nvSpPr>
          <p:cNvPr id="87044" name="WordArt 4"/>
          <p:cNvSpPr>
            <a:spLocks noChangeArrowheads="1" noChangeShapeType="1" noTextEdit="1"/>
          </p:cNvSpPr>
          <p:nvPr/>
        </p:nvSpPr>
        <p:spPr bwMode="auto">
          <a:xfrm>
            <a:off x="1043608" y="1275606"/>
            <a:ext cx="7416800" cy="896491"/>
          </a:xfrm>
          <a:prstGeom prst="rect">
            <a:avLst/>
          </a:prstGeom>
        </p:spPr>
        <p:txBody>
          <a:bodyPr wrap="none" fromWordArt="1">
            <a:prstTxWarp prst="textInflate">
              <a:avLst>
                <a:gd name="adj" fmla="val 20000"/>
              </a:avLst>
            </a:prstTxWarp>
            <a:scene3d>
              <a:camera prst="orthographicFront"/>
              <a:lightRig rig="threePt" dir="t"/>
            </a:scene3d>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Fotografía Recopilada de internet </a:t>
            </a:r>
          </a:p>
        </p:txBody>
      </p:sp>
      <p:sp>
        <p:nvSpPr>
          <p:cNvPr id="87045" name="WordArt 5"/>
          <p:cNvSpPr>
            <a:spLocks noChangeArrowheads="1" noChangeShapeType="1" noTextEdit="1"/>
          </p:cNvSpPr>
          <p:nvPr/>
        </p:nvSpPr>
        <p:spPr bwMode="auto">
          <a:xfrm>
            <a:off x="899592" y="2427734"/>
            <a:ext cx="7632700" cy="539750"/>
          </a:xfrm>
          <a:prstGeom prst="rect">
            <a:avLst/>
          </a:prstGeom>
        </p:spPr>
        <p:txBody>
          <a:bodyPr wrap="none" fromWordArt="1">
            <a:prstTxWarp prst="textFadeUp">
              <a:avLst>
                <a:gd name="adj" fmla="val 4625"/>
              </a:avLst>
            </a:prstTxWarp>
            <a:scene3d>
              <a:camera prst="orthographicFront"/>
              <a:lightRig rig="threePt" dir="t"/>
            </a:scene3d>
            <a:sp3d extrusionH="57150">
              <a:bevelT w="82550" h="38100" prst="coolSlant"/>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y Diseño: </a:t>
            </a:r>
          </a:p>
        </p:txBody>
      </p:sp>
      <p:sp>
        <p:nvSpPr>
          <p:cNvPr id="87046" name="WordArt 6"/>
          <p:cNvSpPr>
            <a:spLocks noChangeArrowheads="1" noChangeShapeType="1" noTextEdit="1"/>
          </p:cNvSpPr>
          <p:nvPr/>
        </p:nvSpPr>
        <p:spPr bwMode="auto">
          <a:xfrm>
            <a:off x="1547664" y="3291830"/>
            <a:ext cx="5904656" cy="712341"/>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V I C E N T E  G A R C Í A </a:t>
            </a:r>
          </a:p>
        </p:txBody>
      </p:sp>
      <p:sp>
        <p:nvSpPr>
          <p:cNvPr id="87047" name="WordArt 7"/>
          <p:cNvSpPr>
            <a:spLocks noChangeArrowheads="1" noChangeShapeType="1" noTextEdit="1"/>
          </p:cNvSpPr>
          <p:nvPr/>
        </p:nvSpPr>
        <p:spPr bwMode="auto">
          <a:xfrm>
            <a:off x="2555776" y="4155926"/>
            <a:ext cx="4175125" cy="749003"/>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Automático </a:t>
            </a:r>
          </a:p>
        </p:txBody>
      </p:sp>
    </p:spTree>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87043"/>
                                        </p:tgtEl>
                                        <p:attrNameLst>
                                          <p:attrName>style.visibility</p:attrName>
                                        </p:attrNameLst>
                                      </p:cBhvr>
                                      <p:to>
                                        <p:strVal val="visible"/>
                                      </p:to>
                                    </p:set>
                                    <p:anim calcmode="lin" valueType="num">
                                      <p:cBhvr>
                                        <p:cTn id="7" dur="2000" fill="hold"/>
                                        <p:tgtEl>
                                          <p:spTgt spid="87043"/>
                                        </p:tgtEl>
                                        <p:attrNameLst>
                                          <p:attrName>ppt_w</p:attrName>
                                        </p:attrNameLst>
                                      </p:cBhvr>
                                      <p:tavLst>
                                        <p:tav tm="0">
                                          <p:val>
                                            <p:strVal val="4*#ppt_w"/>
                                          </p:val>
                                        </p:tav>
                                        <p:tav tm="100000">
                                          <p:val>
                                            <p:strVal val="#ppt_w"/>
                                          </p:val>
                                        </p:tav>
                                      </p:tavLst>
                                    </p:anim>
                                    <p:anim calcmode="lin" valueType="num">
                                      <p:cBhvr>
                                        <p:cTn id="8" dur="2000" fill="hold"/>
                                        <p:tgtEl>
                                          <p:spTgt spid="87043"/>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7044"/>
                                        </p:tgtEl>
                                        <p:attrNameLst>
                                          <p:attrName>style.visibility</p:attrName>
                                        </p:attrNameLst>
                                      </p:cBhvr>
                                      <p:to>
                                        <p:strVal val="visible"/>
                                      </p:to>
                                    </p:set>
                                    <p:anim calcmode="lin" valueType="num">
                                      <p:cBhvr>
                                        <p:cTn id="12" dur="2000" fill="hold"/>
                                        <p:tgtEl>
                                          <p:spTgt spid="87044"/>
                                        </p:tgtEl>
                                        <p:attrNameLst>
                                          <p:attrName>ppt_w</p:attrName>
                                        </p:attrNameLst>
                                      </p:cBhvr>
                                      <p:tavLst>
                                        <p:tav tm="0">
                                          <p:val>
                                            <p:strVal val="#ppt_w*0.70"/>
                                          </p:val>
                                        </p:tav>
                                        <p:tav tm="100000">
                                          <p:val>
                                            <p:strVal val="#ppt_w"/>
                                          </p:val>
                                        </p:tav>
                                      </p:tavLst>
                                    </p:anim>
                                    <p:anim calcmode="lin" valueType="num">
                                      <p:cBhvr>
                                        <p:cTn id="13" dur="2000" fill="hold"/>
                                        <p:tgtEl>
                                          <p:spTgt spid="87044"/>
                                        </p:tgtEl>
                                        <p:attrNameLst>
                                          <p:attrName>ppt_h</p:attrName>
                                        </p:attrNameLst>
                                      </p:cBhvr>
                                      <p:tavLst>
                                        <p:tav tm="0">
                                          <p:val>
                                            <p:strVal val="#ppt_h"/>
                                          </p:val>
                                        </p:tav>
                                        <p:tav tm="100000">
                                          <p:val>
                                            <p:strVal val="#ppt_h"/>
                                          </p:val>
                                        </p:tav>
                                      </p:tavLst>
                                    </p:anim>
                                    <p:animEffect transition="in" filter="fade">
                                      <p:cBhvr>
                                        <p:cTn id="14" dur="2000"/>
                                        <p:tgtEl>
                                          <p:spTgt spid="87044"/>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7045"/>
                                        </p:tgtEl>
                                        <p:attrNameLst>
                                          <p:attrName>style.visibility</p:attrName>
                                        </p:attrNameLst>
                                      </p:cBhvr>
                                      <p:to>
                                        <p:strVal val="visible"/>
                                      </p:to>
                                    </p:set>
                                    <p:animEffect transition="in" filter="fade">
                                      <p:cBhvr>
                                        <p:cTn id="18" dur="2000"/>
                                        <p:tgtEl>
                                          <p:spTgt spid="87045"/>
                                        </p:tgtEl>
                                      </p:cBhvr>
                                    </p:animEffect>
                                    <p:anim calcmode="lin" valueType="num">
                                      <p:cBhvr>
                                        <p:cTn id="19" dur="2000" fill="hold"/>
                                        <p:tgtEl>
                                          <p:spTgt spid="87045"/>
                                        </p:tgtEl>
                                        <p:attrNameLst>
                                          <p:attrName>ppt_x</p:attrName>
                                        </p:attrNameLst>
                                      </p:cBhvr>
                                      <p:tavLst>
                                        <p:tav tm="0">
                                          <p:val>
                                            <p:strVal val="#ppt_x"/>
                                          </p:val>
                                        </p:tav>
                                        <p:tav tm="100000">
                                          <p:val>
                                            <p:strVal val="#ppt_x"/>
                                          </p:val>
                                        </p:tav>
                                      </p:tavLst>
                                    </p:anim>
                                    <p:anim calcmode="lin" valueType="num">
                                      <p:cBhvr>
                                        <p:cTn id="20" dur="2000" fill="hold"/>
                                        <p:tgtEl>
                                          <p:spTgt spid="87045"/>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7046"/>
                                        </p:tgtEl>
                                        <p:attrNameLst>
                                          <p:attrName>style.visibility</p:attrName>
                                        </p:attrNameLst>
                                      </p:cBhvr>
                                      <p:to>
                                        <p:strVal val="visible"/>
                                      </p:to>
                                    </p:set>
                                    <p:anim from="(-#ppt_w/2)" to="(#ppt_x)" calcmode="lin" valueType="num">
                                      <p:cBhvr>
                                        <p:cTn id="24" dur="1200" fill="hold">
                                          <p:stCondLst>
                                            <p:cond delay="0"/>
                                          </p:stCondLst>
                                        </p:cTn>
                                        <p:tgtEl>
                                          <p:spTgt spid="87046"/>
                                        </p:tgtEl>
                                        <p:attrNameLst>
                                          <p:attrName>ppt_x</p:attrName>
                                        </p:attrNameLst>
                                      </p:cBhvr>
                                    </p:anim>
                                    <p:anim from="0" to="-1.0" calcmode="lin" valueType="num">
                                      <p:cBhvr>
                                        <p:cTn id="25" dur="400" decel="50000" autoRev="1" fill="hold">
                                          <p:stCondLst>
                                            <p:cond delay="1200"/>
                                          </p:stCondLst>
                                        </p:cTn>
                                        <p:tgtEl>
                                          <p:spTgt spid="87046"/>
                                        </p:tgtEl>
                                        <p:attrNameLst>
                                          <p:attrName>xshear</p:attrName>
                                        </p:attrNameLst>
                                      </p:cBhvr>
                                    </p:anim>
                                    <p:animScale>
                                      <p:cBhvr>
                                        <p:cTn id="26" dur="400" decel="100000" autoRev="1" fill="hold">
                                          <p:stCondLst>
                                            <p:cond delay="1200"/>
                                          </p:stCondLst>
                                        </p:cTn>
                                        <p:tgtEl>
                                          <p:spTgt spid="87046"/>
                                        </p:tgtEl>
                                      </p:cBhvr>
                                      <p:from x="100000" y="100000"/>
                                      <p:to x="80000" y="100000"/>
                                    </p:animScale>
                                    <p:anim by="(#ppt_h/3+#ppt_w*0.1)" calcmode="lin" valueType="num">
                                      <p:cBhvr additive="sum">
                                        <p:cTn id="27" dur="400" decel="100000" autoRev="1" fill="hold">
                                          <p:stCondLst>
                                            <p:cond delay="1200"/>
                                          </p:stCondLst>
                                        </p:cTn>
                                        <p:tgtEl>
                                          <p:spTgt spid="87046"/>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7047"/>
                                        </p:tgtEl>
                                        <p:attrNameLst>
                                          <p:attrName>style.visibility</p:attrName>
                                        </p:attrNameLst>
                                      </p:cBhvr>
                                      <p:to>
                                        <p:strVal val="visible"/>
                                      </p:to>
                                    </p:set>
                                    <p:anim calcmode="lin" valueType="num">
                                      <p:cBhvr>
                                        <p:cTn id="31" dur="1000" fill="hold"/>
                                        <p:tgtEl>
                                          <p:spTgt spid="87047"/>
                                        </p:tgtEl>
                                        <p:attrNameLst>
                                          <p:attrName>ppt_w</p:attrName>
                                        </p:attrNameLst>
                                      </p:cBhvr>
                                      <p:tavLst>
                                        <p:tav tm="0">
                                          <p:val>
                                            <p:fltVal val="0"/>
                                          </p:val>
                                        </p:tav>
                                        <p:tav tm="100000">
                                          <p:val>
                                            <p:strVal val="#ppt_w"/>
                                          </p:val>
                                        </p:tav>
                                      </p:tavLst>
                                    </p:anim>
                                    <p:anim calcmode="lin" valueType="num">
                                      <p:cBhvr>
                                        <p:cTn id="32" dur="1000" fill="hold"/>
                                        <p:tgtEl>
                                          <p:spTgt spid="8704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1331640" y="141481"/>
            <a:ext cx="6734344" cy="630069"/>
          </a:xfrm>
          <a:prstGeom prst="rect">
            <a:avLst/>
          </a:prstGeom>
          <a:noFill/>
        </p:spPr>
        <p:txBody>
          <a:bodyPr wrap="none">
            <a:prstTxWarp prst="textChevron">
              <a:avLst/>
            </a:prstTxWarp>
            <a:spAutoFit/>
            <a:scene3d>
              <a:camera prst="orthographicFront"/>
              <a:lightRig rig="threePt" dir="t"/>
            </a:scene3d>
            <a:sp3d extrusionH="57150">
              <a:bevelT w="82550" h="38100" prst="coolSlant"/>
            </a:sp3d>
          </a:bodyPr>
          <a:lstStyle/>
          <a:p>
            <a:pPr>
              <a:defRPr/>
            </a:pPr>
            <a:r>
              <a:rPr lang="es-ES" sz="3200" b="1" dirty="0">
                <a:solidFill>
                  <a:srgbClr val="FFC000"/>
                </a:solidFill>
                <a:effectLst>
                  <a:glow rad="139700">
                    <a:schemeClr val="accent6">
                      <a:satMod val="175000"/>
                      <a:alpha val="40000"/>
                    </a:schemeClr>
                  </a:glow>
                  <a:outerShdw blurRad="38100" dist="38100" dir="2700000" algn="tl">
                    <a:srgbClr val="000000">
                      <a:alpha val="43137"/>
                    </a:srgbClr>
                  </a:outerShdw>
                </a:effectLst>
                <a:latin typeface="Arial" pitchFamily="34" charset="0"/>
                <a:cs typeface="Arial" pitchFamily="34" charset="0"/>
              </a:rPr>
              <a:t> Fallas de Valencia </a:t>
            </a:r>
          </a:p>
        </p:txBody>
      </p:sp>
      <p:sp>
        <p:nvSpPr>
          <p:cNvPr id="7" name="6 CuadroTexto"/>
          <p:cNvSpPr txBox="1"/>
          <p:nvPr/>
        </p:nvSpPr>
        <p:spPr>
          <a:xfrm>
            <a:off x="395288" y="898525"/>
            <a:ext cx="8424862" cy="2124075"/>
          </a:xfrm>
          <a:prstGeom prst="rect">
            <a:avLst/>
          </a:prstGeom>
          <a:noFill/>
        </p:spPr>
        <p:txBody>
          <a:bodyPr>
            <a:spAutoFit/>
          </a:bodyPr>
          <a:lstStyle/>
          <a:p>
            <a:pPr>
              <a:defRPr/>
            </a:pPr>
            <a:r>
              <a:rPr lang="es-ES" sz="22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Las Fallas (</a:t>
            </a:r>
            <a:r>
              <a:rPr lang="es-ES" sz="2200" i="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Falles</a:t>
            </a:r>
            <a:r>
              <a:rPr lang="es-ES" sz="22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 en valenciano) son unas fiestas que se celebran del 15 al 19 de marzo, con una tradición arraigada en la ciudad de Valencia y diferentes poblaciones de la Comunidad Valenciana. Oficialmente empiezan el último domingo de febrero con el acto de la Crida (en valenciano); 'pregón', (en castellano). </a:t>
            </a:r>
          </a:p>
        </p:txBody>
      </p:sp>
      <p:sp>
        <p:nvSpPr>
          <p:cNvPr id="8" name="7 CuadroTexto"/>
          <p:cNvSpPr txBox="1"/>
          <p:nvPr/>
        </p:nvSpPr>
        <p:spPr>
          <a:xfrm>
            <a:off x="395288" y="3435350"/>
            <a:ext cx="8280400" cy="1447800"/>
          </a:xfrm>
          <a:prstGeom prst="rect">
            <a:avLst/>
          </a:prstGeom>
          <a:noFill/>
        </p:spPr>
        <p:txBody>
          <a:bodyPr>
            <a:spAutoFit/>
          </a:bodyPr>
          <a:lstStyle/>
          <a:p>
            <a:pPr>
              <a:defRPr/>
            </a:pPr>
            <a:r>
              <a:rPr lang="es-ES" sz="22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Actualmente, esta festividad se ha convertido en un atractivo turístico muy importante, ya que están catalogadas como fiesta de Interés Turístico Internacional. </a:t>
            </a:r>
          </a:p>
        </p:txBody>
      </p:sp>
    </p:spTree>
  </p:cSld>
  <p:clrMapOvr>
    <a:masterClrMapping/>
  </p:clrMapOvr>
  <mc:AlternateContent xmlns:mc="http://schemas.openxmlformats.org/markup-compatibility/2006" xmlns:p14="http://schemas.microsoft.com/office/powerpoint/2010/main">
    <mc:Choice Requires="p14">
      <p:transition spd="slow" p14:dur="2500" advTm="49000">
        <p14:vortex dir="r"/>
      </p:transition>
    </mc:Choice>
    <mc:Fallback xmlns="">
      <p:transition spd="slow" advTm="4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1"/>
                                          </p:val>
                                        </p:tav>
                                        <p:tav tm="100000">
                                          <p:val>
                                            <p:strVal val="#ppt_x"/>
                                          </p:val>
                                        </p:tav>
                                      </p:tavLst>
                                    </p:anim>
                                    <p:anim calcmode="lin" valueType="num">
                                      <p:cBhvr>
                                        <p:cTn id="15" dur="1000" fill="hold"/>
                                        <p:tgtEl>
                                          <p:spTgt spid="7"/>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298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1"/>
                                          </p:val>
                                        </p:tav>
                                        <p:tav tm="100000">
                                          <p:val>
                                            <p:strVal val="#ppt_x"/>
                                          </p:val>
                                        </p:tav>
                                      </p:tavLst>
                                    </p:anim>
                                    <p:anim calcmode="lin" valueType="num">
                                      <p:cBhvr>
                                        <p:cTn id="2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0" y="0"/>
            <a:ext cx="9144000" cy="545207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Acorde"/>
          <p:cNvSpPr/>
          <p:nvPr/>
        </p:nvSpPr>
        <p:spPr>
          <a:xfrm rot="5400000">
            <a:off x="2553494" y="-1053306"/>
            <a:ext cx="3965575" cy="6072187"/>
          </a:xfrm>
          <a:prstGeom prst="chord">
            <a:avLst>
              <a:gd name="adj1" fmla="val 5472577"/>
              <a:gd name="adj2" fmla="val 16200000"/>
            </a:avLst>
          </a:prstGeom>
          <a:solidFill>
            <a:schemeClr val="accent6">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Acorde"/>
          <p:cNvSpPr/>
          <p:nvPr/>
        </p:nvSpPr>
        <p:spPr>
          <a:xfrm rot="5400000">
            <a:off x="2554288" y="-517525"/>
            <a:ext cx="3963988" cy="6072187"/>
          </a:xfrm>
          <a:prstGeom prst="chord">
            <a:avLst>
              <a:gd name="adj1" fmla="val 5472577"/>
              <a:gd name="adj2" fmla="val 16200000"/>
            </a:avLst>
          </a:prstGeom>
          <a:solidFill>
            <a:schemeClr val="accent6">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Acorde"/>
          <p:cNvSpPr/>
          <p:nvPr/>
        </p:nvSpPr>
        <p:spPr>
          <a:xfrm rot="5400000">
            <a:off x="2554288" y="125413"/>
            <a:ext cx="3963987" cy="6072187"/>
          </a:xfrm>
          <a:prstGeom prst="chord">
            <a:avLst>
              <a:gd name="adj1" fmla="val 5472577"/>
              <a:gd name="adj2" fmla="val 16200000"/>
            </a:avLst>
          </a:prstGeom>
          <a:solidFill>
            <a:schemeClr val="accent6">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Acorde"/>
          <p:cNvSpPr/>
          <p:nvPr/>
        </p:nvSpPr>
        <p:spPr>
          <a:xfrm rot="5400000">
            <a:off x="2624931" y="767557"/>
            <a:ext cx="3965575" cy="6072188"/>
          </a:xfrm>
          <a:prstGeom prst="chord">
            <a:avLst>
              <a:gd name="adj1" fmla="val 5472577"/>
              <a:gd name="adj2" fmla="val 16200000"/>
            </a:avLst>
          </a:prstGeom>
          <a:solidFill>
            <a:schemeClr val="accent6">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Acorde"/>
          <p:cNvSpPr/>
          <p:nvPr/>
        </p:nvSpPr>
        <p:spPr>
          <a:xfrm rot="5400000">
            <a:off x="2624137" y="1357313"/>
            <a:ext cx="3967163" cy="6072188"/>
          </a:xfrm>
          <a:prstGeom prst="chord">
            <a:avLst>
              <a:gd name="adj1" fmla="val 5472577"/>
              <a:gd name="adj2" fmla="val 16200000"/>
            </a:avLst>
          </a:prstGeom>
          <a:solidFill>
            <a:schemeClr val="accent6">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Acorde"/>
          <p:cNvSpPr/>
          <p:nvPr/>
        </p:nvSpPr>
        <p:spPr>
          <a:xfrm rot="5400000">
            <a:off x="2607469" y="2072481"/>
            <a:ext cx="4071938" cy="6143625"/>
          </a:xfrm>
          <a:prstGeom prst="chord">
            <a:avLst>
              <a:gd name="adj1" fmla="val 5419019"/>
              <a:gd name="adj2" fmla="val 16200000"/>
            </a:avLst>
          </a:prstGeom>
          <a:solidFill>
            <a:schemeClr val="accent6">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105" name="27 CuadroTexto"/>
          <p:cNvSpPr txBox="1">
            <a:spLocks noChangeArrowheads="1"/>
          </p:cNvSpPr>
          <p:nvPr/>
        </p:nvSpPr>
        <p:spPr bwMode="auto">
          <a:xfrm>
            <a:off x="0" y="4179888"/>
            <a:ext cx="238125" cy="369887"/>
          </a:xfrm>
          <a:prstGeom prst="rect">
            <a:avLst/>
          </a:prstGeom>
          <a:noFill/>
          <a:ln>
            <a:noFill/>
          </a:ln>
          <a:scene3d>
            <a:camera prst="orthographicFront"/>
            <a:lightRig rig="threePt" dir="t"/>
          </a:scene3d>
          <a:sp3d>
            <a:bevelT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a:latin typeface="Calibri" pitchFamily="34" charset="0"/>
              </a:rPr>
              <a:t> </a:t>
            </a:r>
            <a:endParaRPr lang="es-ES">
              <a:latin typeface="Calibri" pitchFamily="34" charset="0"/>
            </a:endParaRPr>
          </a:p>
        </p:txBody>
      </p:sp>
      <p:sp>
        <p:nvSpPr>
          <p:cNvPr id="2" name="1 CuadroTexto"/>
          <p:cNvSpPr txBox="1"/>
          <p:nvPr/>
        </p:nvSpPr>
        <p:spPr>
          <a:xfrm>
            <a:off x="539552" y="3573840"/>
            <a:ext cx="8208912" cy="1600438"/>
          </a:xfrm>
          <a:prstGeom prst="rect">
            <a:avLst/>
          </a:prstGeom>
          <a:noFill/>
        </p:spPr>
        <p:txBody>
          <a:bodyPr wrap="square" rtlCol="0">
            <a:spAutoFit/>
          </a:bodyPr>
          <a:lstStyle/>
          <a:p>
            <a:r>
              <a:rPr lang="es-ES" sz="2200" b="1" dirty="0" smtClean="0">
                <a:effectLst>
                  <a:glow rad="101600">
                    <a:srgbClr val="C00000">
                      <a:alpha val="60000"/>
                    </a:srgbClr>
                  </a:glow>
                  <a:outerShdw blurRad="38100" dist="38100" dir="2700000" algn="tl">
                    <a:srgbClr val="000000">
                      <a:alpha val="43137"/>
                    </a:srgbClr>
                  </a:outerShdw>
                </a:effectLst>
              </a:rPr>
              <a:t>Paula Nieto Medina. Fallera </a:t>
            </a:r>
            <a:r>
              <a:rPr lang="es-ES" sz="2200" b="1" dirty="0">
                <a:effectLst>
                  <a:glow rad="101600">
                    <a:srgbClr val="C00000">
                      <a:alpha val="60000"/>
                    </a:srgbClr>
                  </a:glow>
                  <a:outerShdw blurRad="38100" dist="38100" dir="2700000" algn="tl">
                    <a:srgbClr val="000000">
                      <a:alpha val="43137"/>
                    </a:srgbClr>
                  </a:outerShdw>
                </a:effectLst>
              </a:rPr>
              <a:t>Mayor Infantil de </a:t>
            </a:r>
            <a:r>
              <a:rPr lang="es-ES" sz="2200" b="1" dirty="0" smtClean="0">
                <a:effectLst>
                  <a:glow rad="101600">
                    <a:srgbClr val="C00000">
                      <a:alpha val="60000"/>
                    </a:srgbClr>
                  </a:glow>
                  <a:outerShdw blurRad="38100" dist="38100" dir="2700000" algn="tl">
                    <a:srgbClr val="000000">
                      <a:alpha val="43137"/>
                    </a:srgbClr>
                  </a:outerShdw>
                </a:effectLst>
              </a:rPr>
              <a:t>Valencia </a:t>
            </a:r>
            <a:r>
              <a:rPr lang="es-ES" sz="2200" b="1" dirty="0">
                <a:effectLst>
                  <a:glow rad="101600">
                    <a:srgbClr val="C00000">
                      <a:alpha val="60000"/>
                    </a:srgbClr>
                  </a:glow>
                  <a:outerShdw blurRad="38100" dist="38100" dir="2700000" algn="tl">
                    <a:srgbClr val="000000">
                      <a:alpha val="43137"/>
                    </a:srgbClr>
                  </a:outerShdw>
                </a:effectLst>
              </a:rPr>
              <a:t>del año </a:t>
            </a:r>
            <a:r>
              <a:rPr lang="es-ES" sz="2200" b="1" dirty="0" smtClean="0">
                <a:effectLst>
                  <a:glow rad="101600">
                    <a:srgbClr val="C00000">
                      <a:alpha val="60000"/>
                    </a:srgbClr>
                  </a:glow>
                  <a:outerShdw blurRad="38100" dist="38100" dir="2700000" algn="tl">
                    <a:srgbClr val="000000">
                      <a:alpha val="43137"/>
                    </a:srgbClr>
                  </a:outerShdw>
                </a:effectLst>
              </a:rPr>
              <a:t>2023: </a:t>
            </a:r>
            <a:r>
              <a:rPr lang="es-ES" b="1" dirty="0" smtClean="0">
                <a:effectLst>
                  <a:glow rad="101600">
                    <a:srgbClr val="C00000">
                      <a:alpha val="60000"/>
                    </a:srgbClr>
                  </a:glow>
                  <a:outerShdw blurRad="38100" dist="38100" dir="2700000" algn="tl">
                    <a:srgbClr val="000000">
                      <a:alpha val="43137"/>
                    </a:srgbClr>
                  </a:outerShdw>
                </a:effectLst>
              </a:rPr>
              <a:t>Tiene </a:t>
            </a:r>
            <a:r>
              <a:rPr lang="es-ES" b="1" dirty="0">
                <a:effectLst>
                  <a:glow rad="101600">
                    <a:srgbClr val="C00000">
                      <a:alpha val="60000"/>
                    </a:srgbClr>
                  </a:glow>
                  <a:outerShdw blurRad="38100" dist="38100" dir="2700000" algn="tl">
                    <a:srgbClr val="000000">
                      <a:alpha val="43137"/>
                    </a:srgbClr>
                  </a:outerShdw>
                </a:effectLst>
              </a:rPr>
              <a:t>11 años y estudia en las Escuelas San </a:t>
            </a:r>
            <a:r>
              <a:rPr lang="es-ES" b="1" dirty="0" smtClean="0">
                <a:effectLst>
                  <a:glow rad="101600">
                    <a:srgbClr val="C00000">
                      <a:alpha val="60000"/>
                    </a:srgbClr>
                  </a:glow>
                  <a:outerShdw blurRad="38100" dist="38100" dir="2700000" algn="tl">
                    <a:srgbClr val="000000">
                      <a:alpha val="43137"/>
                    </a:srgbClr>
                  </a:outerShdw>
                </a:effectLst>
              </a:rPr>
              <a:t>José - Jesuitas </a:t>
            </a:r>
            <a:r>
              <a:rPr lang="es-ES" b="1" dirty="0">
                <a:effectLst>
                  <a:glow rad="101600">
                    <a:srgbClr val="C00000">
                      <a:alpha val="60000"/>
                    </a:srgbClr>
                  </a:glow>
                  <a:outerShdw blurRad="38100" dist="38100" dir="2700000" algn="tl">
                    <a:srgbClr val="000000">
                      <a:alpha val="43137"/>
                    </a:srgbClr>
                  </a:outerShdw>
                </a:effectLst>
              </a:rPr>
              <a:t>de </a:t>
            </a:r>
            <a:r>
              <a:rPr lang="es-ES" b="1" dirty="0" smtClean="0">
                <a:effectLst>
                  <a:glow rad="101600">
                    <a:srgbClr val="C00000">
                      <a:alpha val="60000"/>
                    </a:srgbClr>
                  </a:glow>
                  <a:outerShdw blurRad="38100" dist="38100" dir="2700000" algn="tl">
                    <a:srgbClr val="000000">
                      <a:alpha val="43137"/>
                    </a:srgbClr>
                  </a:outerShdw>
                </a:effectLst>
              </a:rPr>
              <a:t>Valencia </a:t>
            </a:r>
            <a:r>
              <a:rPr lang="es-ES" b="1" dirty="0">
                <a:effectLst>
                  <a:glow rad="101600">
                    <a:srgbClr val="C00000">
                      <a:alpha val="60000"/>
                    </a:srgbClr>
                  </a:glow>
                  <a:outerShdw blurRad="38100" dist="38100" dir="2700000" algn="tl">
                    <a:srgbClr val="000000">
                      <a:alpha val="43137"/>
                    </a:srgbClr>
                  </a:outerShdw>
                </a:effectLst>
              </a:rPr>
              <a:t>el curso de 6º de </a:t>
            </a:r>
            <a:r>
              <a:rPr lang="es-ES" b="1" dirty="0" smtClean="0">
                <a:effectLst>
                  <a:glow rad="101600">
                    <a:srgbClr val="C00000">
                      <a:alpha val="60000"/>
                    </a:srgbClr>
                  </a:glow>
                  <a:outerShdw blurRad="38100" dist="38100" dir="2700000" algn="tl">
                    <a:srgbClr val="000000">
                      <a:alpha val="43137"/>
                    </a:srgbClr>
                  </a:outerShdw>
                </a:effectLst>
              </a:rPr>
              <a:t>Primaria. Es </a:t>
            </a:r>
            <a:r>
              <a:rPr lang="es-ES" b="1" dirty="0">
                <a:effectLst>
                  <a:glow rad="101600">
                    <a:srgbClr val="C00000">
                      <a:alpha val="60000"/>
                    </a:srgbClr>
                  </a:glow>
                  <a:outerShdw blurRad="38100" dist="38100" dir="2700000" algn="tl">
                    <a:srgbClr val="000000">
                      <a:alpha val="43137"/>
                    </a:srgbClr>
                  </a:outerShdw>
                </a:effectLst>
              </a:rPr>
              <a:t>fallera desde que nació, pero le dieron de alta en el censo de Junta Central Fallera con 2 años. Actualmente tiene el </a:t>
            </a:r>
            <a:r>
              <a:rPr lang="es-ES" b="1" dirty="0" err="1">
                <a:effectLst>
                  <a:glow rad="101600">
                    <a:srgbClr val="C00000">
                      <a:alpha val="60000"/>
                    </a:srgbClr>
                  </a:glow>
                  <a:outerShdw blurRad="38100" dist="38100" dir="2700000" algn="tl">
                    <a:srgbClr val="000000">
                      <a:alpha val="43137"/>
                    </a:srgbClr>
                  </a:outerShdw>
                </a:effectLst>
              </a:rPr>
              <a:t>Bunyol</a:t>
            </a:r>
            <a:r>
              <a:rPr lang="es-ES" b="1" dirty="0">
                <a:effectLst>
                  <a:glow rad="101600">
                    <a:srgbClr val="C00000">
                      <a:alpha val="60000"/>
                    </a:srgbClr>
                  </a:glow>
                  <a:outerShdw blurRad="38100" dist="38100" dir="2700000" algn="tl">
                    <a:srgbClr val="000000">
                      <a:alpha val="43137"/>
                    </a:srgbClr>
                  </a:outerShdw>
                </a:effectLst>
              </a:rPr>
              <a:t> de Plata.</a:t>
            </a:r>
          </a:p>
        </p:txBody>
      </p:sp>
    </p:spTree>
  </p:cSld>
  <p:clrMapOvr>
    <a:masterClrMapping/>
  </p:clrMapOvr>
  <mc:AlternateContent xmlns:mc="http://schemas.openxmlformats.org/markup-compatibility/2006" xmlns:p14="http://schemas.microsoft.com/office/powerpoint/2010/main">
    <mc:Choice Requires="p14">
      <p:transition spd="slow" p14:dur="2500" advTm="36000">
        <p14:vortex dir="r"/>
        <p:sndAc>
          <p:stSnd loop="1">
            <p:snd r:embed="rId3" name="Variadas.wav"/>
          </p:stSnd>
        </p:sndAc>
      </p:transition>
    </mc:Choice>
    <mc:Fallback xmlns="">
      <p:transition spd="slow" advTm="36000">
        <p:fade/>
        <p:sndAc>
          <p:stSnd loop="1">
            <p:snd r:embed="rId5"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ppt_x</p:attrName>
                                        </p:attrNameLst>
                                      </p:cBhvr>
                                      <p:tavLst>
                                        <p:tav tm="0">
                                          <p:val>
                                            <p:strVal val="#ppt_x-#ppt_w/2"/>
                                          </p:val>
                                        </p:tav>
                                        <p:tav tm="100000">
                                          <p:val>
                                            <p:strVal val="#ppt_x"/>
                                          </p:val>
                                        </p:tav>
                                      </p:tavLst>
                                    </p:anim>
                                    <p:anim calcmode="lin" valueType="num">
                                      <p:cBhvr>
                                        <p:cTn id="8" dur="3000" fill="hold"/>
                                        <p:tgtEl>
                                          <p:spTgt spid="6"/>
                                        </p:tgtEl>
                                        <p:attrNameLst>
                                          <p:attrName>ppt_y</p:attrName>
                                        </p:attrNameLst>
                                      </p:cBhvr>
                                      <p:tavLst>
                                        <p:tav tm="0">
                                          <p:val>
                                            <p:strVal val="#ppt_y"/>
                                          </p:val>
                                        </p:tav>
                                        <p:tav tm="100000">
                                          <p:val>
                                            <p:strVal val="#ppt_y"/>
                                          </p:val>
                                        </p:tav>
                                      </p:tavLst>
                                    </p:anim>
                                    <p:anim calcmode="lin" valueType="num">
                                      <p:cBhvr>
                                        <p:cTn id="9" dur="3000" fill="hold"/>
                                        <p:tgtEl>
                                          <p:spTgt spid="6"/>
                                        </p:tgtEl>
                                        <p:attrNameLst>
                                          <p:attrName>ppt_w</p:attrName>
                                        </p:attrNameLst>
                                      </p:cBhvr>
                                      <p:tavLst>
                                        <p:tav tm="0">
                                          <p:val>
                                            <p:fltVal val="0"/>
                                          </p:val>
                                        </p:tav>
                                        <p:tav tm="100000">
                                          <p:val>
                                            <p:strVal val="#ppt_w"/>
                                          </p:val>
                                        </p:tav>
                                      </p:tavLst>
                                    </p:anim>
                                    <p:anim calcmode="lin" valueType="num">
                                      <p:cBhvr>
                                        <p:cTn id="10" dur="3000" fill="hold"/>
                                        <p:tgtEl>
                                          <p:spTgt spid="6"/>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ppt_x</p:attrName>
                                        </p:attrNameLst>
                                      </p:cBhvr>
                                      <p:tavLst>
                                        <p:tav tm="0">
                                          <p:val>
                                            <p:strVal val="#ppt_x+#ppt_w/2"/>
                                          </p:val>
                                        </p:tav>
                                        <p:tav tm="100000">
                                          <p:val>
                                            <p:strVal val="#ppt_x"/>
                                          </p:val>
                                        </p:tav>
                                      </p:tavLst>
                                    </p:anim>
                                    <p:anim calcmode="lin" valueType="num">
                                      <p:cBhvr>
                                        <p:cTn id="14" dur="3000" fill="hold"/>
                                        <p:tgtEl>
                                          <p:spTgt spid="7"/>
                                        </p:tgtEl>
                                        <p:attrNameLst>
                                          <p:attrName>ppt_y</p:attrName>
                                        </p:attrNameLst>
                                      </p:cBhvr>
                                      <p:tavLst>
                                        <p:tav tm="0">
                                          <p:val>
                                            <p:strVal val="#ppt_y"/>
                                          </p:val>
                                        </p:tav>
                                        <p:tav tm="100000">
                                          <p:val>
                                            <p:strVal val="#ppt_y"/>
                                          </p:val>
                                        </p:tav>
                                      </p:tavLst>
                                    </p:anim>
                                    <p:anim calcmode="lin" valueType="num">
                                      <p:cBhvr>
                                        <p:cTn id="15" dur="3000" fill="hold"/>
                                        <p:tgtEl>
                                          <p:spTgt spid="7"/>
                                        </p:tgtEl>
                                        <p:attrNameLst>
                                          <p:attrName>ppt_w</p:attrName>
                                        </p:attrNameLst>
                                      </p:cBhvr>
                                      <p:tavLst>
                                        <p:tav tm="0">
                                          <p:val>
                                            <p:fltVal val="0"/>
                                          </p:val>
                                        </p:tav>
                                        <p:tav tm="100000">
                                          <p:val>
                                            <p:strVal val="#ppt_w"/>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ppt_w/2"/>
                                          </p:val>
                                        </p:tav>
                                        <p:tav tm="100000">
                                          <p:val>
                                            <p:strVal val="#ppt_x"/>
                                          </p:val>
                                        </p:tav>
                                      </p:tavLst>
                                    </p:anim>
                                    <p:anim calcmode="lin" valueType="num">
                                      <p:cBhvr>
                                        <p:cTn id="20" dur="3000" fill="hold"/>
                                        <p:tgtEl>
                                          <p:spTgt spid="8"/>
                                        </p:tgtEl>
                                        <p:attrNameLst>
                                          <p:attrName>ppt_y</p:attrName>
                                        </p:attrNameLst>
                                      </p:cBhvr>
                                      <p:tavLst>
                                        <p:tav tm="0">
                                          <p:val>
                                            <p:strVal val="#ppt_y"/>
                                          </p:val>
                                        </p:tav>
                                        <p:tav tm="100000">
                                          <p:val>
                                            <p:strVal val="#ppt_y"/>
                                          </p:val>
                                        </p:tav>
                                      </p:tavLst>
                                    </p:anim>
                                    <p:anim calcmode="lin" valueType="num">
                                      <p:cBhvr>
                                        <p:cTn id="21" dur="3000" fill="hold"/>
                                        <p:tgtEl>
                                          <p:spTgt spid="8"/>
                                        </p:tgtEl>
                                        <p:attrNameLst>
                                          <p:attrName>ppt_w</p:attrName>
                                        </p:attrNameLst>
                                      </p:cBhvr>
                                      <p:tavLst>
                                        <p:tav tm="0">
                                          <p:val>
                                            <p:fltVal val="0"/>
                                          </p:val>
                                        </p:tav>
                                        <p:tav tm="100000">
                                          <p:val>
                                            <p:strVal val="#ppt_w"/>
                                          </p:val>
                                        </p:tav>
                                      </p:tavLst>
                                    </p:anim>
                                    <p:anim calcmode="lin" valueType="num">
                                      <p:cBhvr>
                                        <p:cTn id="22" dur="3000" fill="hold"/>
                                        <p:tgtEl>
                                          <p:spTgt spid="8"/>
                                        </p:tgtEl>
                                        <p:attrNameLst>
                                          <p:attrName>ppt_h</p:attrName>
                                        </p:attrNameLst>
                                      </p:cBhvr>
                                      <p:tavLst>
                                        <p:tav tm="0">
                                          <p:val>
                                            <p:strVal val="#ppt_h"/>
                                          </p:val>
                                        </p:tav>
                                        <p:tav tm="100000">
                                          <p:val>
                                            <p:strVal val="#ppt_h"/>
                                          </p:val>
                                        </p:tav>
                                      </p:tavLst>
                                    </p:anim>
                                  </p:childTnLst>
                                </p:cTn>
                              </p:par>
                              <p:par>
                                <p:cTn id="23" presetID="17"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ppt_x</p:attrName>
                                        </p:attrNameLst>
                                      </p:cBhvr>
                                      <p:tavLst>
                                        <p:tav tm="0">
                                          <p:val>
                                            <p:strVal val="#ppt_x+#ppt_w/2"/>
                                          </p:val>
                                        </p:tav>
                                        <p:tav tm="100000">
                                          <p:val>
                                            <p:strVal val="#ppt_x"/>
                                          </p:val>
                                        </p:tav>
                                      </p:tavLst>
                                    </p:anim>
                                    <p:anim calcmode="lin" valueType="num">
                                      <p:cBhvr>
                                        <p:cTn id="26" dur="3000" fill="hold"/>
                                        <p:tgtEl>
                                          <p:spTgt spid="9"/>
                                        </p:tgtEl>
                                        <p:attrNameLst>
                                          <p:attrName>ppt_y</p:attrName>
                                        </p:attrNameLst>
                                      </p:cBhvr>
                                      <p:tavLst>
                                        <p:tav tm="0">
                                          <p:val>
                                            <p:strVal val="#ppt_y"/>
                                          </p:val>
                                        </p:tav>
                                        <p:tav tm="100000">
                                          <p:val>
                                            <p:strVal val="#ppt_y"/>
                                          </p:val>
                                        </p:tav>
                                      </p:tavLst>
                                    </p:anim>
                                    <p:anim calcmode="lin" valueType="num">
                                      <p:cBhvr>
                                        <p:cTn id="27" dur="3000" fill="hold"/>
                                        <p:tgtEl>
                                          <p:spTgt spid="9"/>
                                        </p:tgtEl>
                                        <p:attrNameLst>
                                          <p:attrName>ppt_w</p:attrName>
                                        </p:attrNameLst>
                                      </p:cBhvr>
                                      <p:tavLst>
                                        <p:tav tm="0">
                                          <p:val>
                                            <p:fltVal val="0"/>
                                          </p:val>
                                        </p:tav>
                                        <p:tav tm="100000">
                                          <p:val>
                                            <p:strVal val="#ppt_w"/>
                                          </p:val>
                                        </p:tav>
                                      </p:tavLst>
                                    </p:anim>
                                    <p:anim calcmode="lin" valueType="num">
                                      <p:cBhvr>
                                        <p:cTn id="28" dur="3000" fill="hold"/>
                                        <p:tgtEl>
                                          <p:spTgt spid="9"/>
                                        </p:tgtEl>
                                        <p:attrNameLst>
                                          <p:attrName>ppt_h</p:attrName>
                                        </p:attrNameLst>
                                      </p:cBhvr>
                                      <p:tavLst>
                                        <p:tav tm="0">
                                          <p:val>
                                            <p:strVal val="#ppt_h"/>
                                          </p:val>
                                        </p:tav>
                                        <p:tav tm="100000">
                                          <p:val>
                                            <p:strVal val="#ppt_h"/>
                                          </p:val>
                                        </p:tav>
                                      </p:tavLst>
                                    </p:anim>
                                  </p:childTnLst>
                                </p:cTn>
                              </p:par>
                              <p:par>
                                <p:cTn id="29" presetID="17" presetClass="entr" presetSubtype="8"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3000" fill="hold"/>
                                        <p:tgtEl>
                                          <p:spTgt spid="10"/>
                                        </p:tgtEl>
                                        <p:attrNameLst>
                                          <p:attrName>ppt_x</p:attrName>
                                        </p:attrNameLst>
                                      </p:cBhvr>
                                      <p:tavLst>
                                        <p:tav tm="0">
                                          <p:val>
                                            <p:strVal val="#ppt_x-#ppt_w/2"/>
                                          </p:val>
                                        </p:tav>
                                        <p:tav tm="100000">
                                          <p:val>
                                            <p:strVal val="#ppt_x"/>
                                          </p:val>
                                        </p:tav>
                                      </p:tavLst>
                                    </p:anim>
                                    <p:anim calcmode="lin" valueType="num">
                                      <p:cBhvr>
                                        <p:cTn id="32" dur="3000" fill="hold"/>
                                        <p:tgtEl>
                                          <p:spTgt spid="10"/>
                                        </p:tgtEl>
                                        <p:attrNameLst>
                                          <p:attrName>ppt_y</p:attrName>
                                        </p:attrNameLst>
                                      </p:cBhvr>
                                      <p:tavLst>
                                        <p:tav tm="0">
                                          <p:val>
                                            <p:strVal val="#ppt_y"/>
                                          </p:val>
                                        </p:tav>
                                        <p:tav tm="100000">
                                          <p:val>
                                            <p:strVal val="#ppt_y"/>
                                          </p:val>
                                        </p:tav>
                                      </p:tavLst>
                                    </p:anim>
                                    <p:anim calcmode="lin" valueType="num">
                                      <p:cBhvr>
                                        <p:cTn id="33" dur="3000" fill="hold"/>
                                        <p:tgtEl>
                                          <p:spTgt spid="10"/>
                                        </p:tgtEl>
                                        <p:attrNameLst>
                                          <p:attrName>ppt_w</p:attrName>
                                        </p:attrNameLst>
                                      </p:cBhvr>
                                      <p:tavLst>
                                        <p:tav tm="0">
                                          <p:val>
                                            <p:fltVal val="0"/>
                                          </p:val>
                                        </p:tav>
                                        <p:tav tm="100000">
                                          <p:val>
                                            <p:strVal val="#ppt_w"/>
                                          </p:val>
                                        </p:tav>
                                      </p:tavLst>
                                    </p:anim>
                                    <p:anim calcmode="lin" valueType="num">
                                      <p:cBhvr>
                                        <p:cTn id="34" dur="3000" fill="hold"/>
                                        <p:tgtEl>
                                          <p:spTgt spid="10"/>
                                        </p:tgtEl>
                                        <p:attrNameLst>
                                          <p:attrName>ppt_h</p:attrName>
                                        </p:attrNameLst>
                                      </p:cBhvr>
                                      <p:tavLst>
                                        <p:tav tm="0">
                                          <p:val>
                                            <p:strVal val="#ppt_h"/>
                                          </p:val>
                                        </p:tav>
                                        <p:tav tm="100000">
                                          <p:val>
                                            <p:strVal val="#ppt_h"/>
                                          </p:val>
                                        </p:tav>
                                      </p:tavLst>
                                    </p:anim>
                                  </p:childTnLst>
                                </p:cTn>
                              </p:par>
                              <p:par>
                                <p:cTn id="35" presetID="17" presetClass="entr" presetSubtype="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3000" fill="hold"/>
                                        <p:tgtEl>
                                          <p:spTgt spid="11"/>
                                        </p:tgtEl>
                                        <p:attrNameLst>
                                          <p:attrName>ppt_x</p:attrName>
                                        </p:attrNameLst>
                                      </p:cBhvr>
                                      <p:tavLst>
                                        <p:tav tm="0">
                                          <p:val>
                                            <p:strVal val="#ppt_x+#ppt_w/2"/>
                                          </p:val>
                                        </p:tav>
                                        <p:tav tm="100000">
                                          <p:val>
                                            <p:strVal val="#ppt_x"/>
                                          </p:val>
                                        </p:tav>
                                      </p:tavLst>
                                    </p:anim>
                                    <p:anim calcmode="lin" valueType="num">
                                      <p:cBhvr>
                                        <p:cTn id="38" dur="3000" fill="hold"/>
                                        <p:tgtEl>
                                          <p:spTgt spid="11"/>
                                        </p:tgtEl>
                                        <p:attrNameLst>
                                          <p:attrName>ppt_y</p:attrName>
                                        </p:attrNameLst>
                                      </p:cBhvr>
                                      <p:tavLst>
                                        <p:tav tm="0">
                                          <p:val>
                                            <p:strVal val="#ppt_y"/>
                                          </p:val>
                                        </p:tav>
                                        <p:tav tm="100000">
                                          <p:val>
                                            <p:strVal val="#ppt_y"/>
                                          </p:val>
                                        </p:tav>
                                      </p:tavLst>
                                    </p:anim>
                                    <p:anim calcmode="lin" valueType="num">
                                      <p:cBhvr>
                                        <p:cTn id="39" dur="3000" fill="hold"/>
                                        <p:tgtEl>
                                          <p:spTgt spid="11"/>
                                        </p:tgtEl>
                                        <p:attrNameLst>
                                          <p:attrName>ppt_w</p:attrName>
                                        </p:attrNameLst>
                                      </p:cBhvr>
                                      <p:tavLst>
                                        <p:tav tm="0">
                                          <p:val>
                                            <p:fltVal val="0"/>
                                          </p:val>
                                        </p:tav>
                                        <p:tav tm="100000">
                                          <p:val>
                                            <p:strVal val="#ppt_w"/>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16" presetClass="entr" presetSubtype="26"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barn(inHorizontal)">
                                      <p:cBhvr>
                                        <p:cTn id="43" dur="3000"/>
                                        <p:tgtEl>
                                          <p:spTgt spid="6"/>
                                        </p:tgtEl>
                                      </p:cBhvr>
                                    </p:animEffect>
                                  </p:childTnLst>
                                </p:cTn>
                              </p:par>
                              <p:par>
                                <p:cTn id="44" presetID="16" presetClass="entr" presetSubtype="26"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barn(inHorizontal)">
                                      <p:cBhvr>
                                        <p:cTn id="46" dur="3000"/>
                                        <p:tgtEl>
                                          <p:spTgt spid="7"/>
                                        </p:tgtEl>
                                      </p:cBhvr>
                                    </p:animEffect>
                                  </p:childTnLst>
                                </p:cTn>
                              </p:par>
                              <p:par>
                                <p:cTn id="47" presetID="16" presetClass="entr" presetSubtype="26"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barn(inHorizontal)">
                                      <p:cBhvr>
                                        <p:cTn id="49" dur="3000"/>
                                        <p:tgtEl>
                                          <p:spTgt spid="8"/>
                                        </p:tgtEl>
                                      </p:cBhvr>
                                    </p:animEffect>
                                  </p:childTnLst>
                                </p:cTn>
                              </p:par>
                              <p:par>
                                <p:cTn id="50" presetID="16" presetClass="entr" presetSubtype="26" fill="hold" nodeType="with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barn(inHorizontal)">
                                      <p:cBhvr>
                                        <p:cTn id="52" dur="3000"/>
                                        <p:tgtEl>
                                          <p:spTgt spid="9"/>
                                        </p:tgtEl>
                                      </p:cBhvr>
                                    </p:animEffect>
                                  </p:childTnLst>
                                </p:cTn>
                              </p:par>
                              <p:par>
                                <p:cTn id="53" presetID="16" presetClass="entr" presetSubtype="26"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barn(inHorizontal)">
                                      <p:cBhvr>
                                        <p:cTn id="55" dur="3000"/>
                                        <p:tgtEl>
                                          <p:spTgt spid="10"/>
                                        </p:tgtEl>
                                      </p:cBhvr>
                                    </p:animEffect>
                                  </p:childTnLst>
                                </p:cTn>
                              </p:par>
                              <p:par>
                                <p:cTn id="56" presetID="16" presetClass="entr" presetSubtype="26"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barn(inHorizontal)">
                                      <p:cBhvr>
                                        <p:cTn id="58" dur="3000"/>
                                        <p:tgtEl>
                                          <p:spTgt spid="11"/>
                                        </p:tgtEl>
                                      </p:cBhvr>
                                    </p:animEffect>
                                  </p:childTnLst>
                                </p:cTn>
                              </p:par>
                            </p:childTnLst>
                          </p:cTn>
                        </p:par>
                        <p:par>
                          <p:cTn id="59" fill="hold" nodeType="afterGroup">
                            <p:stCondLst>
                              <p:cond delay="3000"/>
                            </p:stCondLst>
                            <p:childTnLst>
                              <p:par>
                                <p:cTn id="60" presetID="17" presetClass="exit" presetSubtype="1" fill="hold" nodeType="afterEffect">
                                  <p:stCondLst>
                                    <p:cond delay="0"/>
                                  </p:stCondLst>
                                  <p:childTnLst>
                                    <p:anim calcmode="lin" valueType="num">
                                      <p:cBhvr>
                                        <p:cTn id="61" dur="3000"/>
                                        <p:tgtEl>
                                          <p:spTgt spid="6"/>
                                        </p:tgtEl>
                                        <p:attrNameLst>
                                          <p:attrName>ppt_x</p:attrName>
                                        </p:attrNameLst>
                                      </p:cBhvr>
                                      <p:tavLst>
                                        <p:tav tm="0">
                                          <p:val>
                                            <p:strVal val="ppt_x"/>
                                          </p:val>
                                        </p:tav>
                                        <p:tav tm="100000">
                                          <p:val>
                                            <p:strVal val="ppt_x"/>
                                          </p:val>
                                        </p:tav>
                                      </p:tavLst>
                                    </p:anim>
                                    <p:anim calcmode="lin" valueType="num">
                                      <p:cBhvr>
                                        <p:cTn id="62" dur="3000"/>
                                        <p:tgtEl>
                                          <p:spTgt spid="6"/>
                                        </p:tgtEl>
                                        <p:attrNameLst>
                                          <p:attrName>ppt_y</p:attrName>
                                        </p:attrNameLst>
                                      </p:cBhvr>
                                      <p:tavLst>
                                        <p:tav tm="0">
                                          <p:val>
                                            <p:strVal val="ppt_y"/>
                                          </p:val>
                                        </p:tav>
                                        <p:tav tm="100000">
                                          <p:val>
                                            <p:strVal val="ppt_y-ppt_h/2"/>
                                          </p:val>
                                        </p:tav>
                                      </p:tavLst>
                                    </p:anim>
                                    <p:anim calcmode="lin" valueType="num">
                                      <p:cBhvr>
                                        <p:cTn id="63" dur="3000"/>
                                        <p:tgtEl>
                                          <p:spTgt spid="6"/>
                                        </p:tgtEl>
                                        <p:attrNameLst>
                                          <p:attrName>ppt_w</p:attrName>
                                        </p:attrNameLst>
                                      </p:cBhvr>
                                      <p:tavLst>
                                        <p:tav tm="0">
                                          <p:val>
                                            <p:strVal val="ppt_w"/>
                                          </p:val>
                                        </p:tav>
                                        <p:tav tm="100000">
                                          <p:val>
                                            <p:strVal val="ppt_w"/>
                                          </p:val>
                                        </p:tav>
                                      </p:tavLst>
                                    </p:anim>
                                    <p:anim calcmode="lin" valueType="num">
                                      <p:cBhvr>
                                        <p:cTn id="64" dur="3000"/>
                                        <p:tgtEl>
                                          <p:spTgt spid="6"/>
                                        </p:tgtEl>
                                        <p:attrNameLst>
                                          <p:attrName>ppt_h</p:attrName>
                                        </p:attrNameLst>
                                      </p:cBhvr>
                                      <p:tavLst>
                                        <p:tav tm="0">
                                          <p:val>
                                            <p:strVal val="ppt_h"/>
                                          </p:val>
                                        </p:tav>
                                        <p:tav tm="100000">
                                          <p:val>
                                            <p:fltVal val="0"/>
                                          </p:val>
                                        </p:tav>
                                      </p:tavLst>
                                    </p:anim>
                                    <p:set>
                                      <p:cBhvr>
                                        <p:cTn id="65" dur="1" fill="hold">
                                          <p:stCondLst>
                                            <p:cond delay="2999"/>
                                          </p:stCondLst>
                                        </p:cTn>
                                        <p:tgtEl>
                                          <p:spTgt spid="6"/>
                                        </p:tgtEl>
                                        <p:attrNameLst>
                                          <p:attrName>style.visibility</p:attrName>
                                        </p:attrNameLst>
                                      </p:cBhvr>
                                      <p:to>
                                        <p:strVal val="hidden"/>
                                      </p:to>
                                    </p:set>
                                  </p:childTnLst>
                                </p:cTn>
                              </p:par>
                              <p:par>
                                <p:cTn id="66" presetID="17" presetClass="exit" presetSubtype="1" fill="hold" nodeType="withEffect">
                                  <p:stCondLst>
                                    <p:cond delay="0"/>
                                  </p:stCondLst>
                                  <p:childTnLst>
                                    <p:anim calcmode="lin" valueType="num">
                                      <p:cBhvr>
                                        <p:cTn id="67" dur="3000"/>
                                        <p:tgtEl>
                                          <p:spTgt spid="7"/>
                                        </p:tgtEl>
                                        <p:attrNameLst>
                                          <p:attrName>ppt_x</p:attrName>
                                        </p:attrNameLst>
                                      </p:cBhvr>
                                      <p:tavLst>
                                        <p:tav tm="0">
                                          <p:val>
                                            <p:strVal val="ppt_x"/>
                                          </p:val>
                                        </p:tav>
                                        <p:tav tm="100000">
                                          <p:val>
                                            <p:strVal val="ppt_x"/>
                                          </p:val>
                                        </p:tav>
                                      </p:tavLst>
                                    </p:anim>
                                    <p:anim calcmode="lin" valueType="num">
                                      <p:cBhvr>
                                        <p:cTn id="68" dur="3000"/>
                                        <p:tgtEl>
                                          <p:spTgt spid="7"/>
                                        </p:tgtEl>
                                        <p:attrNameLst>
                                          <p:attrName>ppt_y</p:attrName>
                                        </p:attrNameLst>
                                      </p:cBhvr>
                                      <p:tavLst>
                                        <p:tav tm="0">
                                          <p:val>
                                            <p:strVal val="ppt_y"/>
                                          </p:val>
                                        </p:tav>
                                        <p:tav tm="100000">
                                          <p:val>
                                            <p:strVal val="ppt_y-ppt_h/2"/>
                                          </p:val>
                                        </p:tav>
                                      </p:tavLst>
                                    </p:anim>
                                    <p:anim calcmode="lin" valueType="num">
                                      <p:cBhvr>
                                        <p:cTn id="69" dur="3000"/>
                                        <p:tgtEl>
                                          <p:spTgt spid="7"/>
                                        </p:tgtEl>
                                        <p:attrNameLst>
                                          <p:attrName>ppt_w</p:attrName>
                                        </p:attrNameLst>
                                      </p:cBhvr>
                                      <p:tavLst>
                                        <p:tav tm="0">
                                          <p:val>
                                            <p:strVal val="ppt_w"/>
                                          </p:val>
                                        </p:tav>
                                        <p:tav tm="100000">
                                          <p:val>
                                            <p:strVal val="ppt_w"/>
                                          </p:val>
                                        </p:tav>
                                      </p:tavLst>
                                    </p:anim>
                                    <p:anim calcmode="lin" valueType="num">
                                      <p:cBhvr>
                                        <p:cTn id="70" dur="3000"/>
                                        <p:tgtEl>
                                          <p:spTgt spid="7"/>
                                        </p:tgtEl>
                                        <p:attrNameLst>
                                          <p:attrName>ppt_h</p:attrName>
                                        </p:attrNameLst>
                                      </p:cBhvr>
                                      <p:tavLst>
                                        <p:tav tm="0">
                                          <p:val>
                                            <p:strVal val="ppt_h"/>
                                          </p:val>
                                        </p:tav>
                                        <p:tav tm="100000">
                                          <p:val>
                                            <p:fltVal val="0"/>
                                          </p:val>
                                        </p:tav>
                                      </p:tavLst>
                                    </p:anim>
                                    <p:set>
                                      <p:cBhvr>
                                        <p:cTn id="71" dur="1" fill="hold">
                                          <p:stCondLst>
                                            <p:cond delay="2999"/>
                                          </p:stCondLst>
                                        </p:cTn>
                                        <p:tgtEl>
                                          <p:spTgt spid="7"/>
                                        </p:tgtEl>
                                        <p:attrNameLst>
                                          <p:attrName>style.visibility</p:attrName>
                                        </p:attrNameLst>
                                      </p:cBhvr>
                                      <p:to>
                                        <p:strVal val="hidden"/>
                                      </p:to>
                                    </p:set>
                                  </p:childTnLst>
                                </p:cTn>
                              </p:par>
                              <p:par>
                                <p:cTn id="72" presetID="17" presetClass="exit" presetSubtype="1" fill="hold" nodeType="withEffect">
                                  <p:stCondLst>
                                    <p:cond delay="0"/>
                                  </p:stCondLst>
                                  <p:childTnLst>
                                    <p:anim calcmode="lin" valueType="num">
                                      <p:cBhvr>
                                        <p:cTn id="73" dur="3000"/>
                                        <p:tgtEl>
                                          <p:spTgt spid="8"/>
                                        </p:tgtEl>
                                        <p:attrNameLst>
                                          <p:attrName>ppt_x</p:attrName>
                                        </p:attrNameLst>
                                      </p:cBhvr>
                                      <p:tavLst>
                                        <p:tav tm="0">
                                          <p:val>
                                            <p:strVal val="ppt_x"/>
                                          </p:val>
                                        </p:tav>
                                        <p:tav tm="100000">
                                          <p:val>
                                            <p:strVal val="ppt_x"/>
                                          </p:val>
                                        </p:tav>
                                      </p:tavLst>
                                    </p:anim>
                                    <p:anim calcmode="lin" valueType="num">
                                      <p:cBhvr>
                                        <p:cTn id="74" dur="3000"/>
                                        <p:tgtEl>
                                          <p:spTgt spid="8"/>
                                        </p:tgtEl>
                                        <p:attrNameLst>
                                          <p:attrName>ppt_y</p:attrName>
                                        </p:attrNameLst>
                                      </p:cBhvr>
                                      <p:tavLst>
                                        <p:tav tm="0">
                                          <p:val>
                                            <p:strVal val="ppt_y"/>
                                          </p:val>
                                        </p:tav>
                                        <p:tav tm="100000">
                                          <p:val>
                                            <p:strVal val="ppt_y-ppt_h/2"/>
                                          </p:val>
                                        </p:tav>
                                      </p:tavLst>
                                    </p:anim>
                                    <p:anim calcmode="lin" valueType="num">
                                      <p:cBhvr>
                                        <p:cTn id="75" dur="3000"/>
                                        <p:tgtEl>
                                          <p:spTgt spid="8"/>
                                        </p:tgtEl>
                                        <p:attrNameLst>
                                          <p:attrName>ppt_w</p:attrName>
                                        </p:attrNameLst>
                                      </p:cBhvr>
                                      <p:tavLst>
                                        <p:tav tm="0">
                                          <p:val>
                                            <p:strVal val="ppt_w"/>
                                          </p:val>
                                        </p:tav>
                                        <p:tav tm="100000">
                                          <p:val>
                                            <p:strVal val="ppt_w"/>
                                          </p:val>
                                        </p:tav>
                                      </p:tavLst>
                                    </p:anim>
                                    <p:anim calcmode="lin" valueType="num">
                                      <p:cBhvr>
                                        <p:cTn id="76" dur="3000"/>
                                        <p:tgtEl>
                                          <p:spTgt spid="8"/>
                                        </p:tgtEl>
                                        <p:attrNameLst>
                                          <p:attrName>ppt_h</p:attrName>
                                        </p:attrNameLst>
                                      </p:cBhvr>
                                      <p:tavLst>
                                        <p:tav tm="0">
                                          <p:val>
                                            <p:strVal val="ppt_h"/>
                                          </p:val>
                                        </p:tav>
                                        <p:tav tm="100000">
                                          <p:val>
                                            <p:fltVal val="0"/>
                                          </p:val>
                                        </p:tav>
                                      </p:tavLst>
                                    </p:anim>
                                    <p:set>
                                      <p:cBhvr>
                                        <p:cTn id="77" dur="1" fill="hold">
                                          <p:stCondLst>
                                            <p:cond delay="2999"/>
                                          </p:stCondLst>
                                        </p:cTn>
                                        <p:tgtEl>
                                          <p:spTgt spid="8"/>
                                        </p:tgtEl>
                                        <p:attrNameLst>
                                          <p:attrName>style.visibility</p:attrName>
                                        </p:attrNameLst>
                                      </p:cBhvr>
                                      <p:to>
                                        <p:strVal val="hidden"/>
                                      </p:to>
                                    </p:set>
                                  </p:childTnLst>
                                </p:cTn>
                              </p:par>
                              <p:par>
                                <p:cTn id="78" presetID="17" presetClass="exit" presetSubtype="1" fill="hold" nodeType="withEffect">
                                  <p:stCondLst>
                                    <p:cond delay="0"/>
                                  </p:stCondLst>
                                  <p:childTnLst>
                                    <p:anim calcmode="lin" valueType="num">
                                      <p:cBhvr>
                                        <p:cTn id="79" dur="3000"/>
                                        <p:tgtEl>
                                          <p:spTgt spid="9"/>
                                        </p:tgtEl>
                                        <p:attrNameLst>
                                          <p:attrName>ppt_x</p:attrName>
                                        </p:attrNameLst>
                                      </p:cBhvr>
                                      <p:tavLst>
                                        <p:tav tm="0">
                                          <p:val>
                                            <p:strVal val="ppt_x"/>
                                          </p:val>
                                        </p:tav>
                                        <p:tav tm="100000">
                                          <p:val>
                                            <p:strVal val="ppt_x"/>
                                          </p:val>
                                        </p:tav>
                                      </p:tavLst>
                                    </p:anim>
                                    <p:anim calcmode="lin" valueType="num">
                                      <p:cBhvr>
                                        <p:cTn id="80" dur="3000"/>
                                        <p:tgtEl>
                                          <p:spTgt spid="9"/>
                                        </p:tgtEl>
                                        <p:attrNameLst>
                                          <p:attrName>ppt_y</p:attrName>
                                        </p:attrNameLst>
                                      </p:cBhvr>
                                      <p:tavLst>
                                        <p:tav tm="0">
                                          <p:val>
                                            <p:strVal val="ppt_y"/>
                                          </p:val>
                                        </p:tav>
                                        <p:tav tm="100000">
                                          <p:val>
                                            <p:strVal val="ppt_y-ppt_h/2"/>
                                          </p:val>
                                        </p:tav>
                                      </p:tavLst>
                                    </p:anim>
                                    <p:anim calcmode="lin" valueType="num">
                                      <p:cBhvr>
                                        <p:cTn id="81" dur="3000"/>
                                        <p:tgtEl>
                                          <p:spTgt spid="9"/>
                                        </p:tgtEl>
                                        <p:attrNameLst>
                                          <p:attrName>ppt_w</p:attrName>
                                        </p:attrNameLst>
                                      </p:cBhvr>
                                      <p:tavLst>
                                        <p:tav tm="0">
                                          <p:val>
                                            <p:strVal val="ppt_w"/>
                                          </p:val>
                                        </p:tav>
                                        <p:tav tm="100000">
                                          <p:val>
                                            <p:strVal val="ppt_w"/>
                                          </p:val>
                                        </p:tav>
                                      </p:tavLst>
                                    </p:anim>
                                    <p:anim calcmode="lin" valueType="num">
                                      <p:cBhvr>
                                        <p:cTn id="82" dur="3000"/>
                                        <p:tgtEl>
                                          <p:spTgt spid="9"/>
                                        </p:tgtEl>
                                        <p:attrNameLst>
                                          <p:attrName>ppt_h</p:attrName>
                                        </p:attrNameLst>
                                      </p:cBhvr>
                                      <p:tavLst>
                                        <p:tav tm="0">
                                          <p:val>
                                            <p:strVal val="ppt_h"/>
                                          </p:val>
                                        </p:tav>
                                        <p:tav tm="100000">
                                          <p:val>
                                            <p:fltVal val="0"/>
                                          </p:val>
                                        </p:tav>
                                      </p:tavLst>
                                    </p:anim>
                                    <p:set>
                                      <p:cBhvr>
                                        <p:cTn id="83" dur="1" fill="hold">
                                          <p:stCondLst>
                                            <p:cond delay="2999"/>
                                          </p:stCondLst>
                                        </p:cTn>
                                        <p:tgtEl>
                                          <p:spTgt spid="9"/>
                                        </p:tgtEl>
                                        <p:attrNameLst>
                                          <p:attrName>style.visibility</p:attrName>
                                        </p:attrNameLst>
                                      </p:cBhvr>
                                      <p:to>
                                        <p:strVal val="hidden"/>
                                      </p:to>
                                    </p:set>
                                  </p:childTnLst>
                                </p:cTn>
                              </p:par>
                              <p:par>
                                <p:cTn id="84" presetID="17" presetClass="exit" presetSubtype="1" fill="hold" nodeType="withEffect">
                                  <p:stCondLst>
                                    <p:cond delay="0"/>
                                  </p:stCondLst>
                                  <p:childTnLst>
                                    <p:anim calcmode="lin" valueType="num">
                                      <p:cBhvr>
                                        <p:cTn id="85" dur="3000"/>
                                        <p:tgtEl>
                                          <p:spTgt spid="10"/>
                                        </p:tgtEl>
                                        <p:attrNameLst>
                                          <p:attrName>ppt_x</p:attrName>
                                        </p:attrNameLst>
                                      </p:cBhvr>
                                      <p:tavLst>
                                        <p:tav tm="0">
                                          <p:val>
                                            <p:strVal val="ppt_x"/>
                                          </p:val>
                                        </p:tav>
                                        <p:tav tm="100000">
                                          <p:val>
                                            <p:strVal val="ppt_x"/>
                                          </p:val>
                                        </p:tav>
                                      </p:tavLst>
                                    </p:anim>
                                    <p:anim calcmode="lin" valueType="num">
                                      <p:cBhvr>
                                        <p:cTn id="86" dur="3000"/>
                                        <p:tgtEl>
                                          <p:spTgt spid="10"/>
                                        </p:tgtEl>
                                        <p:attrNameLst>
                                          <p:attrName>ppt_y</p:attrName>
                                        </p:attrNameLst>
                                      </p:cBhvr>
                                      <p:tavLst>
                                        <p:tav tm="0">
                                          <p:val>
                                            <p:strVal val="ppt_y"/>
                                          </p:val>
                                        </p:tav>
                                        <p:tav tm="100000">
                                          <p:val>
                                            <p:strVal val="ppt_y-ppt_h/2"/>
                                          </p:val>
                                        </p:tav>
                                      </p:tavLst>
                                    </p:anim>
                                    <p:anim calcmode="lin" valueType="num">
                                      <p:cBhvr>
                                        <p:cTn id="87" dur="3000"/>
                                        <p:tgtEl>
                                          <p:spTgt spid="10"/>
                                        </p:tgtEl>
                                        <p:attrNameLst>
                                          <p:attrName>ppt_w</p:attrName>
                                        </p:attrNameLst>
                                      </p:cBhvr>
                                      <p:tavLst>
                                        <p:tav tm="0">
                                          <p:val>
                                            <p:strVal val="ppt_w"/>
                                          </p:val>
                                        </p:tav>
                                        <p:tav tm="100000">
                                          <p:val>
                                            <p:strVal val="ppt_w"/>
                                          </p:val>
                                        </p:tav>
                                      </p:tavLst>
                                    </p:anim>
                                    <p:anim calcmode="lin" valueType="num">
                                      <p:cBhvr>
                                        <p:cTn id="88" dur="3000"/>
                                        <p:tgtEl>
                                          <p:spTgt spid="10"/>
                                        </p:tgtEl>
                                        <p:attrNameLst>
                                          <p:attrName>ppt_h</p:attrName>
                                        </p:attrNameLst>
                                      </p:cBhvr>
                                      <p:tavLst>
                                        <p:tav tm="0">
                                          <p:val>
                                            <p:strVal val="ppt_h"/>
                                          </p:val>
                                        </p:tav>
                                        <p:tav tm="100000">
                                          <p:val>
                                            <p:fltVal val="0"/>
                                          </p:val>
                                        </p:tav>
                                      </p:tavLst>
                                    </p:anim>
                                    <p:set>
                                      <p:cBhvr>
                                        <p:cTn id="89" dur="1" fill="hold">
                                          <p:stCondLst>
                                            <p:cond delay="2999"/>
                                          </p:stCondLst>
                                        </p:cTn>
                                        <p:tgtEl>
                                          <p:spTgt spid="10"/>
                                        </p:tgtEl>
                                        <p:attrNameLst>
                                          <p:attrName>style.visibility</p:attrName>
                                        </p:attrNameLst>
                                      </p:cBhvr>
                                      <p:to>
                                        <p:strVal val="hidden"/>
                                      </p:to>
                                    </p:set>
                                  </p:childTnLst>
                                </p:cTn>
                              </p:par>
                              <p:par>
                                <p:cTn id="90" presetID="17" presetClass="exit" presetSubtype="1" fill="hold" nodeType="withEffect">
                                  <p:stCondLst>
                                    <p:cond delay="0"/>
                                  </p:stCondLst>
                                  <p:childTnLst>
                                    <p:anim calcmode="lin" valueType="num">
                                      <p:cBhvr>
                                        <p:cTn id="91" dur="3000"/>
                                        <p:tgtEl>
                                          <p:spTgt spid="11"/>
                                        </p:tgtEl>
                                        <p:attrNameLst>
                                          <p:attrName>ppt_x</p:attrName>
                                        </p:attrNameLst>
                                      </p:cBhvr>
                                      <p:tavLst>
                                        <p:tav tm="0">
                                          <p:val>
                                            <p:strVal val="ppt_x"/>
                                          </p:val>
                                        </p:tav>
                                        <p:tav tm="100000">
                                          <p:val>
                                            <p:strVal val="ppt_x"/>
                                          </p:val>
                                        </p:tav>
                                      </p:tavLst>
                                    </p:anim>
                                    <p:anim calcmode="lin" valueType="num">
                                      <p:cBhvr>
                                        <p:cTn id="92" dur="3000"/>
                                        <p:tgtEl>
                                          <p:spTgt spid="11"/>
                                        </p:tgtEl>
                                        <p:attrNameLst>
                                          <p:attrName>ppt_y</p:attrName>
                                        </p:attrNameLst>
                                      </p:cBhvr>
                                      <p:tavLst>
                                        <p:tav tm="0">
                                          <p:val>
                                            <p:strVal val="ppt_y"/>
                                          </p:val>
                                        </p:tav>
                                        <p:tav tm="100000">
                                          <p:val>
                                            <p:strVal val="ppt_y-ppt_h/2"/>
                                          </p:val>
                                        </p:tav>
                                      </p:tavLst>
                                    </p:anim>
                                    <p:anim calcmode="lin" valueType="num">
                                      <p:cBhvr>
                                        <p:cTn id="93" dur="3000"/>
                                        <p:tgtEl>
                                          <p:spTgt spid="11"/>
                                        </p:tgtEl>
                                        <p:attrNameLst>
                                          <p:attrName>ppt_w</p:attrName>
                                        </p:attrNameLst>
                                      </p:cBhvr>
                                      <p:tavLst>
                                        <p:tav tm="0">
                                          <p:val>
                                            <p:strVal val="ppt_w"/>
                                          </p:val>
                                        </p:tav>
                                        <p:tav tm="100000">
                                          <p:val>
                                            <p:strVal val="ppt_w"/>
                                          </p:val>
                                        </p:tav>
                                      </p:tavLst>
                                    </p:anim>
                                    <p:anim calcmode="lin" valueType="num">
                                      <p:cBhvr>
                                        <p:cTn id="94" dur="3000"/>
                                        <p:tgtEl>
                                          <p:spTgt spid="11"/>
                                        </p:tgtEl>
                                        <p:attrNameLst>
                                          <p:attrName>ppt_h</p:attrName>
                                        </p:attrNameLst>
                                      </p:cBhvr>
                                      <p:tavLst>
                                        <p:tav tm="0">
                                          <p:val>
                                            <p:strVal val="ppt_h"/>
                                          </p:val>
                                        </p:tav>
                                        <p:tav tm="100000">
                                          <p:val>
                                            <p:fltVal val="0"/>
                                          </p:val>
                                        </p:tav>
                                      </p:tavLst>
                                    </p:anim>
                                    <p:set>
                                      <p:cBhvr>
                                        <p:cTn id="95" dur="1" fill="hold">
                                          <p:stCondLst>
                                            <p:cond delay="2999"/>
                                          </p:stCondLst>
                                        </p:cTn>
                                        <p:tgtEl>
                                          <p:spTgt spid="11"/>
                                        </p:tgtEl>
                                        <p:attrNameLst>
                                          <p:attrName>style.visibility</p:attrName>
                                        </p:attrNameLst>
                                      </p:cBhvr>
                                      <p:to>
                                        <p:strVal val="hidden"/>
                                      </p:to>
                                    </p:set>
                                  </p:childTnLst>
                                </p:cTn>
                              </p:par>
                              <p:par>
                                <p:cTn id="96" presetID="8" presetClass="exit" presetSubtype="32" fill="hold" nodeType="withEffect">
                                  <p:stCondLst>
                                    <p:cond delay="0"/>
                                  </p:stCondLst>
                                  <p:childTnLst>
                                    <p:animEffect transition="out" filter="diamond(out)">
                                      <p:cBhvr>
                                        <p:cTn id="97" dur="3000"/>
                                        <p:tgtEl>
                                          <p:spTgt spid="6"/>
                                        </p:tgtEl>
                                      </p:cBhvr>
                                    </p:animEffect>
                                    <p:set>
                                      <p:cBhvr>
                                        <p:cTn id="98" dur="1" fill="hold">
                                          <p:stCondLst>
                                            <p:cond delay="2999"/>
                                          </p:stCondLst>
                                        </p:cTn>
                                        <p:tgtEl>
                                          <p:spTgt spid="6"/>
                                        </p:tgtEl>
                                        <p:attrNameLst>
                                          <p:attrName>style.visibility</p:attrName>
                                        </p:attrNameLst>
                                      </p:cBhvr>
                                      <p:to>
                                        <p:strVal val="hidden"/>
                                      </p:to>
                                    </p:set>
                                  </p:childTnLst>
                                </p:cTn>
                              </p:par>
                              <p:par>
                                <p:cTn id="99" presetID="8" presetClass="exit" presetSubtype="32" fill="hold" nodeType="withEffect">
                                  <p:stCondLst>
                                    <p:cond delay="0"/>
                                  </p:stCondLst>
                                  <p:childTnLst>
                                    <p:animEffect transition="out" filter="diamond(out)">
                                      <p:cBhvr>
                                        <p:cTn id="100" dur="3000"/>
                                        <p:tgtEl>
                                          <p:spTgt spid="7"/>
                                        </p:tgtEl>
                                      </p:cBhvr>
                                    </p:animEffect>
                                    <p:set>
                                      <p:cBhvr>
                                        <p:cTn id="101" dur="1" fill="hold">
                                          <p:stCondLst>
                                            <p:cond delay="2999"/>
                                          </p:stCondLst>
                                        </p:cTn>
                                        <p:tgtEl>
                                          <p:spTgt spid="7"/>
                                        </p:tgtEl>
                                        <p:attrNameLst>
                                          <p:attrName>style.visibility</p:attrName>
                                        </p:attrNameLst>
                                      </p:cBhvr>
                                      <p:to>
                                        <p:strVal val="hidden"/>
                                      </p:to>
                                    </p:set>
                                  </p:childTnLst>
                                </p:cTn>
                              </p:par>
                              <p:par>
                                <p:cTn id="102" presetID="8" presetClass="exit" presetSubtype="32" fill="hold" nodeType="withEffect">
                                  <p:stCondLst>
                                    <p:cond delay="0"/>
                                  </p:stCondLst>
                                  <p:childTnLst>
                                    <p:animEffect transition="out" filter="diamond(out)">
                                      <p:cBhvr>
                                        <p:cTn id="103" dur="3000"/>
                                        <p:tgtEl>
                                          <p:spTgt spid="8"/>
                                        </p:tgtEl>
                                      </p:cBhvr>
                                    </p:animEffect>
                                    <p:set>
                                      <p:cBhvr>
                                        <p:cTn id="104" dur="1" fill="hold">
                                          <p:stCondLst>
                                            <p:cond delay="2999"/>
                                          </p:stCondLst>
                                        </p:cTn>
                                        <p:tgtEl>
                                          <p:spTgt spid="8"/>
                                        </p:tgtEl>
                                        <p:attrNameLst>
                                          <p:attrName>style.visibility</p:attrName>
                                        </p:attrNameLst>
                                      </p:cBhvr>
                                      <p:to>
                                        <p:strVal val="hidden"/>
                                      </p:to>
                                    </p:set>
                                  </p:childTnLst>
                                </p:cTn>
                              </p:par>
                              <p:par>
                                <p:cTn id="105" presetID="8" presetClass="exit" presetSubtype="32" fill="hold" nodeType="withEffect">
                                  <p:stCondLst>
                                    <p:cond delay="0"/>
                                  </p:stCondLst>
                                  <p:childTnLst>
                                    <p:animEffect transition="out" filter="diamond(out)">
                                      <p:cBhvr>
                                        <p:cTn id="106" dur="3000"/>
                                        <p:tgtEl>
                                          <p:spTgt spid="9"/>
                                        </p:tgtEl>
                                      </p:cBhvr>
                                    </p:animEffect>
                                    <p:set>
                                      <p:cBhvr>
                                        <p:cTn id="107" dur="1" fill="hold">
                                          <p:stCondLst>
                                            <p:cond delay="2999"/>
                                          </p:stCondLst>
                                        </p:cTn>
                                        <p:tgtEl>
                                          <p:spTgt spid="9"/>
                                        </p:tgtEl>
                                        <p:attrNameLst>
                                          <p:attrName>style.visibility</p:attrName>
                                        </p:attrNameLst>
                                      </p:cBhvr>
                                      <p:to>
                                        <p:strVal val="hidden"/>
                                      </p:to>
                                    </p:set>
                                  </p:childTnLst>
                                </p:cTn>
                              </p:par>
                              <p:par>
                                <p:cTn id="108" presetID="8" presetClass="exit" presetSubtype="32" fill="hold" nodeType="withEffect">
                                  <p:stCondLst>
                                    <p:cond delay="0"/>
                                  </p:stCondLst>
                                  <p:childTnLst>
                                    <p:animEffect transition="out" filter="diamond(out)">
                                      <p:cBhvr>
                                        <p:cTn id="109" dur="3000"/>
                                        <p:tgtEl>
                                          <p:spTgt spid="10"/>
                                        </p:tgtEl>
                                      </p:cBhvr>
                                    </p:animEffect>
                                    <p:set>
                                      <p:cBhvr>
                                        <p:cTn id="110" dur="1" fill="hold">
                                          <p:stCondLst>
                                            <p:cond delay="2999"/>
                                          </p:stCondLst>
                                        </p:cTn>
                                        <p:tgtEl>
                                          <p:spTgt spid="10"/>
                                        </p:tgtEl>
                                        <p:attrNameLst>
                                          <p:attrName>style.visibility</p:attrName>
                                        </p:attrNameLst>
                                      </p:cBhvr>
                                      <p:to>
                                        <p:strVal val="hidden"/>
                                      </p:to>
                                    </p:set>
                                  </p:childTnLst>
                                </p:cTn>
                              </p:par>
                              <p:par>
                                <p:cTn id="111" presetID="8" presetClass="exit" presetSubtype="32" fill="hold" nodeType="withEffect">
                                  <p:stCondLst>
                                    <p:cond delay="0"/>
                                  </p:stCondLst>
                                  <p:childTnLst>
                                    <p:animEffect transition="out" filter="diamond(out)">
                                      <p:cBhvr>
                                        <p:cTn id="112" dur="3000"/>
                                        <p:tgtEl>
                                          <p:spTgt spid="11"/>
                                        </p:tgtEl>
                                      </p:cBhvr>
                                    </p:animEffect>
                                    <p:set>
                                      <p:cBhvr>
                                        <p:cTn id="113" dur="1" fill="hold">
                                          <p:stCondLst>
                                            <p:cond delay="2999"/>
                                          </p:stCondLst>
                                        </p:cTn>
                                        <p:tgtEl>
                                          <p:spTgt spid="11"/>
                                        </p:tgtEl>
                                        <p:attrNameLst>
                                          <p:attrName>style.visibility</p:attrName>
                                        </p:attrNameLst>
                                      </p:cBhvr>
                                      <p:to>
                                        <p:strVal val="hidden"/>
                                      </p:to>
                                    </p:set>
                                  </p:childTnLst>
                                </p:cTn>
                              </p:par>
                              <p:par>
                                <p:cTn id="114" presetID="23" presetClass="entr" presetSubtype="288" fill="hold" nodeType="withEffect">
                                  <p:stCondLst>
                                    <p:cond delay="0"/>
                                  </p:stCondLst>
                                  <p:childTnLst>
                                    <p:set>
                                      <p:cBhvr>
                                        <p:cTn id="115" dur="1" fill="hold">
                                          <p:stCondLst>
                                            <p:cond delay="0"/>
                                          </p:stCondLst>
                                        </p:cTn>
                                        <p:tgtEl>
                                          <p:spTgt spid="5"/>
                                        </p:tgtEl>
                                        <p:attrNameLst>
                                          <p:attrName>style.visibility</p:attrName>
                                        </p:attrNameLst>
                                      </p:cBhvr>
                                      <p:to>
                                        <p:strVal val="visible"/>
                                      </p:to>
                                    </p:set>
                                    <p:anim calcmode="lin" valueType="num">
                                      <p:cBhvr>
                                        <p:cTn id="116" dur="3000" fill="hold"/>
                                        <p:tgtEl>
                                          <p:spTgt spid="5"/>
                                        </p:tgtEl>
                                        <p:attrNameLst>
                                          <p:attrName>ppt_w</p:attrName>
                                        </p:attrNameLst>
                                      </p:cBhvr>
                                      <p:tavLst>
                                        <p:tav tm="0">
                                          <p:val>
                                            <p:strVal val="4/3*#ppt_w"/>
                                          </p:val>
                                        </p:tav>
                                        <p:tav tm="100000">
                                          <p:val>
                                            <p:strVal val="#ppt_w"/>
                                          </p:val>
                                        </p:tav>
                                      </p:tavLst>
                                    </p:anim>
                                    <p:anim calcmode="lin" valueType="num">
                                      <p:cBhvr>
                                        <p:cTn id="117" dur="3000" fill="hold"/>
                                        <p:tgtEl>
                                          <p:spTgt spid="5"/>
                                        </p:tgtEl>
                                        <p:attrNameLst>
                                          <p:attrName>ppt_h</p:attrName>
                                        </p:attrNameLst>
                                      </p:cBhvr>
                                      <p:tavLst>
                                        <p:tav tm="0">
                                          <p:val>
                                            <p:strVal val="4/3*#ppt_h"/>
                                          </p:val>
                                        </p:tav>
                                        <p:tav tm="100000">
                                          <p:val>
                                            <p:strVal val="#ppt_h"/>
                                          </p:val>
                                        </p:tav>
                                      </p:tavLst>
                                    </p:anim>
                                  </p:childTnLst>
                                </p:cTn>
                              </p:par>
                              <p:par>
                                <p:cTn id="118" presetID="16" presetClass="entr" presetSubtype="37" fill="hold" nodeType="withEffect">
                                  <p:stCondLst>
                                    <p:cond delay="0"/>
                                  </p:stCondLst>
                                  <p:childTnLst>
                                    <p:set>
                                      <p:cBhvr>
                                        <p:cTn id="119" dur="1" fill="hold">
                                          <p:stCondLst>
                                            <p:cond delay="0"/>
                                          </p:stCondLst>
                                        </p:cTn>
                                        <p:tgtEl>
                                          <p:spTgt spid="5"/>
                                        </p:tgtEl>
                                        <p:attrNameLst>
                                          <p:attrName>style.visibility</p:attrName>
                                        </p:attrNameLst>
                                      </p:cBhvr>
                                      <p:to>
                                        <p:strVal val="visible"/>
                                      </p:to>
                                    </p:set>
                                    <p:animEffect transition="in" filter="barn(outVertical)">
                                      <p:cBhvr>
                                        <p:cTn id="120" dur="3000"/>
                                        <p:tgtEl>
                                          <p:spTgt spid="5"/>
                                        </p:tgtEl>
                                      </p:cBhvr>
                                    </p:animEffect>
                                  </p:childTnLst>
                                </p:cTn>
                              </p:par>
                            </p:childTnLst>
                          </p:cTn>
                        </p:par>
                        <p:par>
                          <p:cTn id="121" fill="hold">
                            <p:stCondLst>
                              <p:cond delay="6000"/>
                            </p:stCondLst>
                            <p:childTnLst>
                              <p:par>
                                <p:cTn id="122" presetID="40" presetClass="entr" presetSubtype="0" fill="hold" grpId="0" nodeType="afterEffect">
                                  <p:stCondLst>
                                    <p:cond delay="0"/>
                                  </p:stCondLst>
                                  <p:iterate type="lt">
                                    <p:tmPct val="10000"/>
                                  </p:iterate>
                                  <p:childTnLst>
                                    <p:set>
                                      <p:cBhvr>
                                        <p:cTn id="123" dur="1" fill="hold">
                                          <p:stCondLst>
                                            <p:cond delay="0"/>
                                          </p:stCondLst>
                                        </p:cTn>
                                        <p:tgtEl>
                                          <p:spTgt spid="2"/>
                                        </p:tgtEl>
                                        <p:attrNameLst>
                                          <p:attrName>style.visibility</p:attrName>
                                        </p:attrNameLst>
                                      </p:cBhvr>
                                      <p:to>
                                        <p:strVal val="visible"/>
                                      </p:to>
                                    </p:set>
                                    <p:animEffect transition="in" filter="fade">
                                      <p:cBhvr>
                                        <p:cTn id="124" dur="1000"/>
                                        <p:tgtEl>
                                          <p:spTgt spid="2"/>
                                        </p:tgtEl>
                                      </p:cBhvr>
                                    </p:animEffect>
                                    <p:anim calcmode="lin" valueType="num">
                                      <p:cBhvr>
                                        <p:cTn id="125" dur="1000" fill="hold"/>
                                        <p:tgtEl>
                                          <p:spTgt spid="2"/>
                                        </p:tgtEl>
                                        <p:attrNameLst>
                                          <p:attrName>ppt_x</p:attrName>
                                        </p:attrNameLst>
                                      </p:cBhvr>
                                      <p:tavLst>
                                        <p:tav tm="0">
                                          <p:val>
                                            <p:strVal val="#ppt_x-.1"/>
                                          </p:val>
                                        </p:tav>
                                        <p:tav tm="100000">
                                          <p:val>
                                            <p:strVal val="#ppt_x"/>
                                          </p:val>
                                        </p:tav>
                                      </p:tavLst>
                                    </p:anim>
                                    <p:anim calcmode="lin" valueType="num">
                                      <p:cBhvr>
                                        <p:cTn id="126" dur="1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15 Onda"/>
          <p:cNvSpPr/>
          <p:nvPr/>
        </p:nvSpPr>
        <p:spPr>
          <a:xfrm rot="2635359">
            <a:off x="690563" y="952500"/>
            <a:ext cx="4297362" cy="1127125"/>
          </a:xfrm>
          <a:prstGeom prst="wave">
            <a:avLst>
              <a:gd name="adj1" fmla="val 20000"/>
              <a:gd name="adj2" fmla="val -10000"/>
            </a:avLst>
          </a:prstGeom>
          <a:solidFill>
            <a:schemeClr val="accent2">
              <a:lumMod val="60000"/>
              <a:lumOff val="40000"/>
              <a:alpha val="67000"/>
            </a:schemeClr>
          </a:solidFill>
          <a:ln>
            <a:solidFill>
              <a:schemeClr val="accent6">
                <a:lumMod val="40000"/>
                <a:lumOff val="60000"/>
              </a:schemeClr>
            </a:solid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Onda"/>
          <p:cNvSpPr/>
          <p:nvPr/>
        </p:nvSpPr>
        <p:spPr>
          <a:xfrm rot="2757706">
            <a:off x="3880644" y="3299619"/>
            <a:ext cx="4152900" cy="1239838"/>
          </a:xfrm>
          <a:prstGeom prst="wave">
            <a:avLst>
              <a:gd name="adj1" fmla="val 20000"/>
              <a:gd name="adj2" fmla="val -10000"/>
            </a:avLst>
          </a:prstGeom>
          <a:solidFill>
            <a:schemeClr val="accent2">
              <a:lumMod val="60000"/>
              <a:lumOff val="40000"/>
              <a:alpha val="67000"/>
            </a:schemeClr>
          </a:solidFill>
          <a:ln>
            <a:solidFill>
              <a:schemeClr val="accent6">
                <a:lumMod val="40000"/>
                <a:lumOff val="60000"/>
              </a:schemeClr>
            </a:solid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Onda"/>
          <p:cNvSpPr/>
          <p:nvPr/>
        </p:nvSpPr>
        <p:spPr>
          <a:xfrm rot="18725483" flipV="1">
            <a:off x="817563" y="3341688"/>
            <a:ext cx="4181475" cy="1247775"/>
          </a:xfrm>
          <a:prstGeom prst="wave">
            <a:avLst>
              <a:gd name="adj1" fmla="val 20000"/>
              <a:gd name="adj2" fmla="val -10000"/>
            </a:avLst>
          </a:prstGeom>
          <a:solidFill>
            <a:schemeClr val="accent6">
              <a:lumMod val="20000"/>
              <a:lumOff val="80000"/>
              <a:alpha val="67000"/>
            </a:schemeClr>
          </a:solidFill>
          <a:ln>
            <a:solidFill>
              <a:schemeClr val="accent2">
                <a:lumMod val="40000"/>
                <a:lumOff val="60000"/>
              </a:schemeClr>
            </a:solid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Onda"/>
          <p:cNvSpPr/>
          <p:nvPr/>
        </p:nvSpPr>
        <p:spPr>
          <a:xfrm rot="19310388" flipV="1">
            <a:off x="3938588" y="944563"/>
            <a:ext cx="4706937" cy="1208087"/>
          </a:xfrm>
          <a:prstGeom prst="wave">
            <a:avLst>
              <a:gd name="adj1" fmla="val 20000"/>
              <a:gd name="adj2" fmla="val -10000"/>
            </a:avLst>
          </a:prstGeom>
          <a:solidFill>
            <a:schemeClr val="accent6">
              <a:lumMod val="20000"/>
              <a:lumOff val="80000"/>
              <a:alpha val="67000"/>
            </a:schemeClr>
          </a:solidFill>
          <a:ln>
            <a:solidFill>
              <a:schemeClr val="accent2">
                <a:lumMod val="40000"/>
                <a:lumOff val="60000"/>
              </a:schemeClr>
            </a:solid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144000" cy="545207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CuadroTexto"/>
          <p:cNvSpPr txBox="1"/>
          <p:nvPr/>
        </p:nvSpPr>
        <p:spPr>
          <a:xfrm>
            <a:off x="428596" y="3543062"/>
            <a:ext cx="8358246" cy="1600438"/>
          </a:xfrm>
          <a:prstGeom prst="rect">
            <a:avLst/>
          </a:prstGeom>
          <a:noFill/>
        </p:spPr>
        <p:txBody>
          <a:bodyPr wrap="square" rtlCol="0">
            <a:spAutoFit/>
          </a:bodyPr>
          <a:lstStyle/>
          <a:p>
            <a:r>
              <a:rPr lang="es-ES" sz="2200" b="1" dirty="0" smtClean="0">
                <a:effectLst>
                  <a:glow rad="101600">
                    <a:srgbClr val="C00000">
                      <a:alpha val="60000"/>
                    </a:srgbClr>
                  </a:glow>
                  <a:outerShdw blurRad="38100" dist="38100" dir="2700000" algn="tl">
                    <a:srgbClr val="000000">
                      <a:alpha val="43137"/>
                    </a:srgbClr>
                  </a:outerShdw>
                </a:effectLst>
              </a:rPr>
              <a:t>Laura </a:t>
            </a:r>
            <a:r>
              <a:rPr lang="es-ES" sz="2200" b="1" dirty="0" err="1" smtClean="0">
                <a:effectLst>
                  <a:glow rad="101600">
                    <a:srgbClr val="C00000">
                      <a:alpha val="60000"/>
                    </a:srgbClr>
                  </a:glow>
                  <a:outerShdw blurRad="38100" dist="38100" dir="2700000" algn="tl">
                    <a:srgbClr val="000000">
                      <a:alpha val="43137"/>
                    </a:srgbClr>
                  </a:outerShdw>
                </a:effectLst>
              </a:rPr>
              <a:t>Mengó</a:t>
            </a:r>
            <a:r>
              <a:rPr lang="es-ES" sz="2200" b="1" dirty="0" smtClean="0">
                <a:effectLst>
                  <a:glow rad="101600">
                    <a:srgbClr val="C00000">
                      <a:alpha val="60000"/>
                    </a:srgbClr>
                  </a:glow>
                  <a:outerShdw blurRad="38100" dist="38100" dir="2700000" algn="tl">
                    <a:srgbClr val="000000">
                      <a:alpha val="43137"/>
                    </a:srgbClr>
                  </a:outerShdw>
                </a:effectLst>
              </a:rPr>
              <a:t> </a:t>
            </a:r>
            <a:r>
              <a:rPr lang="es-ES" sz="2200" b="1" dirty="0" err="1" smtClean="0">
                <a:effectLst>
                  <a:glow rad="101600">
                    <a:srgbClr val="C00000">
                      <a:alpha val="60000"/>
                    </a:srgbClr>
                  </a:glow>
                  <a:outerShdw blurRad="38100" dist="38100" dir="2700000" algn="tl">
                    <a:srgbClr val="000000">
                      <a:alpha val="43137"/>
                    </a:srgbClr>
                  </a:outerShdw>
                </a:effectLst>
              </a:rPr>
              <a:t>Hernádez</a:t>
            </a:r>
            <a:r>
              <a:rPr lang="es-ES" sz="2200" b="1" dirty="0" smtClean="0">
                <a:effectLst>
                  <a:glow rad="101600">
                    <a:srgbClr val="C00000">
                      <a:alpha val="60000"/>
                    </a:srgbClr>
                  </a:glow>
                  <a:outerShdw blurRad="38100" dist="38100" dir="2700000" algn="tl">
                    <a:srgbClr val="000000">
                      <a:alpha val="43137"/>
                    </a:srgbClr>
                  </a:outerShdw>
                </a:effectLst>
              </a:rPr>
              <a:t>. Fallera Mayor de Valencia del año 2023: </a:t>
            </a:r>
            <a:r>
              <a:rPr lang="es-ES" b="1" dirty="0" smtClean="0">
                <a:effectLst>
                  <a:glow rad="101600">
                    <a:srgbClr val="C00000">
                      <a:alpha val="60000"/>
                    </a:srgbClr>
                  </a:glow>
                  <a:outerShdw blurRad="38100" dist="38100" dir="2700000" algn="tl">
                    <a:srgbClr val="000000">
                      <a:alpha val="43137"/>
                    </a:srgbClr>
                  </a:outerShdw>
                </a:effectLst>
              </a:rPr>
              <a:t>Tiene 25 años y ha estudiado enfermería. Actualmente trabaja en el departamento de Maternidad del Hospital La Fe de Valencia. Es fallera desde que nació y tiene el </a:t>
            </a:r>
            <a:r>
              <a:rPr lang="es-ES" b="1" dirty="0" err="1" smtClean="0">
                <a:effectLst>
                  <a:glow rad="101600">
                    <a:srgbClr val="C00000">
                      <a:alpha val="60000"/>
                    </a:srgbClr>
                  </a:glow>
                  <a:outerShdw blurRad="38100" dist="38100" dir="2700000" algn="tl">
                    <a:srgbClr val="000000">
                      <a:alpha val="43137"/>
                    </a:srgbClr>
                  </a:outerShdw>
                </a:effectLst>
              </a:rPr>
              <a:t>Bunyol</a:t>
            </a:r>
            <a:r>
              <a:rPr lang="es-ES" b="1" dirty="0" smtClean="0">
                <a:effectLst>
                  <a:glow rad="101600">
                    <a:srgbClr val="C00000">
                      <a:alpha val="60000"/>
                    </a:srgbClr>
                  </a:glow>
                  <a:outerShdw blurRad="38100" dist="38100" dir="2700000" algn="tl">
                    <a:srgbClr val="000000">
                      <a:alpha val="43137"/>
                    </a:srgbClr>
                  </a:outerShdw>
                </a:effectLst>
              </a:rPr>
              <a:t>  </a:t>
            </a:r>
            <a:r>
              <a:rPr lang="es-ES" b="1" dirty="0" err="1" smtClean="0">
                <a:effectLst>
                  <a:glow rad="101600">
                    <a:srgbClr val="C00000">
                      <a:alpha val="60000"/>
                    </a:srgbClr>
                  </a:glow>
                  <a:outerShdw blurRad="38100" dist="38100" dir="2700000" algn="tl">
                    <a:srgbClr val="000000">
                      <a:alpha val="43137"/>
                    </a:srgbClr>
                  </a:outerShdw>
                </a:effectLst>
              </a:rPr>
              <a:t>d'Or</a:t>
            </a:r>
            <a:r>
              <a:rPr lang="es-ES" b="1" dirty="0" smtClean="0">
                <a:effectLst>
                  <a:glow rad="101600">
                    <a:srgbClr val="C00000">
                      <a:alpha val="60000"/>
                    </a:srgbClr>
                  </a:glow>
                  <a:outerShdw blurRad="38100" dist="38100" dir="2700000" algn="tl">
                    <a:srgbClr val="000000">
                      <a:alpha val="43137"/>
                    </a:srgbClr>
                  </a:outerShdw>
                </a:effectLst>
              </a:rPr>
              <a:t>. Los actos que más le gustan son la Ofrenda y la noche de la </a:t>
            </a:r>
            <a:r>
              <a:rPr lang="es-ES" b="1" dirty="0" err="1" smtClean="0">
                <a:effectLst>
                  <a:glow rad="101600">
                    <a:srgbClr val="C00000">
                      <a:alpha val="60000"/>
                    </a:srgbClr>
                  </a:glow>
                  <a:outerShdw blurRad="38100" dist="38100" dir="2700000" algn="tl">
                    <a:srgbClr val="000000">
                      <a:alpha val="43137"/>
                    </a:srgbClr>
                  </a:outerShdw>
                </a:effectLst>
              </a:rPr>
              <a:t>Plantá</a:t>
            </a:r>
            <a:r>
              <a:rPr lang="es-ES" b="1" dirty="0" smtClean="0">
                <a:effectLst>
                  <a:glow rad="101600">
                    <a:srgbClr val="C00000">
                      <a:alpha val="60000"/>
                    </a:srgbClr>
                  </a:glow>
                  <a:outerShdw blurRad="38100" dist="38100" dir="2700000" algn="tl">
                    <a:srgbClr val="000000">
                      <a:alpha val="43137"/>
                    </a:srgbClr>
                  </a:outerShdw>
                </a:effectLst>
              </a:rPr>
              <a:t>.</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6000">
        <p14:vortex dir="r"/>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3000" fill="hold"/>
                                        <p:tgtEl>
                                          <p:spTgt spid="16"/>
                                        </p:tgtEl>
                                        <p:attrNameLst>
                                          <p:attrName>ppt_x</p:attrName>
                                        </p:attrNameLst>
                                      </p:cBhvr>
                                      <p:tavLst>
                                        <p:tav tm="0">
                                          <p:val>
                                            <p:strVal val="1+#ppt_w/2"/>
                                          </p:val>
                                        </p:tav>
                                        <p:tav tm="100000">
                                          <p:val>
                                            <p:strVal val="#ppt_x"/>
                                          </p:val>
                                        </p:tav>
                                      </p:tavLst>
                                    </p:anim>
                                    <p:anim calcmode="lin" valueType="num">
                                      <p:cBhvr additive="base">
                                        <p:cTn id="8" dur="30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3000" fill="hold"/>
                                        <p:tgtEl>
                                          <p:spTgt spid="19"/>
                                        </p:tgtEl>
                                        <p:attrNameLst>
                                          <p:attrName>ppt_x</p:attrName>
                                        </p:attrNameLst>
                                      </p:cBhvr>
                                      <p:tavLst>
                                        <p:tav tm="0">
                                          <p:val>
                                            <p:strVal val="0-#ppt_w/2"/>
                                          </p:val>
                                        </p:tav>
                                        <p:tav tm="100000">
                                          <p:val>
                                            <p:strVal val="#ppt_x"/>
                                          </p:val>
                                        </p:tav>
                                      </p:tavLst>
                                    </p:anim>
                                    <p:anim calcmode="lin" valueType="num">
                                      <p:cBhvr additive="base">
                                        <p:cTn id="12" dur="30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3000" fill="hold"/>
                                        <p:tgtEl>
                                          <p:spTgt spid="17"/>
                                        </p:tgtEl>
                                        <p:attrNameLst>
                                          <p:attrName>ppt_x</p:attrName>
                                        </p:attrNameLst>
                                      </p:cBhvr>
                                      <p:tavLst>
                                        <p:tav tm="0">
                                          <p:val>
                                            <p:strVal val="0-#ppt_w/2"/>
                                          </p:val>
                                        </p:tav>
                                        <p:tav tm="100000">
                                          <p:val>
                                            <p:strVal val="#ppt_x"/>
                                          </p:val>
                                        </p:tav>
                                      </p:tavLst>
                                    </p:anim>
                                    <p:anim calcmode="lin" valueType="num">
                                      <p:cBhvr additive="base">
                                        <p:cTn id="16" dur="3000" fill="hold"/>
                                        <p:tgtEl>
                                          <p:spTgt spid="17"/>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3000" fill="hold"/>
                                        <p:tgtEl>
                                          <p:spTgt spid="18"/>
                                        </p:tgtEl>
                                        <p:attrNameLst>
                                          <p:attrName>ppt_x</p:attrName>
                                        </p:attrNameLst>
                                      </p:cBhvr>
                                      <p:tavLst>
                                        <p:tav tm="0">
                                          <p:val>
                                            <p:strVal val="1+#ppt_w/2"/>
                                          </p:val>
                                        </p:tav>
                                        <p:tav tm="100000">
                                          <p:val>
                                            <p:strVal val="#ppt_x"/>
                                          </p:val>
                                        </p:tav>
                                      </p:tavLst>
                                    </p:anim>
                                    <p:anim calcmode="lin" valueType="num">
                                      <p:cBhvr additive="base">
                                        <p:cTn id="20" dur="3000" fill="hold"/>
                                        <p:tgtEl>
                                          <p:spTgt spid="18"/>
                                        </p:tgtEl>
                                        <p:attrNameLst>
                                          <p:attrName>ppt_y</p:attrName>
                                        </p:attrNameLst>
                                      </p:cBhvr>
                                      <p:tavLst>
                                        <p:tav tm="0">
                                          <p:val>
                                            <p:strVal val="0-#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3000" fill="hold"/>
                                        <p:tgtEl>
                                          <p:spTgt spid="16"/>
                                        </p:tgtEl>
                                        <p:attrNameLst>
                                          <p:attrName>ppt_w</p:attrName>
                                        </p:attrNameLst>
                                      </p:cBhvr>
                                      <p:tavLst>
                                        <p:tav tm="0" fmla="#ppt_w*sin(2.5*pi*$)">
                                          <p:val>
                                            <p:fltVal val="0"/>
                                          </p:val>
                                        </p:tav>
                                        <p:tav tm="100000">
                                          <p:val>
                                            <p:fltVal val="1"/>
                                          </p:val>
                                        </p:tav>
                                      </p:tavLst>
                                    </p:anim>
                                    <p:anim calcmode="lin" valueType="num">
                                      <p:cBhvr>
                                        <p:cTn id="24" dur="3000" fill="hold"/>
                                        <p:tgtEl>
                                          <p:spTgt spid="16"/>
                                        </p:tgtEl>
                                        <p:attrNameLst>
                                          <p:attrName>ppt_h</p:attrName>
                                        </p:attrNameLst>
                                      </p:cBhvr>
                                      <p:tavLst>
                                        <p:tav tm="0">
                                          <p:val>
                                            <p:strVal val="#ppt_h"/>
                                          </p:val>
                                        </p:tav>
                                        <p:tav tm="100000">
                                          <p:val>
                                            <p:strVal val="#ppt_h"/>
                                          </p:val>
                                        </p:tav>
                                      </p:tavLst>
                                    </p:anim>
                                  </p:childTnLst>
                                </p:cTn>
                              </p:par>
                              <p:par>
                                <p:cTn id="25" presetID="19" presetClass="entr" presetSubtype="10"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p:cTn id="27" dur="3000" fill="hold"/>
                                        <p:tgtEl>
                                          <p:spTgt spid="19"/>
                                        </p:tgtEl>
                                        <p:attrNameLst>
                                          <p:attrName>ppt_w</p:attrName>
                                        </p:attrNameLst>
                                      </p:cBhvr>
                                      <p:tavLst>
                                        <p:tav tm="0" fmla="#ppt_w*sin(2.5*pi*$)">
                                          <p:val>
                                            <p:fltVal val="0"/>
                                          </p:val>
                                        </p:tav>
                                        <p:tav tm="100000">
                                          <p:val>
                                            <p:fltVal val="1"/>
                                          </p:val>
                                        </p:tav>
                                      </p:tavLst>
                                    </p:anim>
                                    <p:anim calcmode="lin" valueType="num">
                                      <p:cBhvr>
                                        <p:cTn id="28" dur="3000" fill="hold"/>
                                        <p:tgtEl>
                                          <p:spTgt spid="19"/>
                                        </p:tgtEl>
                                        <p:attrNameLst>
                                          <p:attrName>ppt_h</p:attrName>
                                        </p:attrNameLst>
                                      </p:cBhvr>
                                      <p:tavLst>
                                        <p:tav tm="0">
                                          <p:val>
                                            <p:strVal val="#ppt_h"/>
                                          </p:val>
                                        </p:tav>
                                        <p:tav tm="100000">
                                          <p:val>
                                            <p:strVal val="#ppt_h"/>
                                          </p:val>
                                        </p:tav>
                                      </p:tavLst>
                                    </p:anim>
                                  </p:childTnLst>
                                </p:cTn>
                              </p:par>
                              <p:par>
                                <p:cTn id="29" presetID="19" presetClass="entr" presetSubtype="10"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p:cTn id="31" dur="3000" fill="hold"/>
                                        <p:tgtEl>
                                          <p:spTgt spid="17"/>
                                        </p:tgtEl>
                                        <p:attrNameLst>
                                          <p:attrName>ppt_w</p:attrName>
                                        </p:attrNameLst>
                                      </p:cBhvr>
                                      <p:tavLst>
                                        <p:tav tm="0" fmla="#ppt_w*sin(2.5*pi*$)">
                                          <p:val>
                                            <p:fltVal val="0"/>
                                          </p:val>
                                        </p:tav>
                                        <p:tav tm="100000">
                                          <p:val>
                                            <p:fltVal val="1"/>
                                          </p:val>
                                        </p:tav>
                                      </p:tavLst>
                                    </p:anim>
                                    <p:anim calcmode="lin" valueType="num">
                                      <p:cBhvr>
                                        <p:cTn id="32" dur="3000" fill="hold"/>
                                        <p:tgtEl>
                                          <p:spTgt spid="1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p:cTn id="35" dur="3000" fill="hold"/>
                                        <p:tgtEl>
                                          <p:spTgt spid="18"/>
                                        </p:tgtEl>
                                        <p:attrNameLst>
                                          <p:attrName>ppt_w</p:attrName>
                                        </p:attrNameLst>
                                      </p:cBhvr>
                                      <p:tavLst>
                                        <p:tav tm="0" fmla="#ppt_w*sin(2.5*pi*$)">
                                          <p:val>
                                            <p:fltVal val="0"/>
                                          </p:val>
                                        </p:tav>
                                        <p:tav tm="100000">
                                          <p:val>
                                            <p:fltVal val="1"/>
                                          </p:val>
                                        </p:tav>
                                      </p:tavLst>
                                    </p:anim>
                                    <p:anim calcmode="lin" valueType="num">
                                      <p:cBhvr>
                                        <p:cTn id="36" dur="3000" fill="hold"/>
                                        <p:tgtEl>
                                          <p:spTgt spid="18"/>
                                        </p:tgtEl>
                                        <p:attrNameLst>
                                          <p:attrName>ppt_h</p:attrName>
                                        </p:attrNameLst>
                                      </p:cBhvr>
                                      <p:tavLst>
                                        <p:tav tm="0">
                                          <p:val>
                                            <p:strVal val="#ppt_h"/>
                                          </p:val>
                                        </p:tav>
                                        <p:tav tm="100000">
                                          <p:val>
                                            <p:strVal val="#ppt_h"/>
                                          </p:val>
                                        </p:tav>
                                      </p:tavLst>
                                    </p:anim>
                                  </p:childTnLst>
                                </p:cTn>
                              </p:par>
                            </p:childTnLst>
                          </p:cTn>
                        </p:par>
                        <p:par>
                          <p:cTn id="37" fill="hold" nodeType="afterGroup">
                            <p:stCondLst>
                              <p:cond delay="3000"/>
                            </p:stCondLst>
                            <p:childTnLst>
                              <p:par>
                                <p:cTn id="38" presetID="2" presetClass="exit" presetSubtype="6" fill="hold" nodeType="afterEffect">
                                  <p:stCondLst>
                                    <p:cond delay="0"/>
                                  </p:stCondLst>
                                  <p:childTnLst>
                                    <p:anim calcmode="lin" valueType="num">
                                      <p:cBhvr additive="base">
                                        <p:cTn id="39" dur="3000"/>
                                        <p:tgtEl>
                                          <p:spTgt spid="16"/>
                                        </p:tgtEl>
                                        <p:attrNameLst>
                                          <p:attrName>ppt_x</p:attrName>
                                        </p:attrNameLst>
                                      </p:cBhvr>
                                      <p:tavLst>
                                        <p:tav tm="0">
                                          <p:val>
                                            <p:strVal val="ppt_x"/>
                                          </p:val>
                                        </p:tav>
                                        <p:tav tm="100000">
                                          <p:val>
                                            <p:strVal val="1+ppt_w/2"/>
                                          </p:val>
                                        </p:tav>
                                      </p:tavLst>
                                    </p:anim>
                                    <p:anim calcmode="lin" valueType="num">
                                      <p:cBhvr additive="base">
                                        <p:cTn id="40" dur="3000"/>
                                        <p:tgtEl>
                                          <p:spTgt spid="16"/>
                                        </p:tgtEl>
                                        <p:attrNameLst>
                                          <p:attrName>ppt_y</p:attrName>
                                        </p:attrNameLst>
                                      </p:cBhvr>
                                      <p:tavLst>
                                        <p:tav tm="0">
                                          <p:val>
                                            <p:strVal val="ppt_y"/>
                                          </p:val>
                                        </p:tav>
                                        <p:tav tm="100000">
                                          <p:val>
                                            <p:strVal val="1+ppt_h/2"/>
                                          </p:val>
                                        </p:tav>
                                      </p:tavLst>
                                    </p:anim>
                                    <p:set>
                                      <p:cBhvr>
                                        <p:cTn id="41" dur="1" fill="hold">
                                          <p:stCondLst>
                                            <p:cond delay="2999"/>
                                          </p:stCondLst>
                                        </p:cTn>
                                        <p:tgtEl>
                                          <p:spTgt spid="16"/>
                                        </p:tgtEl>
                                        <p:attrNameLst>
                                          <p:attrName>style.visibility</p:attrName>
                                        </p:attrNameLst>
                                      </p:cBhvr>
                                      <p:to>
                                        <p:strVal val="hidden"/>
                                      </p:to>
                                    </p:set>
                                  </p:childTnLst>
                                </p:cTn>
                              </p:par>
                              <p:par>
                                <p:cTn id="42" presetID="2" presetClass="exit" presetSubtype="9" fill="hold" nodeType="withEffect">
                                  <p:stCondLst>
                                    <p:cond delay="0"/>
                                  </p:stCondLst>
                                  <p:childTnLst>
                                    <p:anim calcmode="lin" valueType="num">
                                      <p:cBhvr additive="base">
                                        <p:cTn id="43" dur="3000"/>
                                        <p:tgtEl>
                                          <p:spTgt spid="17"/>
                                        </p:tgtEl>
                                        <p:attrNameLst>
                                          <p:attrName>ppt_x</p:attrName>
                                        </p:attrNameLst>
                                      </p:cBhvr>
                                      <p:tavLst>
                                        <p:tav tm="0">
                                          <p:val>
                                            <p:strVal val="ppt_x"/>
                                          </p:val>
                                        </p:tav>
                                        <p:tav tm="100000">
                                          <p:val>
                                            <p:strVal val="0-ppt_w/2"/>
                                          </p:val>
                                        </p:tav>
                                      </p:tavLst>
                                    </p:anim>
                                    <p:anim calcmode="lin" valueType="num">
                                      <p:cBhvr additive="base">
                                        <p:cTn id="44" dur="3000"/>
                                        <p:tgtEl>
                                          <p:spTgt spid="17"/>
                                        </p:tgtEl>
                                        <p:attrNameLst>
                                          <p:attrName>ppt_y</p:attrName>
                                        </p:attrNameLst>
                                      </p:cBhvr>
                                      <p:tavLst>
                                        <p:tav tm="0">
                                          <p:val>
                                            <p:strVal val="ppt_y"/>
                                          </p:val>
                                        </p:tav>
                                        <p:tav tm="100000">
                                          <p:val>
                                            <p:strVal val="0-ppt_h/2"/>
                                          </p:val>
                                        </p:tav>
                                      </p:tavLst>
                                    </p:anim>
                                    <p:set>
                                      <p:cBhvr>
                                        <p:cTn id="45" dur="1" fill="hold">
                                          <p:stCondLst>
                                            <p:cond delay="2999"/>
                                          </p:stCondLst>
                                        </p:cTn>
                                        <p:tgtEl>
                                          <p:spTgt spid="17"/>
                                        </p:tgtEl>
                                        <p:attrNameLst>
                                          <p:attrName>style.visibility</p:attrName>
                                        </p:attrNameLst>
                                      </p:cBhvr>
                                      <p:to>
                                        <p:strVal val="hidden"/>
                                      </p:to>
                                    </p:set>
                                  </p:childTnLst>
                                </p:cTn>
                              </p:par>
                              <p:par>
                                <p:cTn id="46" presetID="2" presetClass="exit" presetSubtype="3" fill="hold" nodeType="withEffect">
                                  <p:stCondLst>
                                    <p:cond delay="0"/>
                                  </p:stCondLst>
                                  <p:childTnLst>
                                    <p:anim calcmode="lin" valueType="num">
                                      <p:cBhvr additive="base">
                                        <p:cTn id="47" dur="3000"/>
                                        <p:tgtEl>
                                          <p:spTgt spid="18"/>
                                        </p:tgtEl>
                                        <p:attrNameLst>
                                          <p:attrName>ppt_x</p:attrName>
                                        </p:attrNameLst>
                                      </p:cBhvr>
                                      <p:tavLst>
                                        <p:tav tm="0">
                                          <p:val>
                                            <p:strVal val="ppt_x"/>
                                          </p:val>
                                        </p:tav>
                                        <p:tav tm="100000">
                                          <p:val>
                                            <p:strVal val="1+ppt_w/2"/>
                                          </p:val>
                                        </p:tav>
                                      </p:tavLst>
                                    </p:anim>
                                    <p:anim calcmode="lin" valueType="num">
                                      <p:cBhvr additive="base">
                                        <p:cTn id="48" dur="3000"/>
                                        <p:tgtEl>
                                          <p:spTgt spid="18"/>
                                        </p:tgtEl>
                                        <p:attrNameLst>
                                          <p:attrName>ppt_y</p:attrName>
                                        </p:attrNameLst>
                                      </p:cBhvr>
                                      <p:tavLst>
                                        <p:tav tm="0">
                                          <p:val>
                                            <p:strVal val="ppt_y"/>
                                          </p:val>
                                        </p:tav>
                                        <p:tav tm="100000">
                                          <p:val>
                                            <p:strVal val="0-ppt_h/2"/>
                                          </p:val>
                                        </p:tav>
                                      </p:tavLst>
                                    </p:anim>
                                    <p:set>
                                      <p:cBhvr>
                                        <p:cTn id="49" dur="1" fill="hold">
                                          <p:stCondLst>
                                            <p:cond delay="2999"/>
                                          </p:stCondLst>
                                        </p:cTn>
                                        <p:tgtEl>
                                          <p:spTgt spid="18"/>
                                        </p:tgtEl>
                                        <p:attrNameLst>
                                          <p:attrName>style.visibility</p:attrName>
                                        </p:attrNameLst>
                                      </p:cBhvr>
                                      <p:to>
                                        <p:strVal val="hidden"/>
                                      </p:to>
                                    </p:set>
                                  </p:childTnLst>
                                </p:cTn>
                              </p:par>
                              <p:par>
                                <p:cTn id="50" presetID="2" presetClass="exit" presetSubtype="12" fill="hold" nodeType="withEffect">
                                  <p:stCondLst>
                                    <p:cond delay="0"/>
                                  </p:stCondLst>
                                  <p:childTnLst>
                                    <p:anim calcmode="lin" valueType="num">
                                      <p:cBhvr additive="base">
                                        <p:cTn id="51" dur="3000"/>
                                        <p:tgtEl>
                                          <p:spTgt spid="19"/>
                                        </p:tgtEl>
                                        <p:attrNameLst>
                                          <p:attrName>ppt_x</p:attrName>
                                        </p:attrNameLst>
                                      </p:cBhvr>
                                      <p:tavLst>
                                        <p:tav tm="0">
                                          <p:val>
                                            <p:strVal val="ppt_x"/>
                                          </p:val>
                                        </p:tav>
                                        <p:tav tm="100000">
                                          <p:val>
                                            <p:strVal val="0-ppt_w/2"/>
                                          </p:val>
                                        </p:tav>
                                      </p:tavLst>
                                    </p:anim>
                                    <p:anim calcmode="lin" valueType="num">
                                      <p:cBhvr additive="base">
                                        <p:cTn id="52" dur="3000"/>
                                        <p:tgtEl>
                                          <p:spTgt spid="19"/>
                                        </p:tgtEl>
                                        <p:attrNameLst>
                                          <p:attrName>ppt_y</p:attrName>
                                        </p:attrNameLst>
                                      </p:cBhvr>
                                      <p:tavLst>
                                        <p:tav tm="0">
                                          <p:val>
                                            <p:strVal val="ppt_y"/>
                                          </p:val>
                                        </p:tav>
                                        <p:tav tm="100000">
                                          <p:val>
                                            <p:strVal val="1+ppt_h/2"/>
                                          </p:val>
                                        </p:tav>
                                      </p:tavLst>
                                    </p:anim>
                                    <p:set>
                                      <p:cBhvr>
                                        <p:cTn id="53" dur="1" fill="hold">
                                          <p:stCondLst>
                                            <p:cond delay="2999"/>
                                          </p:stCondLst>
                                        </p:cTn>
                                        <p:tgtEl>
                                          <p:spTgt spid="19"/>
                                        </p:tgtEl>
                                        <p:attrNameLst>
                                          <p:attrName>style.visibility</p:attrName>
                                        </p:attrNameLst>
                                      </p:cBhvr>
                                      <p:to>
                                        <p:strVal val="hidden"/>
                                      </p:to>
                                    </p:set>
                                  </p:childTnLst>
                                </p:cTn>
                              </p:par>
                              <p:par>
                                <p:cTn id="54" presetID="23" presetClass="entr" presetSubtype="288" fill="hold" nodeType="withEffect">
                                  <p:stCondLst>
                                    <p:cond delay="0"/>
                                  </p:stCondLst>
                                  <p:childTnLst>
                                    <p:set>
                                      <p:cBhvr>
                                        <p:cTn id="55" dur="1" fill="hold">
                                          <p:stCondLst>
                                            <p:cond delay="0"/>
                                          </p:stCondLst>
                                        </p:cTn>
                                        <p:tgtEl>
                                          <p:spTgt spid="1026"/>
                                        </p:tgtEl>
                                        <p:attrNameLst>
                                          <p:attrName>style.visibility</p:attrName>
                                        </p:attrNameLst>
                                      </p:cBhvr>
                                      <p:to>
                                        <p:strVal val="visible"/>
                                      </p:to>
                                    </p:set>
                                    <p:anim calcmode="lin" valueType="num">
                                      <p:cBhvr>
                                        <p:cTn id="56" dur="3000" fill="hold"/>
                                        <p:tgtEl>
                                          <p:spTgt spid="1026"/>
                                        </p:tgtEl>
                                        <p:attrNameLst>
                                          <p:attrName>ppt_w</p:attrName>
                                        </p:attrNameLst>
                                      </p:cBhvr>
                                      <p:tavLst>
                                        <p:tav tm="0">
                                          <p:val>
                                            <p:strVal val="4/3*#ppt_w"/>
                                          </p:val>
                                        </p:tav>
                                        <p:tav tm="100000">
                                          <p:val>
                                            <p:strVal val="#ppt_w"/>
                                          </p:val>
                                        </p:tav>
                                      </p:tavLst>
                                    </p:anim>
                                    <p:anim calcmode="lin" valueType="num">
                                      <p:cBhvr>
                                        <p:cTn id="57" dur="3000" fill="hold"/>
                                        <p:tgtEl>
                                          <p:spTgt spid="1026"/>
                                        </p:tgtEl>
                                        <p:attrNameLst>
                                          <p:attrName>ppt_h</p:attrName>
                                        </p:attrNameLst>
                                      </p:cBhvr>
                                      <p:tavLst>
                                        <p:tav tm="0">
                                          <p:val>
                                            <p:strVal val="4/3*#ppt_h"/>
                                          </p:val>
                                        </p:tav>
                                        <p:tav tm="100000">
                                          <p:val>
                                            <p:strVal val="#ppt_h"/>
                                          </p:val>
                                        </p:tav>
                                      </p:tavLst>
                                    </p:anim>
                                  </p:childTnLst>
                                </p:cTn>
                              </p:par>
                              <p:par>
                                <p:cTn id="58" presetID="4" presetClass="entr" presetSubtype="32" fill="hold" nodeType="withEffect">
                                  <p:stCondLst>
                                    <p:cond delay="0"/>
                                  </p:stCondLst>
                                  <p:childTnLst>
                                    <p:set>
                                      <p:cBhvr>
                                        <p:cTn id="59" dur="1" fill="hold">
                                          <p:stCondLst>
                                            <p:cond delay="0"/>
                                          </p:stCondLst>
                                        </p:cTn>
                                        <p:tgtEl>
                                          <p:spTgt spid="1026"/>
                                        </p:tgtEl>
                                        <p:attrNameLst>
                                          <p:attrName>style.visibility</p:attrName>
                                        </p:attrNameLst>
                                      </p:cBhvr>
                                      <p:to>
                                        <p:strVal val="visible"/>
                                      </p:to>
                                    </p:set>
                                    <p:animEffect transition="in" filter="box(out)">
                                      <p:cBhvr>
                                        <p:cTn id="60" dur="3000"/>
                                        <p:tgtEl>
                                          <p:spTgt spid="1026"/>
                                        </p:tgtEl>
                                      </p:cBhvr>
                                    </p:animEffect>
                                  </p:childTnLst>
                                </p:cTn>
                              </p:par>
                            </p:childTnLst>
                          </p:cTn>
                        </p:par>
                        <p:par>
                          <p:cTn id="61" fill="hold">
                            <p:stCondLst>
                              <p:cond delay="6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9"/>
                                        </p:tgtEl>
                                        <p:attrNameLst>
                                          <p:attrName>style.visibility</p:attrName>
                                        </p:attrNameLst>
                                      </p:cBhvr>
                                      <p:to>
                                        <p:strVal val="visible"/>
                                      </p:to>
                                    </p:set>
                                    <p:animEffect transition="in" filter="fade">
                                      <p:cBhvr>
                                        <p:cTn id="64" dur="1000"/>
                                        <p:tgtEl>
                                          <p:spTgt spid="9"/>
                                        </p:tgtEl>
                                      </p:cBhvr>
                                    </p:animEffect>
                                    <p:anim calcmode="lin" valueType="num">
                                      <p:cBhvr>
                                        <p:cTn id="65" dur="1000" fill="hold"/>
                                        <p:tgtEl>
                                          <p:spTgt spid="9"/>
                                        </p:tgtEl>
                                        <p:attrNameLst>
                                          <p:attrName>ppt_x</p:attrName>
                                        </p:attrNameLst>
                                      </p:cBhvr>
                                      <p:tavLst>
                                        <p:tav tm="0">
                                          <p:val>
                                            <p:strVal val="#ppt_x-.1"/>
                                          </p:val>
                                        </p:tav>
                                        <p:tav tm="100000">
                                          <p:val>
                                            <p:strVal val="#ppt_x"/>
                                          </p:val>
                                        </p:tav>
                                      </p:tavLst>
                                    </p:anim>
                                    <p:anim calcmode="lin" valueType="num">
                                      <p:cBhvr>
                                        <p:cTn id="6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0"/>
            <a:ext cx="9144000" cy="545207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Decisión"/>
          <p:cNvSpPr/>
          <p:nvPr/>
        </p:nvSpPr>
        <p:spPr>
          <a:xfrm>
            <a:off x="571500" y="0"/>
            <a:ext cx="7929563" cy="750888"/>
          </a:xfrm>
          <a:prstGeom prst="flowChartDecision">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Decisión"/>
          <p:cNvSpPr/>
          <p:nvPr/>
        </p:nvSpPr>
        <p:spPr>
          <a:xfrm>
            <a:off x="642938" y="376238"/>
            <a:ext cx="7929562" cy="749300"/>
          </a:xfrm>
          <a:prstGeom prst="flowChartDecision">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Decisión"/>
          <p:cNvSpPr/>
          <p:nvPr/>
        </p:nvSpPr>
        <p:spPr>
          <a:xfrm>
            <a:off x="642938" y="696913"/>
            <a:ext cx="7929562" cy="750887"/>
          </a:xfrm>
          <a:prstGeom prst="flowChartDecision">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Decisión"/>
          <p:cNvSpPr/>
          <p:nvPr/>
        </p:nvSpPr>
        <p:spPr>
          <a:xfrm>
            <a:off x="714375" y="1071563"/>
            <a:ext cx="7929563" cy="750887"/>
          </a:xfrm>
          <a:prstGeom prst="flowChartDecision">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Decisión"/>
          <p:cNvSpPr/>
          <p:nvPr/>
        </p:nvSpPr>
        <p:spPr>
          <a:xfrm>
            <a:off x="571500" y="1393825"/>
            <a:ext cx="7929563" cy="749300"/>
          </a:xfrm>
          <a:prstGeom prst="flowChartDecision">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Decisión"/>
          <p:cNvSpPr/>
          <p:nvPr/>
        </p:nvSpPr>
        <p:spPr>
          <a:xfrm>
            <a:off x="642938" y="1768475"/>
            <a:ext cx="7929562" cy="750888"/>
          </a:xfrm>
          <a:prstGeom prst="flowChartDecision">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Decisión"/>
          <p:cNvSpPr/>
          <p:nvPr/>
        </p:nvSpPr>
        <p:spPr>
          <a:xfrm>
            <a:off x="642938" y="2090738"/>
            <a:ext cx="7929562" cy="749300"/>
          </a:xfrm>
          <a:prstGeom prst="flowChartDecision">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Decisión"/>
          <p:cNvSpPr/>
          <p:nvPr/>
        </p:nvSpPr>
        <p:spPr>
          <a:xfrm>
            <a:off x="714375" y="2465388"/>
            <a:ext cx="7929563" cy="749300"/>
          </a:xfrm>
          <a:prstGeom prst="flowChartDecision">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Decisión"/>
          <p:cNvSpPr/>
          <p:nvPr/>
        </p:nvSpPr>
        <p:spPr>
          <a:xfrm>
            <a:off x="714375" y="2786063"/>
            <a:ext cx="7929563" cy="750887"/>
          </a:xfrm>
          <a:prstGeom prst="flowChartDecision">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Decisión"/>
          <p:cNvSpPr/>
          <p:nvPr/>
        </p:nvSpPr>
        <p:spPr>
          <a:xfrm>
            <a:off x="642938" y="3162300"/>
            <a:ext cx="7929562" cy="749300"/>
          </a:xfrm>
          <a:prstGeom prst="flowChartDecision">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Decisión"/>
          <p:cNvSpPr/>
          <p:nvPr/>
        </p:nvSpPr>
        <p:spPr>
          <a:xfrm>
            <a:off x="642938" y="3482975"/>
            <a:ext cx="7929562" cy="750888"/>
          </a:xfrm>
          <a:prstGeom prst="flowChartDecision">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Decisión"/>
          <p:cNvSpPr/>
          <p:nvPr/>
        </p:nvSpPr>
        <p:spPr>
          <a:xfrm>
            <a:off x="571500" y="3857625"/>
            <a:ext cx="7929563" cy="750888"/>
          </a:xfrm>
          <a:prstGeom prst="flowChartDecision">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Decisión"/>
          <p:cNvSpPr/>
          <p:nvPr/>
        </p:nvSpPr>
        <p:spPr>
          <a:xfrm>
            <a:off x="714375" y="4179888"/>
            <a:ext cx="7929563" cy="963612"/>
          </a:xfrm>
          <a:prstGeom prst="flowChartDecision">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CuadroTexto"/>
          <p:cNvSpPr txBox="1"/>
          <p:nvPr/>
        </p:nvSpPr>
        <p:spPr>
          <a:xfrm>
            <a:off x="571472" y="3943171"/>
            <a:ext cx="8358246"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Fue Fallera Mayor Infantil en 2006 y, quien en ese momento fue su Fallera Mayor, es la madre de Vera, la niña que ha sido este año su Fallera Mayor Infantil a la comisión y que también tuvo la suerte de escuchar su nombre en la </a:t>
            </a:r>
            <a:r>
              <a:rPr lang="es-ES" b="1" dirty="0" err="1" smtClean="0">
                <a:effectLst>
                  <a:glow rad="101600">
                    <a:srgbClr val="C00000">
                      <a:alpha val="60000"/>
                    </a:srgbClr>
                  </a:glow>
                  <a:outerShdw blurRad="38100" dist="38100" dir="2700000" algn="tl">
                    <a:srgbClr val="000000">
                      <a:alpha val="43137"/>
                    </a:srgbClr>
                  </a:outerShdw>
                </a:effectLst>
              </a:rPr>
              <a:t>Fonteta</a:t>
            </a:r>
            <a:r>
              <a:rPr lang="es-ES" b="1" dirty="0" smtClean="0">
                <a:effectLst>
                  <a:glow rad="101600">
                    <a:srgbClr val="C00000">
                      <a:alpha val="60000"/>
                    </a:srgbClr>
                  </a:glow>
                  <a:outerShdw blurRad="38100" dist="38100" dir="2700000" algn="tl">
                    <a:srgbClr val="000000">
                      <a:alpha val="43137"/>
                    </a:srgbClr>
                  </a:outerShdw>
                </a:effectLst>
              </a:rPr>
              <a:t>.</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vortex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ppt_x"/>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ppt_x"/>
                                          </p:val>
                                        </p:tav>
                                        <p:tav tm="100000">
                                          <p:val>
                                            <p:strVal val="#ppt_x"/>
                                          </p:val>
                                        </p:tav>
                                      </p:tavLst>
                                    </p:anim>
                                    <p:anim calcmode="lin" valueType="num">
                                      <p:cBhvr additive="base">
                                        <p:cTn id="32" dur="30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ppt_x"/>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ppt_x"/>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ppt_x"/>
                                          </p:val>
                                        </p:tav>
                                        <p:tav tm="100000">
                                          <p:val>
                                            <p:strVal val="#ppt_x"/>
                                          </p:val>
                                        </p:tav>
                                      </p:tavLst>
                                    </p:anim>
                                    <p:anim calcmode="lin" valueType="num">
                                      <p:cBhvr additive="base">
                                        <p:cTn id="44" dur="3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ppt_x"/>
                                          </p:val>
                                        </p:tav>
                                        <p:tav tm="100000">
                                          <p:val>
                                            <p:strVal val="#ppt_x"/>
                                          </p:val>
                                        </p:tav>
                                      </p:tavLst>
                                    </p:anim>
                                    <p:anim calcmode="lin" valueType="num">
                                      <p:cBhvr additive="base">
                                        <p:cTn id="48" dur="30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ppt_x"/>
                                          </p:val>
                                        </p:tav>
                                        <p:tav tm="100000">
                                          <p:val>
                                            <p:strVal val="#ppt_x"/>
                                          </p:val>
                                        </p:tav>
                                      </p:tavLst>
                                    </p:anim>
                                    <p:anim calcmode="lin" valueType="num">
                                      <p:cBhvr additive="base">
                                        <p:cTn id="52" dur="3000" fill="hold"/>
                                        <p:tgtEl>
                                          <p:spTgt spid="16"/>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ppt_x"/>
                                          </p:val>
                                        </p:tav>
                                        <p:tav tm="100000">
                                          <p:val>
                                            <p:strVal val="#ppt_x"/>
                                          </p:val>
                                        </p:tav>
                                      </p:tavLst>
                                    </p:anim>
                                    <p:anim calcmode="lin" valueType="num">
                                      <p:cBhvr additive="base">
                                        <p:cTn id="56" dur="3000" fill="hold"/>
                                        <p:tgtEl>
                                          <p:spTgt spid="17"/>
                                        </p:tgtEl>
                                        <p:attrNameLst>
                                          <p:attrName>ppt_y</p:attrName>
                                        </p:attrNameLst>
                                      </p:cBhvr>
                                      <p:tavLst>
                                        <p:tav tm="0">
                                          <p:val>
                                            <p:strVal val="1+#ppt_h/2"/>
                                          </p:val>
                                        </p:tav>
                                        <p:tav tm="100000">
                                          <p:val>
                                            <p:strVal val="#ppt_y"/>
                                          </p:val>
                                        </p:tav>
                                      </p:tavLst>
                                    </p:anim>
                                  </p:childTnLst>
                                </p:cTn>
                              </p:par>
                              <p:par>
                                <p:cTn id="57" presetID="17" presetClass="entr" presetSubtype="8" fill="hold" nodeType="withEffect">
                                  <p:stCondLst>
                                    <p:cond delay="0"/>
                                  </p:stCondLst>
                                  <p:childTnLst>
                                    <p:set>
                                      <p:cBhvr>
                                        <p:cTn id="58" dur="1" fill="hold">
                                          <p:stCondLst>
                                            <p:cond delay="0"/>
                                          </p:stCondLst>
                                        </p:cTn>
                                        <p:tgtEl>
                                          <p:spTgt spid="5"/>
                                        </p:tgtEl>
                                        <p:attrNameLst>
                                          <p:attrName>style.visibility</p:attrName>
                                        </p:attrNameLst>
                                      </p:cBhvr>
                                      <p:to>
                                        <p:strVal val="visible"/>
                                      </p:to>
                                    </p:set>
                                    <p:anim calcmode="lin" valueType="num">
                                      <p:cBhvr>
                                        <p:cTn id="59" dur="3000" fill="hold"/>
                                        <p:tgtEl>
                                          <p:spTgt spid="5"/>
                                        </p:tgtEl>
                                        <p:attrNameLst>
                                          <p:attrName>ppt_x</p:attrName>
                                        </p:attrNameLst>
                                      </p:cBhvr>
                                      <p:tavLst>
                                        <p:tav tm="0">
                                          <p:val>
                                            <p:strVal val="#ppt_x-#ppt_w/2"/>
                                          </p:val>
                                        </p:tav>
                                        <p:tav tm="100000">
                                          <p:val>
                                            <p:strVal val="#ppt_x"/>
                                          </p:val>
                                        </p:tav>
                                      </p:tavLst>
                                    </p:anim>
                                    <p:anim calcmode="lin" valueType="num">
                                      <p:cBhvr>
                                        <p:cTn id="60" dur="3000" fill="hold"/>
                                        <p:tgtEl>
                                          <p:spTgt spid="5"/>
                                        </p:tgtEl>
                                        <p:attrNameLst>
                                          <p:attrName>ppt_y</p:attrName>
                                        </p:attrNameLst>
                                      </p:cBhvr>
                                      <p:tavLst>
                                        <p:tav tm="0">
                                          <p:val>
                                            <p:strVal val="#ppt_y"/>
                                          </p:val>
                                        </p:tav>
                                        <p:tav tm="100000">
                                          <p:val>
                                            <p:strVal val="#ppt_y"/>
                                          </p:val>
                                        </p:tav>
                                      </p:tavLst>
                                    </p:anim>
                                    <p:anim calcmode="lin" valueType="num">
                                      <p:cBhvr>
                                        <p:cTn id="61" dur="3000" fill="hold"/>
                                        <p:tgtEl>
                                          <p:spTgt spid="5"/>
                                        </p:tgtEl>
                                        <p:attrNameLst>
                                          <p:attrName>ppt_w</p:attrName>
                                        </p:attrNameLst>
                                      </p:cBhvr>
                                      <p:tavLst>
                                        <p:tav tm="0">
                                          <p:val>
                                            <p:fltVal val="0"/>
                                          </p:val>
                                        </p:tav>
                                        <p:tav tm="100000">
                                          <p:val>
                                            <p:strVal val="#ppt_w"/>
                                          </p:val>
                                        </p:tav>
                                      </p:tavLst>
                                    </p:anim>
                                    <p:anim calcmode="lin" valueType="num">
                                      <p:cBhvr>
                                        <p:cTn id="62" dur="3000" fill="hold"/>
                                        <p:tgtEl>
                                          <p:spTgt spid="5"/>
                                        </p:tgtEl>
                                        <p:attrNameLst>
                                          <p:attrName>ppt_h</p:attrName>
                                        </p:attrNameLst>
                                      </p:cBhvr>
                                      <p:tavLst>
                                        <p:tav tm="0">
                                          <p:val>
                                            <p:strVal val="#ppt_h"/>
                                          </p:val>
                                        </p:tav>
                                        <p:tav tm="100000">
                                          <p:val>
                                            <p:strVal val="#ppt_h"/>
                                          </p:val>
                                        </p:tav>
                                      </p:tavLst>
                                    </p:anim>
                                  </p:childTnLst>
                                </p:cTn>
                              </p:par>
                              <p:par>
                                <p:cTn id="63" presetID="17" presetClass="entr" presetSubtype="2" fill="hold" nodeType="with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p:cTn id="65" dur="3000" fill="hold"/>
                                        <p:tgtEl>
                                          <p:spTgt spid="6"/>
                                        </p:tgtEl>
                                        <p:attrNameLst>
                                          <p:attrName>ppt_x</p:attrName>
                                        </p:attrNameLst>
                                      </p:cBhvr>
                                      <p:tavLst>
                                        <p:tav tm="0">
                                          <p:val>
                                            <p:strVal val="#ppt_x+#ppt_w/2"/>
                                          </p:val>
                                        </p:tav>
                                        <p:tav tm="100000">
                                          <p:val>
                                            <p:strVal val="#ppt_x"/>
                                          </p:val>
                                        </p:tav>
                                      </p:tavLst>
                                    </p:anim>
                                    <p:anim calcmode="lin" valueType="num">
                                      <p:cBhvr>
                                        <p:cTn id="66" dur="3000" fill="hold"/>
                                        <p:tgtEl>
                                          <p:spTgt spid="6"/>
                                        </p:tgtEl>
                                        <p:attrNameLst>
                                          <p:attrName>ppt_y</p:attrName>
                                        </p:attrNameLst>
                                      </p:cBhvr>
                                      <p:tavLst>
                                        <p:tav tm="0">
                                          <p:val>
                                            <p:strVal val="#ppt_y"/>
                                          </p:val>
                                        </p:tav>
                                        <p:tav tm="100000">
                                          <p:val>
                                            <p:strVal val="#ppt_y"/>
                                          </p:val>
                                        </p:tav>
                                      </p:tavLst>
                                    </p:anim>
                                    <p:anim calcmode="lin" valueType="num">
                                      <p:cBhvr>
                                        <p:cTn id="67" dur="3000" fill="hold"/>
                                        <p:tgtEl>
                                          <p:spTgt spid="6"/>
                                        </p:tgtEl>
                                        <p:attrNameLst>
                                          <p:attrName>ppt_w</p:attrName>
                                        </p:attrNameLst>
                                      </p:cBhvr>
                                      <p:tavLst>
                                        <p:tav tm="0">
                                          <p:val>
                                            <p:fltVal val="0"/>
                                          </p:val>
                                        </p:tav>
                                        <p:tav tm="100000">
                                          <p:val>
                                            <p:strVal val="#ppt_w"/>
                                          </p:val>
                                        </p:tav>
                                      </p:tavLst>
                                    </p:anim>
                                    <p:anim calcmode="lin" valueType="num">
                                      <p:cBhvr>
                                        <p:cTn id="68" dur="3000" fill="hold"/>
                                        <p:tgtEl>
                                          <p:spTgt spid="6"/>
                                        </p:tgtEl>
                                        <p:attrNameLst>
                                          <p:attrName>ppt_h</p:attrName>
                                        </p:attrNameLst>
                                      </p:cBhvr>
                                      <p:tavLst>
                                        <p:tav tm="0">
                                          <p:val>
                                            <p:strVal val="#ppt_h"/>
                                          </p:val>
                                        </p:tav>
                                        <p:tav tm="100000">
                                          <p:val>
                                            <p:strVal val="#ppt_h"/>
                                          </p:val>
                                        </p:tav>
                                      </p:tavLst>
                                    </p:anim>
                                  </p:childTnLst>
                                </p:cTn>
                              </p:par>
                              <p:par>
                                <p:cTn id="69" presetID="17" presetClass="entr" presetSubtype="8" fill="hold" nodeType="with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3000" fill="hold"/>
                                        <p:tgtEl>
                                          <p:spTgt spid="7"/>
                                        </p:tgtEl>
                                        <p:attrNameLst>
                                          <p:attrName>ppt_x</p:attrName>
                                        </p:attrNameLst>
                                      </p:cBhvr>
                                      <p:tavLst>
                                        <p:tav tm="0">
                                          <p:val>
                                            <p:strVal val="#ppt_x-#ppt_w/2"/>
                                          </p:val>
                                        </p:tav>
                                        <p:tav tm="100000">
                                          <p:val>
                                            <p:strVal val="#ppt_x"/>
                                          </p:val>
                                        </p:tav>
                                      </p:tavLst>
                                    </p:anim>
                                    <p:anim calcmode="lin" valueType="num">
                                      <p:cBhvr>
                                        <p:cTn id="72" dur="3000" fill="hold"/>
                                        <p:tgtEl>
                                          <p:spTgt spid="7"/>
                                        </p:tgtEl>
                                        <p:attrNameLst>
                                          <p:attrName>ppt_y</p:attrName>
                                        </p:attrNameLst>
                                      </p:cBhvr>
                                      <p:tavLst>
                                        <p:tav tm="0">
                                          <p:val>
                                            <p:strVal val="#ppt_y"/>
                                          </p:val>
                                        </p:tav>
                                        <p:tav tm="100000">
                                          <p:val>
                                            <p:strVal val="#ppt_y"/>
                                          </p:val>
                                        </p:tav>
                                      </p:tavLst>
                                    </p:anim>
                                    <p:anim calcmode="lin" valueType="num">
                                      <p:cBhvr>
                                        <p:cTn id="73" dur="3000" fill="hold"/>
                                        <p:tgtEl>
                                          <p:spTgt spid="7"/>
                                        </p:tgtEl>
                                        <p:attrNameLst>
                                          <p:attrName>ppt_w</p:attrName>
                                        </p:attrNameLst>
                                      </p:cBhvr>
                                      <p:tavLst>
                                        <p:tav tm="0">
                                          <p:val>
                                            <p:fltVal val="0"/>
                                          </p:val>
                                        </p:tav>
                                        <p:tav tm="100000">
                                          <p:val>
                                            <p:strVal val="#ppt_w"/>
                                          </p:val>
                                        </p:tav>
                                      </p:tavLst>
                                    </p:anim>
                                    <p:anim calcmode="lin" valueType="num">
                                      <p:cBhvr>
                                        <p:cTn id="74" dur="3000" fill="hold"/>
                                        <p:tgtEl>
                                          <p:spTgt spid="7"/>
                                        </p:tgtEl>
                                        <p:attrNameLst>
                                          <p:attrName>ppt_h</p:attrName>
                                        </p:attrNameLst>
                                      </p:cBhvr>
                                      <p:tavLst>
                                        <p:tav tm="0">
                                          <p:val>
                                            <p:strVal val="#ppt_h"/>
                                          </p:val>
                                        </p:tav>
                                        <p:tav tm="100000">
                                          <p:val>
                                            <p:strVal val="#ppt_h"/>
                                          </p:val>
                                        </p:tav>
                                      </p:tavLst>
                                    </p:anim>
                                  </p:childTnLst>
                                </p:cTn>
                              </p:par>
                              <p:par>
                                <p:cTn id="75" presetID="17" presetClass="entr" presetSubtype="2" fill="hold"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3000" fill="hold"/>
                                        <p:tgtEl>
                                          <p:spTgt spid="8"/>
                                        </p:tgtEl>
                                        <p:attrNameLst>
                                          <p:attrName>ppt_x</p:attrName>
                                        </p:attrNameLst>
                                      </p:cBhvr>
                                      <p:tavLst>
                                        <p:tav tm="0">
                                          <p:val>
                                            <p:strVal val="#ppt_x+#ppt_w/2"/>
                                          </p:val>
                                        </p:tav>
                                        <p:tav tm="100000">
                                          <p:val>
                                            <p:strVal val="#ppt_x"/>
                                          </p:val>
                                        </p:tav>
                                      </p:tavLst>
                                    </p:anim>
                                    <p:anim calcmode="lin" valueType="num">
                                      <p:cBhvr>
                                        <p:cTn id="78" dur="3000" fill="hold"/>
                                        <p:tgtEl>
                                          <p:spTgt spid="8"/>
                                        </p:tgtEl>
                                        <p:attrNameLst>
                                          <p:attrName>ppt_y</p:attrName>
                                        </p:attrNameLst>
                                      </p:cBhvr>
                                      <p:tavLst>
                                        <p:tav tm="0">
                                          <p:val>
                                            <p:strVal val="#ppt_y"/>
                                          </p:val>
                                        </p:tav>
                                        <p:tav tm="100000">
                                          <p:val>
                                            <p:strVal val="#ppt_y"/>
                                          </p:val>
                                        </p:tav>
                                      </p:tavLst>
                                    </p:anim>
                                    <p:anim calcmode="lin" valueType="num">
                                      <p:cBhvr>
                                        <p:cTn id="79" dur="3000" fill="hold"/>
                                        <p:tgtEl>
                                          <p:spTgt spid="8"/>
                                        </p:tgtEl>
                                        <p:attrNameLst>
                                          <p:attrName>ppt_w</p:attrName>
                                        </p:attrNameLst>
                                      </p:cBhvr>
                                      <p:tavLst>
                                        <p:tav tm="0">
                                          <p:val>
                                            <p:fltVal val="0"/>
                                          </p:val>
                                        </p:tav>
                                        <p:tav tm="100000">
                                          <p:val>
                                            <p:strVal val="#ppt_w"/>
                                          </p:val>
                                        </p:tav>
                                      </p:tavLst>
                                    </p:anim>
                                    <p:anim calcmode="lin" valueType="num">
                                      <p:cBhvr>
                                        <p:cTn id="80" dur="3000" fill="hold"/>
                                        <p:tgtEl>
                                          <p:spTgt spid="8"/>
                                        </p:tgtEl>
                                        <p:attrNameLst>
                                          <p:attrName>ppt_h</p:attrName>
                                        </p:attrNameLst>
                                      </p:cBhvr>
                                      <p:tavLst>
                                        <p:tav tm="0">
                                          <p:val>
                                            <p:strVal val="#ppt_h"/>
                                          </p:val>
                                        </p:tav>
                                        <p:tav tm="100000">
                                          <p:val>
                                            <p:strVal val="#ppt_h"/>
                                          </p:val>
                                        </p:tav>
                                      </p:tavLst>
                                    </p:anim>
                                  </p:childTnLst>
                                </p:cTn>
                              </p:par>
                              <p:par>
                                <p:cTn id="81" presetID="17" presetClass="entr" presetSubtype="8" fill="hold" nodeType="withEffect">
                                  <p:stCondLst>
                                    <p:cond delay="0"/>
                                  </p:stCondLst>
                                  <p:childTnLst>
                                    <p:set>
                                      <p:cBhvr>
                                        <p:cTn id="82" dur="1" fill="hold">
                                          <p:stCondLst>
                                            <p:cond delay="0"/>
                                          </p:stCondLst>
                                        </p:cTn>
                                        <p:tgtEl>
                                          <p:spTgt spid="9"/>
                                        </p:tgtEl>
                                        <p:attrNameLst>
                                          <p:attrName>style.visibility</p:attrName>
                                        </p:attrNameLst>
                                      </p:cBhvr>
                                      <p:to>
                                        <p:strVal val="visible"/>
                                      </p:to>
                                    </p:set>
                                    <p:anim calcmode="lin" valueType="num">
                                      <p:cBhvr>
                                        <p:cTn id="83" dur="3000" fill="hold"/>
                                        <p:tgtEl>
                                          <p:spTgt spid="9"/>
                                        </p:tgtEl>
                                        <p:attrNameLst>
                                          <p:attrName>ppt_x</p:attrName>
                                        </p:attrNameLst>
                                      </p:cBhvr>
                                      <p:tavLst>
                                        <p:tav tm="0">
                                          <p:val>
                                            <p:strVal val="#ppt_x-#ppt_w/2"/>
                                          </p:val>
                                        </p:tav>
                                        <p:tav tm="100000">
                                          <p:val>
                                            <p:strVal val="#ppt_x"/>
                                          </p:val>
                                        </p:tav>
                                      </p:tavLst>
                                    </p:anim>
                                    <p:anim calcmode="lin" valueType="num">
                                      <p:cBhvr>
                                        <p:cTn id="84" dur="3000" fill="hold"/>
                                        <p:tgtEl>
                                          <p:spTgt spid="9"/>
                                        </p:tgtEl>
                                        <p:attrNameLst>
                                          <p:attrName>ppt_y</p:attrName>
                                        </p:attrNameLst>
                                      </p:cBhvr>
                                      <p:tavLst>
                                        <p:tav tm="0">
                                          <p:val>
                                            <p:strVal val="#ppt_y"/>
                                          </p:val>
                                        </p:tav>
                                        <p:tav tm="100000">
                                          <p:val>
                                            <p:strVal val="#ppt_y"/>
                                          </p:val>
                                        </p:tav>
                                      </p:tavLst>
                                    </p:anim>
                                    <p:anim calcmode="lin" valueType="num">
                                      <p:cBhvr>
                                        <p:cTn id="85" dur="3000" fill="hold"/>
                                        <p:tgtEl>
                                          <p:spTgt spid="9"/>
                                        </p:tgtEl>
                                        <p:attrNameLst>
                                          <p:attrName>ppt_w</p:attrName>
                                        </p:attrNameLst>
                                      </p:cBhvr>
                                      <p:tavLst>
                                        <p:tav tm="0">
                                          <p:val>
                                            <p:fltVal val="0"/>
                                          </p:val>
                                        </p:tav>
                                        <p:tav tm="100000">
                                          <p:val>
                                            <p:strVal val="#ppt_w"/>
                                          </p:val>
                                        </p:tav>
                                      </p:tavLst>
                                    </p:anim>
                                    <p:anim calcmode="lin" valueType="num">
                                      <p:cBhvr>
                                        <p:cTn id="86" dur="3000" fill="hold"/>
                                        <p:tgtEl>
                                          <p:spTgt spid="9"/>
                                        </p:tgtEl>
                                        <p:attrNameLst>
                                          <p:attrName>ppt_h</p:attrName>
                                        </p:attrNameLst>
                                      </p:cBhvr>
                                      <p:tavLst>
                                        <p:tav tm="0">
                                          <p:val>
                                            <p:strVal val="#ppt_h"/>
                                          </p:val>
                                        </p:tav>
                                        <p:tav tm="100000">
                                          <p:val>
                                            <p:strVal val="#ppt_h"/>
                                          </p:val>
                                        </p:tav>
                                      </p:tavLst>
                                    </p:anim>
                                  </p:childTnLst>
                                </p:cTn>
                              </p:par>
                              <p:par>
                                <p:cTn id="87" presetID="17" presetClass="entr" presetSubtype="2" fill="hold" nodeType="withEffect">
                                  <p:stCondLst>
                                    <p:cond delay="0"/>
                                  </p:stCondLst>
                                  <p:childTnLst>
                                    <p:set>
                                      <p:cBhvr>
                                        <p:cTn id="88" dur="1" fill="hold">
                                          <p:stCondLst>
                                            <p:cond delay="0"/>
                                          </p:stCondLst>
                                        </p:cTn>
                                        <p:tgtEl>
                                          <p:spTgt spid="10"/>
                                        </p:tgtEl>
                                        <p:attrNameLst>
                                          <p:attrName>style.visibility</p:attrName>
                                        </p:attrNameLst>
                                      </p:cBhvr>
                                      <p:to>
                                        <p:strVal val="visible"/>
                                      </p:to>
                                    </p:set>
                                    <p:anim calcmode="lin" valueType="num">
                                      <p:cBhvr>
                                        <p:cTn id="89" dur="3000" fill="hold"/>
                                        <p:tgtEl>
                                          <p:spTgt spid="10"/>
                                        </p:tgtEl>
                                        <p:attrNameLst>
                                          <p:attrName>ppt_x</p:attrName>
                                        </p:attrNameLst>
                                      </p:cBhvr>
                                      <p:tavLst>
                                        <p:tav tm="0">
                                          <p:val>
                                            <p:strVal val="#ppt_x+#ppt_w/2"/>
                                          </p:val>
                                        </p:tav>
                                        <p:tav tm="100000">
                                          <p:val>
                                            <p:strVal val="#ppt_x"/>
                                          </p:val>
                                        </p:tav>
                                      </p:tavLst>
                                    </p:anim>
                                    <p:anim calcmode="lin" valueType="num">
                                      <p:cBhvr>
                                        <p:cTn id="90" dur="3000" fill="hold"/>
                                        <p:tgtEl>
                                          <p:spTgt spid="10"/>
                                        </p:tgtEl>
                                        <p:attrNameLst>
                                          <p:attrName>ppt_y</p:attrName>
                                        </p:attrNameLst>
                                      </p:cBhvr>
                                      <p:tavLst>
                                        <p:tav tm="0">
                                          <p:val>
                                            <p:strVal val="#ppt_y"/>
                                          </p:val>
                                        </p:tav>
                                        <p:tav tm="100000">
                                          <p:val>
                                            <p:strVal val="#ppt_y"/>
                                          </p:val>
                                        </p:tav>
                                      </p:tavLst>
                                    </p:anim>
                                    <p:anim calcmode="lin" valueType="num">
                                      <p:cBhvr>
                                        <p:cTn id="91" dur="3000" fill="hold"/>
                                        <p:tgtEl>
                                          <p:spTgt spid="10"/>
                                        </p:tgtEl>
                                        <p:attrNameLst>
                                          <p:attrName>ppt_w</p:attrName>
                                        </p:attrNameLst>
                                      </p:cBhvr>
                                      <p:tavLst>
                                        <p:tav tm="0">
                                          <p:val>
                                            <p:fltVal val="0"/>
                                          </p:val>
                                        </p:tav>
                                        <p:tav tm="100000">
                                          <p:val>
                                            <p:strVal val="#ppt_w"/>
                                          </p:val>
                                        </p:tav>
                                      </p:tavLst>
                                    </p:anim>
                                    <p:anim calcmode="lin" valueType="num">
                                      <p:cBhvr>
                                        <p:cTn id="92" dur="3000" fill="hold"/>
                                        <p:tgtEl>
                                          <p:spTgt spid="10"/>
                                        </p:tgtEl>
                                        <p:attrNameLst>
                                          <p:attrName>ppt_h</p:attrName>
                                        </p:attrNameLst>
                                      </p:cBhvr>
                                      <p:tavLst>
                                        <p:tav tm="0">
                                          <p:val>
                                            <p:strVal val="#ppt_h"/>
                                          </p:val>
                                        </p:tav>
                                        <p:tav tm="100000">
                                          <p:val>
                                            <p:strVal val="#ppt_h"/>
                                          </p:val>
                                        </p:tav>
                                      </p:tavLst>
                                    </p:anim>
                                  </p:childTnLst>
                                </p:cTn>
                              </p:par>
                              <p:par>
                                <p:cTn id="93" presetID="17" presetClass="entr" presetSubtype="8" fill="hold" nodeType="with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p:cTn id="95" dur="3000" fill="hold"/>
                                        <p:tgtEl>
                                          <p:spTgt spid="11"/>
                                        </p:tgtEl>
                                        <p:attrNameLst>
                                          <p:attrName>ppt_x</p:attrName>
                                        </p:attrNameLst>
                                      </p:cBhvr>
                                      <p:tavLst>
                                        <p:tav tm="0">
                                          <p:val>
                                            <p:strVal val="#ppt_x-#ppt_w/2"/>
                                          </p:val>
                                        </p:tav>
                                        <p:tav tm="100000">
                                          <p:val>
                                            <p:strVal val="#ppt_x"/>
                                          </p:val>
                                        </p:tav>
                                      </p:tavLst>
                                    </p:anim>
                                    <p:anim calcmode="lin" valueType="num">
                                      <p:cBhvr>
                                        <p:cTn id="96" dur="3000" fill="hold"/>
                                        <p:tgtEl>
                                          <p:spTgt spid="11"/>
                                        </p:tgtEl>
                                        <p:attrNameLst>
                                          <p:attrName>ppt_y</p:attrName>
                                        </p:attrNameLst>
                                      </p:cBhvr>
                                      <p:tavLst>
                                        <p:tav tm="0">
                                          <p:val>
                                            <p:strVal val="#ppt_y"/>
                                          </p:val>
                                        </p:tav>
                                        <p:tav tm="100000">
                                          <p:val>
                                            <p:strVal val="#ppt_y"/>
                                          </p:val>
                                        </p:tav>
                                      </p:tavLst>
                                    </p:anim>
                                    <p:anim calcmode="lin" valueType="num">
                                      <p:cBhvr>
                                        <p:cTn id="97" dur="3000" fill="hold"/>
                                        <p:tgtEl>
                                          <p:spTgt spid="11"/>
                                        </p:tgtEl>
                                        <p:attrNameLst>
                                          <p:attrName>ppt_w</p:attrName>
                                        </p:attrNameLst>
                                      </p:cBhvr>
                                      <p:tavLst>
                                        <p:tav tm="0">
                                          <p:val>
                                            <p:fltVal val="0"/>
                                          </p:val>
                                        </p:tav>
                                        <p:tav tm="100000">
                                          <p:val>
                                            <p:strVal val="#ppt_w"/>
                                          </p:val>
                                        </p:tav>
                                      </p:tavLst>
                                    </p:anim>
                                    <p:anim calcmode="lin" valueType="num">
                                      <p:cBhvr>
                                        <p:cTn id="98" dur="3000" fill="hold"/>
                                        <p:tgtEl>
                                          <p:spTgt spid="11"/>
                                        </p:tgtEl>
                                        <p:attrNameLst>
                                          <p:attrName>ppt_h</p:attrName>
                                        </p:attrNameLst>
                                      </p:cBhvr>
                                      <p:tavLst>
                                        <p:tav tm="0">
                                          <p:val>
                                            <p:strVal val="#ppt_h"/>
                                          </p:val>
                                        </p:tav>
                                        <p:tav tm="100000">
                                          <p:val>
                                            <p:strVal val="#ppt_h"/>
                                          </p:val>
                                        </p:tav>
                                      </p:tavLst>
                                    </p:anim>
                                  </p:childTnLst>
                                </p:cTn>
                              </p:par>
                              <p:par>
                                <p:cTn id="99" presetID="17" presetClass="entr" presetSubtype="2" fill="hold" nodeType="withEffect">
                                  <p:stCondLst>
                                    <p:cond delay="0"/>
                                  </p:stCondLst>
                                  <p:childTnLst>
                                    <p:set>
                                      <p:cBhvr>
                                        <p:cTn id="100" dur="1" fill="hold">
                                          <p:stCondLst>
                                            <p:cond delay="0"/>
                                          </p:stCondLst>
                                        </p:cTn>
                                        <p:tgtEl>
                                          <p:spTgt spid="12"/>
                                        </p:tgtEl>
                                        <p:attrNameLst>
                                          <p:attrName>style.visibility</p:attrName>
                                        </p:attrNameLst>
                                      </p:cBhvr>
                                      <p:to>
                                        <p:strVal val="visible"/>
                                      </p:to>
                                    </p:set>
                                    <p:anim calcmode="lin" valueType="num">
                                      <p:cBhvr>
                                        <p:cTn id="101" dur="3000" fill="hold"/>
                                        <p:tgtEl>
                                          <p:spTgt spid="12"/>
                                        </p:tgtEl>
                                        <p:attrNameLst>
                                          <p:attrName>ppt_x</p:attrName>
                                        </p:attrNameLst>
                                      </p:cBhvr>
                                      <p:tavLst>
                                        <p:tav tm="0">
                                          <p:val>
                                            <p:strVal val="#ppt_x+#ppt_w/2"/>
                                          </p:val>
                                        </p:tav>
                                        <p:tav tm="100000">
                                          <p:val>
                                            <p:strVal val="#ppt_x"/>
                                          </p:val>
                                        </p:tav>
                                      </p:tavLst>
                                    </p:anim>
                                    <p:anim calcmode="lin" valueType="num">
                                      <p:cBhvr>
                                        <p:cTn id="102" dur="3000" fill="hold"/>
                                        <p:tgtEl>
                                          <p:spTgt spid="12"/>
                                        </p:tgtEl>
                                        <p:attrNameLst>
                                          <p:attrName>ppt_y</p:attrName>
                                        </p:attrNameLst>
                                      </p:cBhvr>
                                      <p:tavLst>
                                        <p:tav tm="0">
                                          <p:val>
                                            <p:strVal val="#ppt_y"/>
                                          </p:val>
                                        </p:tav>
                                        <p:tav tm="100000">
                                          <p:val>
                                            <p:strVal val="#ppt_y"/>
                                          </p:val>
                                        </p:tav>
                                      </p:tavLst>
                                    </p:anim>
                                    <p:anim calcmode="lin" valueType="num">
                                      <p:cBhvr>
                                        <p:cTn id="103" dur="3000" fill="hold"/>
                                        <p:tgtEl>
                                          <p:spTgt spid="12"/>
                                        </p:tgtEl>
                                        <p:attrNameLst>
                                          <p:attrName>ppt_w</p:attrName>
                                        </p:attrNameLst>
                                      </p:cBhvr>
                                      <p:tavLst>
                                        <p:tav tm="0">
                                          <p:val>
                                            <p:fltVal val="0"/>
                                          </p:val>
                                        </p:tav>
                                        <p:tav tm="100000">
                                          <p:val>
                                            <p:strVal val="#ppt_w"/>
                                          </p:val>
                                        </p:tav>
                                      </p:tavLst>
                                    </p:anim>
                                    <p:anim calcmode="lin" valueType="num">
                                      <p:cBhvr>
                                        <p:cTn id="104" dur="3000" fill="hold"/>
                                        <p:tgtEl>
                                          <p:spTgt spid="12"/>
                                        </p:tgtEl>
                                        <p:attrNameLst>
                                          <p:attrName>ppt_h</p:attrName>
                                        </p:attrNameLst>
                                      </p:cBhvr>
                                      <p:tavLst>
                                        <p:tav tm="0">
                                          <p:val>
                                            <p:strVal val="#ppt_h"/>
                                          </p:val>
                                        </p:tav>
                                        <p:tav tm="100000">
                                          <p:val>
                                            <p:strVal val="#ppt_h"/>
                                          </p:val>
                                        </p:tav>
                                      </p:tavLst>
                                    </p:anim>
                                  </p:childTnLst>
                                </p:cTn>
                              </p:par>
                              <p:par>
                                <p:cTn id="105" presetID="17" presetClass="entr" presetSubtype="8" fill="hold" nodeType="withEffect">
                                  <p:stCondLst>
                                    <p:cond delay="0"/>
                                  </p:stCondLst>
                                  <p:childTnLst>
                                    <p:set>
                                      <p:cBhvr>
                                        <p:cTn id="106" dur="1" fill="hold">
                                          <p:stCondLst>
                                            <p:cond delay="0"/>
                                          </p:stCondLst>
                                        </p:cTn>
                                        <p:tgtEl>
                                          <p:spTgt spid="13"/>
                                        </p:tgtEl>
                                        <p:attrNameLst>
                                          <p:attrName>style.visibility</p:attrName>
                                        </p:attrNameLst>
                                      </p:cBhvr>
                                      <p:to>
                                        <p:strVal val="visible"/>
                                      </p:to>
                                    </p:set>
                                    <p:anim calcmode="lin" valueType="num">
                                      <p:cBhvr>
                                        <p:cTn id="107" dur="3000" fill="hold"/>
                                        <p:tgtEl>
                                          <p:spTgt spid="13"/>
                                        </p:tgtEl>
                                        <p:attrNameLst>
                                          <p:attrName>ppt_x</p:attrName>
                                        </p:attrNameLst>
                                      </p:cBhvr>
                                      <p:tavLst>
                                        <p:tav tm="0">
                                          <p:val>
                                            <p:strVal val="#ppt_x-#ppt_w/2"/>
                                          </p:val>
                                        </p:tav>
                                        <p:tav tm="100000">
                                          <p:val>
                                            <p:strVal val="#ppt_x"/>
                                          </p:val>
                                        </p:tav>
                                      </p:tavLst>
                                    </p:anim>
                                    <p:anim calcmode="lin" valueType="num">
                                      <p:cBhvr>
                                        <p:cTn id="108" dur="3000" fill="hold"/>
                                        <p:tgtEl>
                                          <p:spTgt spid="13"/>
                                        </p:tgtEl>
                                        <p:attrNameLst>
                                          <p:attrName>ppt_y</p:attrName>
                                        </p:attrNameLst>
                                      </p:cBhvr>
                                      <p:tavLst>
                                        <p:tav tm="0">
                                          <p:val>
                                            <p:strVal val="#ppt_y"/>
                                          </p:val>
                                        </p:tav>
                                        <p:tav tm="100000">
                                          <p:val>
                                            <p:strVal val="#ppt_y"/>
                                          </p:val>
                                        </p:tav>
                                      </p:tavLst>
                                    </p:anim>
                                    <p:anim calcmode="lin" valueType="num">
                                      <p:cBhvr>
                                        <p:cTn id="109" dur="3000" fill="hold"/>
                                        <p:tgtEl>
                                          <p:spTgt spid="13"/>
                                        </p:tgtEl>
                                        <p:attrNameLst>
                                          <p:attrName>ppt_w</p:attrName>
                                        </p:attrNameLst>
                                      </p:cBhvr>
                                      <p:tavLst>
                                        <p:tav tm="0">
                                          <p:val>
                                            <p:fltVal val="0"/>
                                          </p:val>
                                        </p:tav>
                                        <p:tav tm="100000">
                                          <p:val>
                                            <p:strVal val="#ppt_w"/>
                                          </p:val>
                                        </p:tav>
                                      </p:tavLst>
                                    </p:anim>
                                    <p:anim calcmode="lin" valueType="num">
                                      <p:cBhvr>
                                        <p:cTn id="110" dur="3000" fill="hold"/>
                                        <p:tgtEl>
                                          <p:spTgt spid="13"/>
                                        </p:tgtEl>
                                        <p:attrNameLst>
                                          <p:attrName>ppt_h</p:attrName>
                                        </p:attrNameLst>
                                      </p:cBhvr>
                                      <p:tavLst>
                                        <p:tav tm="0">
                                          <p:val>
                                            <p:strVal val="#ppt_h"/>
                                          </p:val>
                                        </p:tav>
                                        <p:tav tm="100000">
                                          <p:val>
                                            <p:strVal val="#ppt_h"/>
                                          </p:val>
                                        </p:tav>
                                      </p:tavLst>
                                    </p:anim>
                                  </p:childTnLst>
                                </p:cTn>
                              </p:par>
                              <p:par>
                                <p:cTn id="111" presetID="17" presetClass="entr" presetSubtype="2" fill="hold" nodeType="withEffect">
                                  <p:stCondLst>
                                    <p:cond delay="0"/>
                                  </p:stCondLst>
                                  <p:childTnLst>
                                    <p:set>
                                      <p:cBhvr>
                                        <p:cTn id="112" dur="1" fill="hold">
                                          <p:stCondLst>
                                            <p:cond delay="0"/>
                                          </p:stCondLst>
                                        </p:cTn>
                                        <p:tgtEl>
                                          <p:spTgt spid="14"/>
                                        </p:tgtEl>
                                        <p:attrNameLst>
                                          <p:attrName>style.visibility</p:attrName>
                                        </p:attrNameLst>
                                      </p:cBhvr>
                                      <p:to>
                                        <p:strVal val="visible"/>
                                      </p:to>
                                    </p:set>
                                    <p:anim calcmode="lin" valueType="num">
                                      <p:cBhvr>
                                        <p:cTn id="113" dur="3000" fill="hold"/>
                                        <p:tgtEl>
                                          <p:spTgt spid="14"/>
                                        </p:tgtEl>
                                        <p:attrNameLst>
                                          <p:attrName>ppt_x</p:attrName>
                                        </p:attrNameLst>
                                      </p:cBhvr>
                                      <p:tavLst>
                                        <p:tav tm="0">
                                          <p:val>
                                            <p:strVal val="#ppt_x+#ppt_w/2"/>
                                          </p:val>
                                        </p:tav>
                                        <p:tav tm="100000">
                                          <p:val>
                                            <p:strVal val="#ppt_x"/>
                                          </p:val>
                                        </p:tav>
                                      </p:tavLst>
                                    </p:anim>
                                    <p:anim calcmode="lin" valueType="num">
                                      <p:cBhvr>
                                        <p:cTn id="114" dur="3000" fill="hold"/>
                                        <p:tgtEl>
                                          <p:spTgt spid="14"/>
                                        </p:tgtEl>
                                        <p:attrNameLst>
                                          <p:attrName>ppt_y</p:attrName>
                                        </p:attrNameLst>
                                      </p:cBhvr>
                                      <p:tavLst>
                                        <p:tav tm="0">
                                          <p:val>
                                            <p:strVal val="#ppt_y"/>
                                          </p:val>
                                        </p:tav>
                                        <p:tav tm="100000">
                                          <p:val>
                                            <p:strVal val="#ppt_y"/>
                                          </p:val>
                                        </p:tav>
                                      </p:tavLst>
                                    </p:anim>
                                    <p:anim calcmode="lin" valueType="num">
                                      <p:cBhvr>
                                        <p:cTn id="115" dur="3000" fill="hold"/>
                                        <p:tgtEl>
                                          <p:spTgt spid="14"/>
                                        </p:tgtEl>
                                        <p:attrNameLst>
                                          <p:attrName>ppt_w</p:attrName>
                                        </p:attrNameLst>
                                      </p:cBhvr>
                                      <p:tavLst>
                                        <p:tav tm="0">
                                          <p:val>
                                            <p:fltVal val="0"/>
                                          </p:val>
                                        </p:tav>
                                        <p:tav tm="100000">
                                          <p:val>
                                            <p:strVal val="#ppt_w"/>
                                          </p:val>
                                        </p:tav>
                                      </p:tavLst>
                                    </p:anim>
                                    <p:anim calcmode="lin" valueType="num">
                                      <p:cBhvr>
                                        <p:cTn id="116" dur="3000" fill="hold"/>
                                        <p:tgtEl>
                                          <p:spTgt spid="14"/>
                                        </p:tgtEl>
                                        <p:attrNameLst>
                                          <p:attrName>ppt_h</p:attrName>
                                        </p:attrNameLst>
                                      </p:cBhvr>
                                      <p:tavLst>
                                        <p:tav tm="0">
                                          <p:val>
                                            <p:strVal val="#ppt_h"/>
                                          </p:val>
                                        </p:tav>
                                        <p:tav tm="100000">
                                          <p:val>
                                            <p:strVal val="#ppt_h"/>
                                          </p:val>
                                        </p:tav>
                                      </p:tavLst>
                                    </p:anim>
                                  </p:childTnLst>
                                </p:cTn>
                              </p:par>
                              <p:par>
                                <p:cTn id="117" presetID="17" presetClass="entr" presetSubtype="8" fill="hold" nodeType="withEffect">
                                  <p:stCondLst>
                                    <p:cond delay="0"/>
                                  </p:stCondLst>
                                  <p:childTnLst>
                                    <p:set>
                                      <p:cBhvr>
                                        <p:cTn id="118" dur="1" fill="hold">
                                          <p:stCondLst>
                                            <p:cond delay="0"/>
                                          </p:stCondLst>
                                        </p:cTn>
                                        <p:tgtEl>
                                          <p:spTgt spid="15"/>
                                        </p:tgtEl>
                                        <p:attrNameLst>
                                          <p:attrName>style.visibility</p:attrName>
                                        </p:attrNameLst>
                                      </p:cBhvr>
                                      <p:to>
                                        <p:strVal val="visible"/>
                                      </p:to>
                                    </p:set>
                                    <p:anim calcmode="lin" valueType="num">
                                      <p:cBhvr>
                                        <p:cTn id="119" dur="3000" fill="hold"/>
                                        <p:tgtEl>
                                          <p:spTgt spid="15"/>
                                        </p:tgtEl>
                                        <p:attrNameLst>
                                          <p:attrName>ppt_x</p:attrName>
                                        </p:attrNameLst>
                                      </p:cBhvr>
                                      <p:tavLst>
                                        <p:tav tm="0">
                                          <p:val>
                                            <p:strVal val="#ppt_x-#ppt_w/2"/>
                                          </p:val>
                                        </p:tav>
                                        <p:tav tm="100000">
                                          <p:val>
                                            <p:strVal val="#ppt_x"/>
                                          </p:val>
                                        </p:tav>
                                      </p:tavLst>
                                    </p:anim>
                                    <p:anim calcmode="lin" valueType="num">
                                      <p:cBhvr>
                                        <p:cTn id="120" dur="3000" fill="hold"/>
                                        <p:tgtEl>
                                          <p:spTgt spid="15"/>
                                        </p:tgtEl>
                                        <p:attrNameLst>
                                          <p:attrName>ppt_y</p:attrName>
                                        </p:attrNameLst>
                                      </p:cBhvr>
                                      <p:tavLst>
                                        <p:tav tm="0">
                                          <p:val>
                                            <p:strVal val="#ppt_y"/>
                                          </p:val>
                                        </p:tav>
                                        <p:tav tm="100000">
                                          <p:val>
                                            <p:strVal val="#ppt_y"/>
                                          </p:val>
                                        </p:tav>
                                      </p:tavLst>
                                    </p:anim>
                                    <p:anim calcmode="lin" valueType="num">
                                      <p:cBhvr>
                                        <p:cTn id="121" dur="3000" fill="hold"/>
                                        <p:tgtEl>
                                          <p:spTgt spid="15"/>
                                        </p:tgtEl>
                                        <p:attrNameLst>
                                          <p:attrName>ppt_w</p:attrName>
                                        </p:attrNameLst>
                                      </p:cBhvr>
                                      <p:tavLst>
                                        <p:tav tm="0">
                                          <p:val>
                                            <p:fltVal val="0"/>
                                          </p:val>
                                        </p:tav>
                                        <p:tav tm="100000">
                                          <p:val>
                                            <p:strVal val="#ppt_w"/>
                                          </p:val>
                                        </p:tav>
                                      </p:tavLst>
                                    </p:anim>
                                    <p:anim calcmode="lin" valueType="num">
                                      <p:cBhvr>
                                        <p:cTn id="122" dur="3000" fill="hold"/>
                                        <p:tgtEl>
                                          <p:spTgt spid="15"/>
                                        </p:tgtEl>
                                        <p:attrNameLst>
                                          <p:attrName>ppt_h</p:attrName>
                                        </p:attrNameLst>
                                      </p:cBhvr>
                                      <p:tavLst>
                                        <p:tav tm="0">
                                          <p:val>
                                            <p:strVal val="#ppt_h"/>
                                          </p:val>
                                        </p:tav>
                                        <p:tav tm="100000">
                                          <p:val>
                                            <p:strVal val="#ppt_h"/>
                                          </p:val>
                                        </p:tav>
                                      </p:tavLst>
                                    </p:anim>
                                  </p:childTnLst>
                                </p:cTn>
                              </p:par>
                              <p:par>
                                <p:cTn id="123" presetID="17" presetClass="entr" presetSubtype="2" fill="hold" nodeType="withEffect">
                                  <p:stCondLst>
                                    <p:cond delay="0"/>
                                  </p:stCondLst>
                                  <p:childTnLst>
                                    <p:set>
                                      <p:cBhvr>
                                        <p:cTn id="124" dur="1" fill="hold">
                                          <p:stCondLst>
                                            <p:cond delay="0"/>
                                          </p:stCondLst>
                                        </p:cTn>
                                        <p:tgtEl>
                                          <p:spTgt spid="16"/>
                                        </p:tgtEl>
                                        <p:attrNameLst>
                                          <p:attrName>style.visibility</p:attrName>
                                        </p:attrNameLst>
                                      </p:cBhvr>
                                      <p:to>
                                        <p:strVal val="visible"/>
                                      </p:to>
                                    </p:set>
                                    <p:anim calcmode="lin" valueType="num">
                                      <p:cBhvr>
                                        <p:cTn id="125" dur="3000" fill="hold"/>
                                        <p:tgtEl>
                                          <p:spTgt spid="16"/>
                                        </p:tgtEl>
                                        <p:attrNameLst>
                                          <p:attrName>ppt_x</p:attrName>
                                        </p:attrNameLst>
                                      </p:cBhvr>
                                      <p:tavLst>
                                        <p:tav tm="0">
                                          <p:val>
                                            <p:strVal val="#ppt_x+#ppt_w/2"/>
                                          </p:val>
                                        </p:tav>
                                        <p:tav tm="100000">
                                          <p:val>
                                            <p:strVal val="#ppt_x"/>
                                          </p:val>
                                        </p:tav>
                                      </p:tavLst>
                                    </p:anim>
                                    <p:anim calcmode="lin" valueType="num">
                                      <p:cBhvr>
                                        <p:cTn id="126" dur="3000" fill="hold"/>
                                        <p:tgtEl>
                                          <p:spTgt spid="16"/>
                                        </p:tgtEl>
                                        <p:attrNameLst>
                                          <p:attrName>ppt_y</p:attrName>
                                        </p:attrNameLst>
                                      </p:cBhvr>
                                      <p:tavLst>
                                        <p:tav tm="0">
                                          <p:val>
                                            <p:strVal val="#ppt_y"/>
                                          </p:val>
                                        </p:tav>
                                        <p:tav tm="100000">
                                          <p:val>
                                            <p:strVal val="#ppt_y"/>
                                          </p:val>
                                        </p:tav>
                                      </p:tavLst>
                                    </p:anim>
                                    <p:anim calcmode="lin" valueType="num">
                                      <p:cBhvr>
                                        <p:cTn id="127" dur="3000" fill="hold"/>
                                        <p:tgtEl>
                                          <p:spTgt spid="16"/>
                                        </p:tgtEl>
                                        <p:attrNameLst>
                                          <p:attrName>ppt_w</p:attrName>
                                        </p:attrNameLst>
                                      </p:cBhvr>
                                      <p:tavLst>
                                        <p:tav tm="0">
                                          <p:val>
                                            <p:fltVal val="0"/>
                                          </p:val>
                                        </p:tav>
                                        <p:tav tm="100000">
                                          <p:val>
                                            <p:strVal val="#ppt_w"/>
                                          </p:val>
                                        </p:tav>
                                      </p:tavLst>
                                    </p:anim>
                                    <p:anim calcmode="lin" valueType="num">
                                      <p:cBhvr>
                                        <p:cTn id="128" dur="3000" fill="hold"/>
                                        <p:tgtEl>
                                          <p:spTgt spid="16"/>
                                        </p:tgtEl>
                                        <p:attrNameLst>
                                          <p:attrName>ppt_h</p:attrName>
                                        </p:attrNameLst>
                                      </p:cBhvr>
                                      <p:tavLst>
                                        <p:tav tm="0">
                                          <p:val>
                                            <p:strVal val="#ppt_h"/>
                                          </p:val>
                                        </p:tav>
                                        <p:tav tm="100000">
                                          <p:val>
                                            <p:strVal val="#ppt_h"/>
                                          </p:val>
                                        </p:tav>
                                      </p:tavLst>
                                    </p:anim>
                                  </p:childTnLst>
                                </p:cTn>
                              </p:par>
                              <p:par>
                                <p:cTn id="129" presetID="17" presetClass="entr" presetSubtype="8" fill="hold" nodeType="withEffect">
                                  <p:stCondLst>
                                    <p:cond delay="0"/>
                                  </p:stCondLst>
                                  <p:childTnLst>
                                    <p:set>
                                      <p:cBhvr>
                                        <p:cTn id="130" dur="1" fill="hold">
                                          <p:stCondLst>
                                            <p:cond delay="0"/>
                                          </p:stCondLst>
                                        </p:cTn>
                                        <p:tgtEl>
                                          <p:spTgt spid="17"/>
                                        </p:tgtEl>
                                        <p:attrNameLst>
                                          <p:attrName>style.visibility</p:attrName>
                                        </p:attrNameLst>
                                      </p:cBhvr>
                                      <p:to>
                                        <p:strVal val="visible"/>
                                      </p:to>
                                    </p:set>
                                    <p:anim calcmode="lin" valueType="num">
                                      <p:cBhvr>
                                        <p:cTn id="131" dur="3000" fill="hold"/>
                                        <p:tgtEl>
                                          <p:spTgt spid="17"/>
                                        </p:tgtEl>
                                        <p:attrNameLst>
                                          <p:attrName>ppt_x</p:attrName>
                                        </p:attrNameLst>
                                      </p:cBhvr>
                                      <p:tavLst>
                                        <p:tav tm="0">
                                          <p:val>
                                            <p:strVal val="#ppt_x-#ppt_w/2"/>
                                          </p:val>
                                        </p:tav>
                                        <p:tav tm="100000">
                                          <p:val>
                                            <p:strVal val="#ppt_x"/>
                                          </p:val>
                                        </p:tav>
                                      </p:tavLst>
                                    </p:anim>
                                    <p:anim calcmode="lin" valueType="num">
                                      <p:cBhvr>
                                        <p:cTn id="132" dur="3000" fill="hold"/>
                                        <p:tgtEl>
                                          <p:spTgt spid="17"/>
                                        </p:tgtEl>
                                        <p:attrNameLst>
                                          <p:attrName>ppt_y</p:attrName>
                                        </p:attrNameLst>
                                      </p:cBhvr>
                                      <p:tavLst>
                                        <p:tav tm="0">
                                          <p:val>
                                            <p:strVal val="#ppt_y"/>
                                          </p:val>
                                        </p:tav>
                                        <p:tav tm="100000">
                                          <p:val>
                                            <p:strVal val="#ppt_y"/>
                                          </p:val>
                                        </p:tav>
                                      </p:tavLst>
                                    </p:anim>
                                    <p:anim calcmode="lin" valueType="num">
                                      <p:cBhvr>
                                        <p:cTn id="133" dur="3000" fill="hold"/>
                                        <p:tgtEl>
                                          <p:spTgt spid="17"/>
                                        </p:tgtEl>
                                        <p:attrNameLst>
                                          <p:attrName>ppt_w</p:attrName>
                                        </p:attrNameLst>
                                      </p:cBhvr>
                                      <p:tavLst>
                                        <p:tav tm="0">
                                          <p:val>
                                            <p:fltVal val="0"/>
                                          </p:val>
                                        </p:tav>
                                        <p:tav tm="100000">
                                          <p:val>
                                            <p:strVal val="#ppt_w"/>
                                          </p:val>
                                        </p:tav>
                                      </p:tavLst>
                                    </p:anim>
                                    <p:anim calcmode="lin" valueType="num">
                                      <p:cBhvr>
                                        <p:cTn id="134" dur="3000" fill="hold"/>
                                        <p:tgtEl>
                                          <p:spTgt spid="17"/>
                                        </p:tgtEl>
                                        <p:attrNameLst>
                                          <p:attrName>ppt_h</p:attrName>
                                        </p:attrNameLst>
                                      </p:cBhvr>
                                      <p:tavLst>
                                        <p:tav tm="0">
                                          <p:val>
                                            <p:strVal val="#ppt_h"/>
                                          </p:val>
                                        </p:tav>
                                        <p:tav tm="100000">
                                          <p:val>
                                            <p:strVal val="#ppt_h"/>
                                          </p:val>
                                        </p:tav>
                                      </p:tavLst>
                                    </p:anim>
                                  </p:childTnLst>
                                </p:cTn>
                              </p:par>
                              <p:par>
                                <p:cTn id="135" presetID="8" presetClass="emph" presetSubtype="0" fill="hold" nodeType="withEffect">
                                  <p:stCondLst>
                                    <p:cond delay="0"/>
                                  </p:stCondLst>
                                  <p:childTnLst>
                                    <p:animRot by="21600000">
                                      <p:cBhvr>
                                        <p:cTn id="136" dur="3000" fill="hold"/>
                                        <p:tgtEl>
                                          <p:spTgt spid="5"/>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6"/>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7"/>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8"/>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9"/>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10"/>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1"/>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2"/>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3"/>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14"/>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15"/>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16"/>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17"/>
                                        </p:tgtEl>
                                        <p:attrNameLst>
                                          <p:attrName>r</p:attrName>
                                        </p:attrNameLst>
                                      </p:cBhvr>
                                    </p:animRot>
                                  </p:childTnLst>
                                </p:cTn>
                              </p:par>
                            </p:childTnLst>
                          </p:cTn>
                        </p:par>
                        <p:par>
                          <p:cTn id="161" fill="hold" nodeType="afterGroup">
                            <p:stCondLst>
                              <p:cond delay="3000"/>
                            </p:stCondLst>
                            <p:childTnLst>
                              <p:par>
                                <p:cTn id="162" presetID="2" presetClass="exit" presetSubtype="4" fill="hold" nodeType="afterEffect">
                                  <p:stCondLst>
                                    <p:cond delay="0"/>
                                  </p:stCondLst>
                                  <p:childTnLst>
                                    <p:anim calcmode="lin" valueType="num">
                                      <p:cBhvr additive="base">
                                        <p:cTn id="163" dur="3000"/>
                                        <p:tgtEl>
                                          <p:spTgt spid="5"/>
                                        </p:tgtEl>
                                        <p:attrNameLst>
                                          <p:attrName>ppt_x</p:attrName>
                                        </p:attrNameLst>
                                      </p:cBhvr>
                                      <p:tavLst>
                                        <p:tav tm="0">
                                          <p:val>
                                            <p:strVal val="ppt_x"/>
                                          </p:val>
                                        </p:tav>
                                        <p:tav tm="100000">
                                          <p:val>
                                            <p:strVal val="ppt_x"/>
                                          </p:val>
                                        </p:tav>
                                      </p:tavLst>
                                    </p:anim>
                                    <p:anim calcmode="lin" valueType="num">
                                      <p:cBhvr additive="base">
                                        <p:cTn id="164" dur="3000"/>
                                        <p:tgtEl>
                                          <p:spTgt spid="5"/>
                                        </p:tgtEl>
                                        <p:attrNameLst>
                                          <p:attrName>ppt_y</p:attrName>
                                        </p:attrNameLst>
                                      </p:cBhvr>
                                      <p:tavLst>
                                        <p:tav tm="0">
                                          <p:val>
                                            <p:strVal val="ppt_y"/>
                                          </p:val>
                                        </p:tav>
                                        <p:tav tm="100000">
                                          <p:val>
                                            <p:strVal val="1+ppt_h/2"/>
                                          </p:val>
                                        </p:tav>
                                      </p:tavLst>
                                    </p:anim>
                                    <p:set>
                                      <p:cBhvr>
                                        <p:cTn id="165" dur="1" fill="hold">
                                          <p:stCondLst>
                                            <p:cond delay="2999"/>
                                          </p:stCondLst>
                                        </p:cTn>
                                        <p:tgtEl>
                                          <p:spTgt spid="5"/>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6"/>
                                        </p:tgtEl>
                                        <p:attrNameLst>
                                          <p:attrName>ppt_x</p:attrName>
                                        </p:attrNameLst>
                                      </p:cBhvr>
                                      <p:tavLst>
                                        <p:tav tm="0">
                                          <p:val>
                                            <p:strVal val="ppt_x"/>
                                          </p:val>
                                        </p:tav>
                                        <p:tav tm="100000">
                                          <p:val>
                                            <p:strVal val="ppt_x"/>
                                          </p:val>
                                        </p:tav>
                                      </p:tavLst>
                                    </p:anim>
                                    <p:anim calcmode="lin" valueType="num">
                                      <p:cBhvr additive="base">
                                        <p:cTn id="168" dur="3000"/>
                                        <p:tgtEl>
                                          <p:spTgt spid="6"/>
                                        </p:tgtEl>
                                        <p:attrNameLst>
                                          <p:attrName>ppt_y</p:attrName>
                                        </p:attrNameLst>
                                      </p:cBhvr>
                                      <p:tavLst>
                                        <p:tav tm="0">
                                          <p:val>
                                            <p:strVal val="ppt_y"/>
                                          </p:val>
                                        </p:tav>
                                        <p:tav tm="100000">
                                          <p:val>
                                            <p:strVal val="0-ppt_h/2"/>
                                          </p:val>
                                        </p:tav>
                                      </p:tavLst>
                                    </p:anim>
                                    <p:set>
                                      <p:cBhvr>
                                        <p:cTn id="169" dur="1" fill="hold">
                                          <p:stCondLst>
                                            <p:cond delay="2999"/>
                                          </p:stCondLst>
                                        </p:cTn>
                                        <p:tgtEl>
                                          <p:spTgt spid="6"/>
                                        </p:tgtEl>
                                        <p:attrNameLst>
                                          <p:attrName>style.visibility</p:attrName>
                                        </p:attrNameLst>
                                      </p:cBhvr>
                                      <p:to>
                                        <p:strVal val="hidden"/>
                                      </p:to>
                                    </p:set>
                                  </p:childTnLst>
                                </p:cTn>
                              </p:par>
                              <p:par>
                                <p:cTn id="170" presetID="2" presetClass="exit" presetSubtype="4" fill="hold" nodeType="withEffect">
                                  <p:stCondLst>
                                    <p:cond delay="0"/>
                                  </p:stCondLst>
                                  <p:childTnLst>
                                    <p:anim calcmode="lin" valueType="num">
                                      <p:cBhvr additive="base">
                                        <p:cTn id="171" dur="3000"/>
                                        <p:tgtEl>
                                          <p:spTgt spid="7"/>
                                        </p:tgtEl>
                                        <p:attrNameLst>
                                          <p:attrName>ppt_x</p:attrName>
                                        </p:attrNameLst>
                                      </p:cBhvr>
                                      <p:tavLst>
                                        <p:tav tm="0">
                                          <p:val>
                                            <p:strVal val="ppt_x"/>
                                          </p:val>
                                        </p:tav>
                                        <p:tav tm="100000">
                                          <p:val>
                                            <p:strVal val="ppt_x"/>
                                          </p:val>
                                        </p:tav>
                                      </p:tavLst>
                                    </p:anim>
                                    <p:anim calcmode="lin" valueType="num">
                                      <p:cBhvr additive="base">
                                        <p:cTn id="172" dur="3000"/>
                                        <p:tgtEl>
                                          <p:spTgt spid="7"/>
                                        </p:tgtEl>
                                        <p:attrNameLst>
                                          <p:attrName>ppt_y</p:attrName>
                                        </p:attrNameLst>
                                      </p:cBhvr>
                                      <p:tavLst>
                                        <p:tav tm="0">
                                          <p:val>
                                            <p:strVal val="ppt_y"/>
                                          </p:val>
                                        </p:tav>
                                        <p:tav tm="100000">
                                          <p:val>
                                            <p:strVal val="1+ppt_h/2"/>
                                          </p:val>
                                        </p:tav>
                                      </p:tavLst>
                                    </p:anim>
                                    <p:set>
                                      <p:cBhvr>
                                        <p:cTn id="173" dur="1" fill="hold">
                                          <p:stCondLst>
                                            <p:cond delay="2999"/>
                                          </p:stCondLst>
                                        </p:cTn>
                                        <p:tgtEl>
                                          <p:spTgt spid="7"/>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8"/>
                                        </p:tgtEl>
                                        <p:attrNameLst>
                                          <p:attrName>ppt_x</p:attrName>
                                        </p:attrNameLst>
                                      </p:cBhvr>
                                      <p:tavLst>
                                        <p:tav tm="0">
                                          <p:val>
                                            <p:strVal val="ppt_x"/>
                                          </p:val>
                                        </p:tav>
                                        <p:tav tm="100000">
                                          <p:val>
                                            <p:strVal val="ppt_x"/>
                                          </p:val>
                                        </p:tav>
                                      </p:tavLst>
                                    </p:anim>
                                    <p:anim calcmode="lin" valueType="num">
                                      <p:cBhvr additive="base">
                                        <p:cTn id="176" dur="3000"/>
                                        <p:tgtEl>
                                          <p:spTgt spid="8"/>
                                        </p:tgtEl>
                                        <p:attrNameLst>
                                          <p:attrName>ppt_y</p:attrName>
                                        </p:attrNameLst>
                                      </p:cBhvr>
                                      <p:tavLst>
                                        <p:tav tm="0">
                                          <p:val>
                                            <p:strVal val="ppt_y"/>
                                          </p:val>
                                        </p:tav>
                                        <p:tav tm="100000">
                                          <p:val>
                                            <p:strVal val="0-ppt_h/2"/>
                                          </p:val>
                                        </p:tav>
                                      </p:tavLst>
                                    </p:anim>
                                    <p:set>
                                      <p:cBhvr>
                                        <p:cTn id="177" dur="1" fill="hold">
                                          <p:stCondLst>
                                            <p:cond delay="2999"/>
                                          </p:stCondLst>
                                        </p:cTn>
                                        <p:tgtEl>
                                          <p:spTgt spid="8"/>
                                        </p:tgtEl>
                                        <p:attrNameLst>
                                          <p:attrName>style.visibility</p:attrName>
                                        </p:attrNameLst>
                                      </p:cBhvr>
                                      <p:to>
                                        <p:strVal val="hidden"/>
                                      </p:to>
                                    </p:set>
                                  </p:childTnLst>
                                </p:cTn>
                              </p:par>
                              <p:par>
                                <p:cTn id="178" presetID="2" presetClass="exit" presetSubtype="4" fill="hold" nodeType="withEffect">
                                  <p:stCondLst>
                                    <p:cond delay="0"/>
                                  </p:stCondLst>
                                  <p:childTnLst>
                                    <p:anim calcmode="lin" valueType="num">
                                      <p:cBhvr additive="base">
                                        <p:cTn id="179" dur="3000"/>
                                        <p:tgtEl>
                                          <p:spTgt spid="9"/>
                                        </p:tgtEl>
                                        <p:attrNameLst>
                                          <p:attrName>ppt_x</p:attrName>
                                        </p:attrNameLst>
                                      </p:cBhvr>
                                      <p:tavLst>
                                        <p:tav tm="0">
                                          <p:val>
                                            <p:strVal val="ppt_x"/>
                                          </p:val>
                                        </p:tav>
                                        <p:tav tm="100000">
                                          <p:val>
                                            <p:strVal val="ppt_x"/>
                                          </p:val>
                                        </p:tav>
                                      </p:tavLst>
                                    </p:anim>
                                    <p:anim calcmode="lin" valueType="num">
                                      <p:cBhvr additive="base">
                                        <p:cTn id="180" dur="3000"/>
                                        <p:tgtEl>
                                          <p:spTgt spid="9"/>
                                        </p:tgtEl>
                                        <p:attrNameLst>
                                          <p:attrName>ppt_y</p:attrName>
                                        </p:attrNameLst>
                                      </p:cBhvr>
                                      <p:tavLst>
                                        <p:tav tm="0">
                                          <p:val>
                                            <p:strVal val="ppt_y"/>
                                          </p:val>
                                        </p:tav>
                                        <p:tav tm="100000">
                                          <p:val>
                                            <p:strVal val="1+ppt_h/2"/>
                                          </p:val>
                                        </p:tav>
                                      </p:tavLst>
                                    </p:anim>
                                    <p:set>
                                      <p:cBhvr>
                                        <p:cTn id="181" dur="1" fill="hold">
                                          <p:stCondLst>
                                            <p:cond delay="2999"/>
                                          </p:stCondLst>
                                        </p:cTn>
                                        <p:tgtEl>
                                          <p:spTgt spid="9"/>
                                        </p:tgtEl>
                                        <p:attrNameLst>
                                          <p:attrName>style.visibility</p:attrName>
                                        </p:attrNameLst>
                                      </p:cBhvr>
                                      <p:to>
                                        <p:strVal val="hidden"/>
                                      </p:to>
                                    </p:set>
                                  </p:childTnLst>
                                </p:cTn>
                              </p:par>
                              <p:par>
                                <p:cTn id="182" presetID="2" presetClass="exit" presetSubtype="1" fill="hold" nodeType="withEffect">
                                  <p:stCondLst>
                                    <p:cond delay="0"/>
                                  </p:stCondLst>
                                  <p:childTnLst>
                                    <p:anim calcmode="lin" valueType="num">
                                      <p:cBhvr additive="base">
                                        <p:cTn id="183" dur="3000"/>
                                        <p:tgtEl>
                                          <p:spTgt spid="10"/>
                                        </p:tgtEl>
                                        <p:attrNameLst>
                                          <p:attrName>ppt_x</p:attrName>
                                        </p:attrNameLst>
                                      </p:cBhvr>
                                      <p:tavLst>
                                        <p:tav tm="0">
                                          <p:val>
                                            <p:strVal val="ppt_x"/>
                                          </p:val>
                                        </p:tav>
                                        <p:tav tm="100000">
                                          <p:val>
                                            <p:strVal val="ppt_x"/>
                                          </p:val>
                                        </p:tav>
                                      </p:tavLst>
                                    </p:anim>
                                    <p:anim calcmode="lin" valueType="num">
                                      <p:cBhvr additive="base">
                                        <p:cTn id="184" dur="3000"/>
                                        <p:tgtEl>
                                          <p:spTgt spid="10"/>
                                        </p:tgtEl>
                                        <p:attrNameLst>
                                          <p:attrName>ppt_y</p:attrName>
                                        </p:attrNameLst>
                                      </p:cBhvr>
                                      <p:tavLst>
                                        <p:tav tm="0">
                                          <p:val>
                                            <p:strVal val="ppt_y"/>
                                          </p:val>
                                        </p:tav>
                                        <p:tav tm="100000">
                                          <p:val>
                                            <p:strVal val="0-ppt_h/2"/>
                                          </p:val>
                                        </p:tav>
                                      </p:tavLst>
                                    </p:anim>
                                    <p:set>
                                      <p:cBhvr>
                                        <p:cTn id="185" dur="1" fill="hold">
                                          <p:stCondLst>
                                            <p:cond delay="2999"/>
                                          </p:stCondLst>
                                        </p:cTn>
                                        <p:tgtEl>
                                          <p:spTgt spid="10"/>
                                        </p:tgtEl>
                                        <p:attrNameLst>
                                          <p:attrName>style.visibility</p:attrName>
                                        </p:attrNameLst>
                                      </p:cBhvr>
                                      <p:to>
                                        <p:strVal val="hidden"/>
                                      </p:to>
                                    </p:set>
                                  </p:childTnLst>
                                </p:cTn>
                              </p:par>
                              <p:par>
                                <p:cTn id="186" presetID="2" presetClass="exit" presetSubtype="4" fill="hold" nodeType="withEffect">
                                  <p:stCondLst>
                                    <p:cond delay="0"/>
                                  </p:stCondLst>
                                  <p:childTnLst>
                                    <p:anim calcmode="lin" valueType="num">
                                      <p:cBhvr additive="base">
                                        <p:cTn id="187" dur="3000"/>
                                        <p:tgtEl>
                                          <p:spTgt spid="11"/>
                                        </p:tgtEl>
                                        <p:attrNameLst>
                                          <p:attrName>ppt_x</p:attrName>
                                        </p:attrNameLst>
                                      </p:cBhvr>
                                      <p:tavLst>
                                        <p:tav tm="0">
                                          <p:val>
                                            <p:strVal val="ppt_x"/>
                                          </p:val>
                                        </p:tav>
                                        <p:tav tm="100000">
                                          <p:val>
                                            <p:strVal val="ppt_x"/>
                                          </p:val>
                                        </p:tav>
                                      </p:tavLst>
                                    </p:anim>
                                    <p:anim calcmode="lin" valueType="num">
                                      <p:cBhvr additive="base">
                                        <p:cTn id="188" dur="3000"/>
                                        <p:tgtEl>
                                          <p:spTgt spid="11"/>
                                        </p:tgtEl>
                                        <p:attrNameLst>
                                          <p:attrName>ppt_y</p:attrName>
                                        </p:attrNameLst>
                                      </p:cBhvr>
                                      <p:tavLst>
                                        <p:tav tm="0">
                                          <p:val>
                                            <p:strVal val="ppt_y"/>
                                          </p:val>
                                        </p:tav>
                                        <p:tav tm="100000">
                                          <p:val>
                                            <p:strVal val="1+ppt_h/2"/>
                                          </p:val>
                                        </p:tav>
                                      </p:tavLst>
                                    </p:anim>
                                    <p:set>
                                      <p:cBhvr>
                                        <p:cTn id="189" dur="1" fill="hold">
                                          <p:stCondLst>
                                            <p:cond delay="2999"/>
                                          </p:stCondLst>
                                        </p:cTn>
                                        <p:tgtEl>
                                          <p:spTgt spid="11"/>
                                        </p:tgtEl>
                                        <p:attrNameLst>
                                          <p:attrName>style.visibility</p:attrName>
                                        </p:attrNameLst>
                                      </p:cBhvr>
                                      <p:to>
                                        <p:strVal val="hidden"/>
                                      </p:to>
                                    </p:set>
                                  </p:childTnLst>
                                </p:cTn>
                              </p:par>
                              <p:par>
                                <p:cTn id="190" presetID="2" presetClass="exit" presetSubtype="1" fill="hold" nodeType="withEffect">
                                  <p:stCondLst>
                                    <p:cond delay="0"/>
                                  </p:stCondLst>
                                  <p:childTnLst>
                                    <p:anim calcmode="lin" valueType="num">
                                      <p:cBhvr additive="base">
                                        <p:cTn id="191" dur="3000"/>
                                        <p:tgtEl>
                                          <p:spTgt spid="12"/>
                                        </p:tgtEl>
                                        <p:attrNameLst>
                                          <p:attrName>ppt_x</p:attrName>
                                        </p:attrNameLst>
                                      </p:cBhvr>
                                      <p:tavLst>
                                        <p:tav tm="0">
                                          <p:val>
                                            <p:strVal val="ppt_x"/>
                                          </p:val>
                                        </p:tav>
                                        <p:tav tm="100000">
                                          <p:val>
                                            <p:strVal val="ppt_x"/>
                                          </p:val>
                                        </p:tav>
                                      </p:tavLst>
                                    </p:anim>
                                    <p:anim calcmode="lin" valueType="num">
                                      <p:cBhvr additive="base">
                                        <p:cTn id="192" dur="3000"/>
                                        <p:tgtEl>
                                          <p:spTgt spid="12"/>
                                        </p:tgtEl>
                                        <p:attrNameLst>
                                          <p:attrName>ppt_y</p:attrName>
                                        </p:attrNameLst>
                                      </p:cBhvr>
                                      <p:tavLst>
                                        <p:tav tm="0">
                                          <p:val>
                                            <p:strVal val="ppt_y"/>
                                          </p:val>
                                        </p:tav>
                                        <p:tav tm="100000">
                                          <p:val>
                                            <p:strVal val="0-ppt_h/2"/>
                                          </p:val>
                                        </p:tav>
                                      </p:tavLst>
                                    </p:anim>
                                    <p:set>
                                      <p:cBhvr>
                                        <p:cTn id="193" dur="1" fill="hold">
                                          <p:stCondLst>
                                            <p:cond delay="2999"/>
                                          </p:stCondLst>
                                        </p:cTn>
                                        <p:tgtEl>
                                          <p:spTgt spid="12"/>
                                        </p:tgtEl>
                                        <p:attrNameLst>
                                          <p:attrName>style.visibility</p:attrName>
                                        </p:attrNameLst>
                                      </p:cBhvr>
                                      <p:to>
                                        <p:strVal val="hidden"/>
                                      </p:to>
                                    </p:set>
                                  </p:childTnLst>
                                </p:cTn>
                              </p:par>
                              <p:par>
                                <p:cTn id="194" presetID="2" presetClass="exit" presetSubtype="4" fill="hold" nodeType="withEffect">
                                  <p:stCondLst>
                                    <p:cond delay="0"/>
                                  </p:stCondLst>
                                  <p:childTnLst>
                                    <p:anim calcmode="lin" valueType="num">
                                      <p:cBhvr additive="base">
                                        <p:cTn id="195" dur="3000"/>
                                        <p:tgtEl>
                                          <p:spTgt spid="13"/>
                                        </p:tgtEl>
                                        <p:attrNameLst>
                                          <p:attrName>ppt_x</p:attrName>
                                        </p:attrNameLst>
                                      </p:cBhvr>
                                      <p:tavLst>
                                        <p:tav tm="0">
                                          <p:val>
                                            <p:strVal val="ppt_x"/>
                                          </p:val>
                                        </p:tav>
                                        <p:tav tm="100000">
                                          <p:val>
                                            <p:strVal val="ppt_x"/>
                                          </p:val>
                                        </p:tav>
                                      </p:tavLst>
                                    </p:anim>
                                    <p:anim calcmode="lin" valueType="num">
                                      <p:cBhvr additive="base">
                                        <p:cTn id="196" dur="3000"/>
                                        <p:tgtEl>
                                          <p:spTgt spid="13"/>
                                        </p:tgtEl>
                                        <p:attrNameLst>
                                          <p:attrName>ppt_y</p:attrName>
                                        </p:attrNameLst>
                                      </p:cBhvr>
                                      <p:tavLst>
                                        <p:tav tm="0">
                                          <p:val>
                                            <p:strVal val="ppt_y"/>
                                          </p:val>
                                        </p:tav>
                                        <p:tav tm="100000">
                                          <p:val>
                                            <p:strVal val="1+ppt_h/2"/>
                                          </p:val>
                                        </p:tav>
                                      </p:tavLst>
                                    </p:anim>
                                    <p:set>
                                      <p:cBhvr>
                                        <p:cTn id="197" dur="1" fill="hold">
                                          <p:stCondLst>
                                            <p:cond delay="2999"/>
                                          </p:stCondLst>
                                        </p:cTn>
                                        <p:tgtEl>
                                          <p:spTgt spid="13"/>
                                        </p:tgtEl>
                                        <p:attrNameLst>
                                          <p:attrName>style.visibility</p:attrName>
                                        </p:attrNameLst>
                                      </p:cBhvr>
                                      <p:to>
                                        <p:strVal val="hidden"/>
                                      </p:to>
                                    </p:set>
                                  </p:childTnLst>
                                </p:cTn>
                              </p:par>
                              <p:par>
                                <p:cTn id="198" presetID="2" presetClass="exit" presetSubtype="1" fill="hold" nodeType="withEffect">
                                  <p:stCondLst>
                                    <p:cond delay="0"/>
                                  </p:stCondLst>
                                  <p:childTnLst>
                                    <p:anim calcmode="lin" valueType="num">
                                      <p:cBhvr additive="base">
                                        <p:cTn id="199" dur="3000"/>
                                        <p:tgtEl>
                                          <p:spTgt spid="14"/>
                                        </p:tgtEl>
                                        <p:attrNameLst>
                                          <p:attrName>ppt_x</p:attrName>
                                        </p:attrNameLst>
                                      </p:cBhvr>
                                      <p:tavLst>
                                        <p:tav tm="0">
                                          <p:val>
                                            <p:strVal val="ppt_x"/>
                                          </p:val>
                                        </p:tav>
                                        <p:tav tm="100000">
                                          <p:val>
                                            <p:strVal val="ppt_x"/>
                                          </p:val>
                                        </p:tav>
                                      </p:tavLst>
                                    </p:anim>
                                    <p:anim calcmode="lin" valueType="num">
                                      <p:cBhvr additive="base">
                                        <p:cTn id="200" dur="3000"/>
                                        <p:tgtEl>
                                          <p:spTgt spid="14"/>
                                        </p:tgtEl>
                                        <p:attrNameLst>
                                          <p:attrName>ppt_y</p:attrName>
                                        </p:attrNameLst>
                                      </p:cBhvr>
                                      <p:tavLst>
                                        <p:tav tm="0">
                                          <p:val>
                                            <p:strVal val="ppt_y"/>
                                          </p:val>
                                        </p:tav>
                                        <p:tav tm="100000">
                                          <p:val>
                                            <p:strVal val="0-ppt_h/2"/>
                                          </p:val>
                                        </p:tav>
                                      </p:tavLst>
                                    </p:anim>
                                    <p:set>
                                      <p:cBhvr>
                                        <p:cTn id="201" dur="1" fill="hold">
                                          <p:stCondLst>
                                            <p:cond delay="2999"/>
                                          </p:stCondLst>
                                        </p:cTn>
                                        <p:tgtEl>
                                          <p:spTgt spid="14"/>
                                        </p:tgtEl>
                                        <p:attrNameLst>
                                          <p:attrName>style.visibility</p:attrName>
                                        </p:attrNameLst>
                                      </p:cBhvr>
                                      <p:to>
                                        <p:strVal val="hidden"/>
                                      </p:to>
                                    </p:set>
                                  </p:childTnLst>
                                </p:cTn>
                              </p:par>
                              <p:par>
                                <p:cTn id="202" presetID="2" presetClass="exit" presetSubtype="4" fill="hold" nodeType="withEffect">
                                  <p:stCondLst>
                                    <p:cond delay="0"/>
                                  </p:stCondLst>
                                  <p:childTnLst>
                                    <p:anim calcmode="lin" valueType="num">
                                      <p:cBhvr additive="base">
                                        <p:cTn id="203" dur="3000"/>
                                        <p:tgtEl>
                                          <p:spTgt spid="15"/>
                                        </p:tgtEl>
                                        <p:attrNameLst>
                                          <p:attrName>ppt_x</p:attrName>
                                        </p:attrNameLst>
                                      </p:cBhvr>
                                      <p:tavLst>
                                        <p:tav tm="0">
                                          <p:val>
                                            <p:strVal val="ppt_x"/>
                                          </p:val>
                                        </p:tav>
                                        <p:tav tm="100000">
                                          <p:val>
                                            <p:strVal val="ppt_x"/>
                                          </p:val>
                                        </p:tav>
                                      </p:tavLst>
                                    </p:anim>
                                    <p:anim calcmode="lin" valueType="num">
                                      <p:cBhvr additive="base">
                                        <p:cTn id="204" dur="3000"/>
                                        <p:tgtEl>
                                          <p:spTgt spid="15"/>
                                        </p:tgtEl>
                                        <p:attrNameLst>
                                          <p:attrName>ppt_y</p:attrName>
                                        </p:attrNameLst>
                                      </p:cBhvr>
                                      <p:tavLst>
                                        <p:tav tm="0">
                                          <p:val>
                                            <p:strVal val="ppt_y"/>
                                          </p:val>
                                        </p:tav>
                                        <p:tav tm="100000">
                                          <p:val>
                                            <p:strVal val="1+ppt_h/2"/>
                                          </p:val>
                                        </p:tav>
                                      </p:tavLst>
                                    </p:anim>
                                    <p:set>
                                      <p:cBhvr>
                                        <p:cTn id="205" dur="1" fill="hold">
                                          <p:stCondLst>
                                            <p:cond delay="2999"/>
                                          </p:stCondLst>
                                        </p:cTn>
                                        <p:tgtEl>
                                          <p:spTgt spid="15"/>
                                        </p:tgtEl>
                                        <p:attrNameLst>
                                          <p:attrName>style.visibility</p:attrName>
                                        </p:attrNameLst>
                                      </p:cBhvr>
                                      <p:to>
                                        <p:strVal val="hidden"/>
                                      </p:to>
                                    </p:set>
                                  </p:childTnLst>
                                </p:cTn>
                              </p:par>
                              <p:par>
                                <p:cTn id="206" presetID="2" presetClass="exit" presetSubtype="1" fill="hold" nodeType="withEffect">
                                  <p:stCondLst>
                                    <p:cond delay="0"/>
                                  </p:stCondLst>
                                  <p:childTnLst>
                                    <p:anim calcmode="lin" valueType="num">
                                      <p:cBhvr additive="base">
                                        <p:cTn id="207" dur="3000"/>
                                        <p:tgtEl>
                                          <p:spTgt spid="16"/>
                                        </p:tgtEl>
                                        <p:attrNameLst>
                                          <p:attrName>ppt_x</p:attrName>
                                        </p:attrNameLst>
                                      </p:cBhvr>
                                      <p:tavLst>
                                        <p:tav tm="0">
                                          <p:val>
                                            <p:strVal val="ppt_x"/>
                                          </p:val>
                                        </p:tav>
                                        <p:tav tm="100000">
                                          <p:val>
                                            <p:strVal val="ppt_x"/>
                                          </p:val>
                                        </p:tav>
                                      </p:tavLst>
                                    </p:anim>
                                    <p:anim calcmode="lin" valueType="num">
                                      <p:cBhvr additive="base">
                                        <p:cTn id="208" dur="3000"/>
                                        <p:tgtEl>
                                          <p:spTgt spid="16"/>
                                        </p:tgtEl>
                                        <p:attrNameLst>
                                          <p:attrName>ppt_y</p:attrName>
                                        </p:attrNameLst>
                                      </p:cBhvr>
                                      <p:tavLst>
                                        <p:tav tm="0">
                                          <p:val>
                                            <p:strVal val="ppt_y"/>
                                          </p:val>
                                        </p:tav>
                                        <p:tav tm="100000">
                                          <p:val>
                                            <p:strVal val="0-ppt_h/2"/>
                                          </p:val>
                                        </p:tav>
                                      </p:tavLst>
                                    </p:anim>
                                    <p:set>
                                      <p:cBhvr>
                                        <p:cTn id="209" dur="1" fill="hold">
                                          <p:stCondLst>
                                            <p:cond delay="2999"/>
                                          </p:stCondLst>
                                        </p:cTn>
                                        <p:tgtEl>
                                          <p:spTgt spid="16"/>
                                        </p:tgtEl>
                                        <p:attrNameLst>
                                          <p:attrName>style.visibility</p:attrName>
                                        </p:attrNameLst>
                                      </p:cBhvr>
                                      <p:to>
                                        <p:strVal val="hidden"/>
                                      </p:to>
                                    </p:set>
                                  </p:childTnLst>
                                </p:cTn>
                              </p:par>
                              <p:par>
                                <p:cTn id="210" presetID="2" presetClass="exit" presetSubtype="4" fill="hold" nodeType="withEffect">
                                  <p:stCondLst>
                                    <p:cond delay="0"/>
                                  </p:stCondLst>
                                  <p:childTnLst>
                                    <p:anim calcmode="lin" valueType="num">
                                      <p:cBhvr additive="base">
                                        <p:cTn id="211" dur="3000"/>
                                        <p:tgtEl>
                                          <p:spTgt spid="17"/>
                                        </p:tgtEl>
                                        <p:attrNameLst>
                                          <p:attrName>ppt_x</p:attrName>
                                        </p:attrNameLst>
                                      </p:cBhvr>
                                      <p:tavLst>
                                        <p:tav tm="0">
                                          <p:val>
                                            <p:strVal val="ppt_x"/>
                                          </p:val>
                                        </p:tav>
                                        <p:tav tm="100000">
                                          <p:val>
                                            <p:strVal val="ppt_x"/>
                                          </p:val>
                                        </p:tav>
                                      </p:tavLst>
                                    </p:anim>
                                    <p:anim calcmode="lin" valueType="num">
                                      <p:cBhvr additive="base">
                                        <p:cTn id="212" dur="3000"/>
                                        <p:tgtEl>
                                          <p:spTgt spid="17"/>
                                        </p:tgtEl>
                                        <p:attrNameLst>
                                          <p:attrName>ppt_y</p:attrName>
                                        </p:attrNameLst>
                                      </p:cBhvr>
                                      <p:tavLst>
                                        <p:tav tm="0">
                                          <p:val>
                                            <p:strVal val="ppt_y"/>
                                          </p:val>
                                        </p:tav>
                                        <p:tav tm="100000">
                                          <p:val>
                                            <p:strVal val="1+ppt_h/2"/>
                                          </p:val>
                                        </p:tav>
                                      </p:tavLst>
                                    </p:anim>
                                    <p:set>
                                      <p:cBhvr>
                                        <p:cTn id="213" dur="1" fill="hold">
                                          <p:stCondLst>
                                            <p:cond delay="2999"/>
                                          </p:stCondLst>
                                        </p:cTn>
                                        <p:tgtEl>
                                          <p:spTgt spid="17"/>
                                        </p:tgtEl>
                                        <p:attrNameLst>
                                          <p:attrName>style.visibility</p:attrName>
                                        </p:attrNameLst>
                                      </p:cBhvr>
                                      <p:to>
                                        <p:strVal val="hidden"/>
                                      </p:to>
                                    </p:set>
                                  </p:childTnLst>
                                </p:cTn>
                              </p:par>
                              <p:par>
                                <p:cTn id="214" presetID="23" presetClass="entr" presetSubtype="288" fill="hold" nodeType="withEffect">
                                  <p:stCondLst>
                                    <p:cond delay="0"/>
                                  </p:stCondLst>
                                  <p:childTnLst>
                                    <p:set>
                                      <p:cBhvr>
                                        <p:cTn id="215" dur="1" fill="hold">
                                          <p:stCondLst>
                                            <p:cond delay="0"/>
                                          </p:stCondLst>
                                        </p:cTn>
                                        <p:tgtEl>
                                          <p:spTgt spid="4"/>
                                        </p:tgtEl>
                                        <p:attrNameLst>
                                          <p:attrName>style.visibility</p:attrName>
                                        </p:attrNameLst>
                                      </p:cBhvr>
                                      <p:to>
                                        <p:strVal val="visible"/>
                                      </p:to>
                                    </p:set>
                                    <p:anim calcmode="lin" valueType="num">
                                      <p:cBhvr>
                                        <p:cTn id="216" dur="3000" fill="hold"/>
                                        <p:tgtEl>
                                          <p:spTgt spid="4"/>
                                        </p:tgtEl>
                                        <p:attrNameLst>
                                          <p:attrName>ppt_w</p:attrName>
                                        </p:attrNameLst>
                                      </p:cBhvr>
                                      <p:tavLst>
                                        <p:tav tm="0">
                                          <p:val>
                                            <p:strVal val="4/3*#ppt_w"/>
                                          </p:val>
                                        </p:tav>
                                        <p:tav tm="100000">
                                          <p:val>
                                            <p:strVal val="#ppt_w"/>
                                          </p:val>
                                        </p:tav>
                                      </p:tavLst>
                                    </p:anim>
                                    <p:anim calcmode="lin" valueType="num">
                                      <p:cBhvr>
                                        <p:cTn id="217" dur="3000" fill="hold"/>
                                        <p:tgtEl>
                                          <p:spTgt spid="4"/>
                                        </p:tgtEl>
                                        <p:attrNameLst>
                                          <p:attrName>ppt_h</p:attrName>
                                        </p:attrNameLst>
                                      </p:cBhvr>
                                      <p:tavLst>
                                        <p:tav tm="0">
                                          <p:val>
                                            <p:strVal val="4/3*#ppt_h"/>
                                          </p:val>
                                        </p:tav>
                                        <p:tav tm="100000">
                                          <p:val>
                                            <p:strVal val="#ppt_h"/>
                                          </p:val>
                                        </p:tav>
                                      </p:tavLst>
                                    </p:anim>
                                  </p:childTnLst>
                                </p:cTn>
                              </p:par>
                              <p:par>
                                <p:cTn id="218" presetID="16" presetClass="entr" presetSubtype="42" fill="hold" nodeType="withEffect">
                                  <p:stCondLst>
                                    <p:cond delay="0"/>
                                  </p:stCondLst>
                                  <p:childTnLst>
                                    <p:set>
                                      <p:cBhvr>
                                        <p:cTn id="219" dur="1" fill="hold">
                                          <p:stCondLst>
                                            <p:cond delay="0"/>
                                          </p:stCondLst>
                                        </p:cTn>
                                        <p:tgtEl>
                                          <p:spTgt spid="4"/>
                                        </p:tgtEl>
                                        <p:attrNameLst>
                                          <p:attrName>style.visibility</p:attrName>
                                        </p:attrNameLst>
                                      </p:cBhvr>
                                      <p:to>
                                        <p:strVal val="visible"/>
                                      </p:to>
                                    </p:set>
                                    <p:animEffect transition="in" filter="barn(outHorizontal)">
                                      <p:cBhvr>
                                        <p:cTn id="220" dur="3000"/>
                                        <p:tgtEl>
                                          <p:spTgt spid="4"/>
                                        </p:tgtEl>
                                      </p:cBhvr>
                                    </p:animEffect>
                                  </p:childTnLst>
                                </p:cTn>
                              </p:par>
                            </p:childTnLst>
                          </p:cTn>
                        </p:par>
                        <p:par>
                          <p:cTn id="221" fill="hold">
                            <p:stCondLst>
                              <p:cond delay="6000"/>
                            </p:stCondLst>
                            <p:childTnLst>
                              <p:par>
                                <p:cTn id="222" presetID="40" presetClass="entr" presetSubtype="0" fill="hold" grpId="0" nodeType="afterEffect">
                                  <p:stCondLst>
                                    <p:cond delay="0"/>
                                  </p:stCondLst>
                                  <p:iterate type="lt">
                                    <p:tmPct val="10000"/>
                                  </p:iterate>
                                  <p:childTnLst>
                                    <p:set>
                                      <p:cBhvr>
                                        <p:cTn id="223" dur="1" fill="hold">
                                          <p:stCondLst>
                                            <p:cond delay="0"/>
                                          </p:stCondLst>
                                        </p:cTn>
                                        <p:tgtEl>
                                          <p:spTgt spid="18"/>
                                        </p:tgtEl>
                                        <p:attrNameLst>
                                          <p:attrName>style.visibility</p:attrName>
                                        </p:attrNameLst>
                                      </p:cBhvr>
                                      <p:to>
                                        <p:strVal val="visible"/>
                                      </p:to>
                                    </p:set>
                                    <p:animEffect transition="in" filter="fade">
                                      <p:cBhvr>
                                        <p:cTn id="224" dur="1000"/>
                                        <p:tgtEl>
                                          <p:spTgt spid="18"/>
                                        </p:tgtEl>
                                      </p:cBhvr>
                                    </p:animEffect>
                                    <p:anim calcmode="lin" valueType="num">
                                      <p:cBhvr>
                                        <p:cTn id="225" dur="1000" fill="hold"/>
                                        <p:tgtEl>
                                          <p:spTgt spid="18"/>
                                        </p:tgtEl>
                                        <p:attrNameLst>
                                          <p:attrName>ppt_x</p:attrName>
                                        </p:attrNameLst>
                                      </p:cBhvr>
                                      <p:tavLst>
                                        <p:tav tm="0">
                                          <p:val>
                                            <p:strVal val="#ppt_x-.1"/>
                                          </p:val>
                                        </p:tav>
                                        <p:tav tm="100000">
                                          <p:val>
                                            <p:strVal val="#ppt_x"/>
                                          </p:val>
                                        </p:tav>
                                      </p:tavLst>
                                    </p:anim>
                                    <p:anim calcmode="lin" valueType="num">
                                      <p:cBhvr>
                                        <p:cTn id="226"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45207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Luna"/>
          <p:cNvSpPr/>
          <p:nvPr/>
        </p:nvSpPr>
        <p:spPr>
          <a:xfrm rot="16200000">
            <a:off x="3384550" y="-2160587"/>
            <a:ext cx="2465388" cy="6786562"/>
          </a:xfrm>
          <a:prstGeom prst="moon">
            <a:avLst>
              <a:gd name="adj" fmla="val 26179"/>
            </a:avLst>
          </a:prstGeom>
          <a:solidFill>
            <a:srgbClr val="5C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rot="5400000">
            <a:off x="3206751" y="339725"/>
            <a:ext cx="2678112" cy="6929437"/>
          </a:xfrm>
          <a:prstGeom prst="moon">
            <a:avLst>
              <a:gd name="adj" fmla="val 26032"/>
            </a:avLst>
          </a:prstGeom>
          <a:solidFill>
            <a:srgbClr val="5C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rot="16200000">
            <a:off x="3688557" y="-2107407"/>
            <a:ext cx="1714500" cy="5929313"/>
          </a:xfrm>
          <a:prstGeom prst="moon">
            <a:avLst>
              <a:gd name="adj" fmla="val 24311"/>
            </a:avLst>
          </a:prstGeom>
          <a:solidFill>
            <a:srgbClr val="5C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rot="5400000">
            <a:off x="3599657" y="1375569"/>
            <a:ext cx="1820862" cy="5715000"/>
          </a:xfrm>
          <a:prstGeom prst="moon">
            <a:avLst>
              <a:gd name="adj" fmla="val 20088"/>
            </a:avLst>
          </a:prstGeom>
          <a:solidFill>
            <a:srgbClr val="5C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rot="16200000">
            <a:off x="3920331" y="-1910556"/>
            <a:ext cx="1179513" cy="5000625"/>
          </a:xfrm>
          <a:prstGeom prst="moon">
            <a:avLst>
              <a:gd name="adj" fmla="val 30307"/>
            </a:avLst>
          </a:prstGeom>
          <a:solidFill>
            <a:srgbClr val="5C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rot="5400000">
            <a:off x="3840957" y="2045494"/>
            <a:ext cx="1338262" cy="4857750"/>
          </a:xfrm>
          <a:prstGeom prst="moon">
            <a:avLst>
              <a:gd name="adj" fmla="val 26825"/>
            </a:avLst>
          </a:prstGeom>
          <a:solidFill>
            <a:srgbClr val="5C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rot="5400000">
            <a:off x="4045744" y="2821781"/>
            <a:ext cx="857250" cy="3786188"/>
          </a:xfrm>
          <a:prstGeom prst="moon">
            <a:avLst>
              <a:gd name="adj" fmla="val 38855"/>
            </a:avLst>
          </a:prstGeom>
          <a:solidFill>
            <a:srgbClr val="5C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rot="16200000">
            <a:off x="4200525" y="-1547812"/>
            <a:ext cx="690563" cy="3786187"/>
          </a:xfrm>
          <a:prstGeom prst="moon">
            <a:avLst>
              <a:gd name="adj" fmla="val 38946"/>
            </a:avLst>
          </a:prstGeom>
          <a:solidFill>
            <a:srgbClr val="5C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571472" y="3943171"/>
            <a:ext cx="8072494" cy="1200329"/>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Laura </a:t>
            </a:r>
            <a:r>
              <a:rPr lang="es-ES" b="1" dirty="0" err="1" smtClean="0">
                <a:effectLst>
                  <a:glow rad="101600">
                    <a:schemeClr val="accent2">
                      <a:satMod val="175000"/>
                      <a:alpha val="40000"/>
                    </a:schemeClr>
                  </a:glow>
                  <a:outerShdw blurRad="38100" dist="38100" dir="2700000" algn="tl">
                    <a:srgbClr val="000000">
                      <a:alpha val="43137"/>
                    </a:srgbClr>
                  </a:outerShdw>
                </a:effectLst>
              </a:rPr>
              <a:t>Mengó</a:t>
            </a:r>
            <a:r>
              <a:rPr lang="es-ES" b="1" dirty="0" smtClean="0">
                <a:effectLst>
                  <a:glow rad="101600">
                    <a:schemeClr val="accent2">
                      <a:satMod val="175000"/>
                      <a:alpha val="40000"/>
                    </a:schemeClr>
                  </a:glow>
                  <a:outerShdw blurRad="38100" dist="38100" dir="2700000" algn="tl">
                    <a:srgbClr val="000000">
                      <a:alpha val="43137"/>
                    </a:srgbClr>
                  </a:outerShdw>
                </a:effectLst>
              </a:rPr>
              <a:t> y Paula Nieto ya son oficialmente las Falleras Mayores de Valencia para el año 2023. El Ayuntamiento de Valencia ha acogido este acto de Proclamación, en el que ambas, ya con el traje de fallera, han dirigido sus primeras palabras a todos los valencianos. </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4000">
        <p:split orient="vert"/>
      </p:transition>
    </mc:Choice>
    <mc:Fallback xmlns="">
      <p:transition spd="slow" advTm="34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iterate type="lt">
                                    <p:tmPct val="0"/>
                                  </p:iterate>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iterate type="lt">
                                    <p:tmPct val="0"/>
                                  </p:iterate>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iterate type="lt">
                                    <p:tmPct val="0"/>
                                  </p:iterate>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ppt_x"/>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iterate type="lt">
                                    <p:tmPct val="0"/>
                                  </p:iterate>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ppt_x"/>
                                          </p:val>
                                        </p:tav>
                                        <p:tav tm="100000">
                                          <p:val>
                                            <p:strVal val="#ppt_x"/>
                                          </p:val>
                                        </p:tav>
                                      </p:tavLst>
                                    </p:anim>
                                    <p:anim calcmode="lin" valueType="num">
                                      <p:cBhvr additive="base">
                                        <p:cTn id="20" dur="30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1" fill="hold" nodeType="withEffect">
                                  <p:stCondLst>
                                    <p:cond delay="0"/>
                                  </p:stCondLst>
                                  <p:iterate type="lt">
                                    <p:tmPct val="0"/>
                                  </p:iterate>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ppt_x"/>
                                          </p:val>
                                        </p:tav>
                                        <p:tav tm="100000">
                                          <p:val>
                                            <p:strVal val="#ppt_x"/>
                                          </p:val>
                                        </p:tav>
                                      </p:tavLst>
                                    </p:anim>
                                    <p:anim calcmode="lin" valueType="num">
                                      <p:cBhvr additive="base">
                                        <p:cTn id="24" dur="3000" fill="hold"/>
                                        <p:tgtEl>
                                          <p:spTgt spid="6"/>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iterate type="lt">
                                    <p:tmPct val="0"/>
                                  </p:iterate>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ppt_x"/>
                                          </p:val>
                                        </p:tav>
                                        <p:tav tm="100000">
                                          <p:val>
                                            <p:strVal val="#ppt_x"/>
                                          </p:val>
                                        </p:tav>
                                      </p:tavLst>
                                    </p:anim>
                                    <p:anim calcmode="lin" valueType="num">
                                      <p:cBhvr additive="base">
                                        <p:cTn id="28" dur="3000" fill="hold"/>
                                        <p:tgtEl>
                                          <p:spTgt spid="8"/>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iterate type="lt">
                                    <p:tmPct val="0"/>
                                  </p:iterate>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ppt_x"/>
                                          </p:val>
                                        </p:tav>
                                        <p:tav tm="100000">
                                          <p:val>
                                            <p:strVal val="#ppt_x"/>
                                          </p:val>
                                        </p:tav>
                                      </p:tavLst>
                                    </p:anim>
                                    <p:anim calcmode="lin" valueType="num">
                                      <p:cBhvr additive="base">
                                        <p:cTn id="32" dur="3000" fill="hold"/>
                                        <p:tgtEl>
                                          <p:spTgt spid="10"/>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iterate type="lt">
                                    <p:tmPct val="0"/>
                                  </p:iterate>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ppt_x"/>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iterate type="lt">
                                    <p:tmPct val="0"/>
                                  </p:iterate>
                                  <p:childTnLst>
                                    <p:set>
                                      <p:cBhvr>
                                        <p:cTn id="38" dur="1" fill="hold">
                                          <p:stCondLst>
                                            <p:cond delay="0"/>
                                          </p:stCondLst>
                                        </p:cTn>
                                        <p:tgtEl>
                                          <p:spTgt spid="5"/>
                                        </p:tgtEl>
                                        <p:attrNameLst>
                                          <p:attrName>style.visibility</p:attrName>
                                        </p:attrNameLst>
                                      </p:cBhvr>
                                      <p:to>
                                        <p:strVal val="visible"/>
                                      </p:to>
                                    </p:set>
                                    <p:animEffect transition="in" filter="plus(in)">
                                      <p:cBhvr>
                                        <p:cTn id="39" dur="3000"/>
                                        <p:tgtEl>
                                          <p:spTgt spid="5"/>
                                        </p:tgtEl>
                                      </p:cBhvr>
                                    </p:animEffect>
                                  </p:childTnLst>
                                </p:cTn>
                              </p:par>
                              <p:par>
                                <p:cTn id="40" presetID="13" presetClass="entr" presetSubtype="16" fill="hold" nodeType="withEffect">
                                  <p:stCondLst>
                                    <p:cond delay="0"/>
                                  </p:stCondLst>
                                  <p:iterate type="lt">
                                    <p:tmPct val="0"/>
                                  </p:iterate>
                                  <p:childTnLst>
                                    <p:set>
                                      <p:cBhvr>
                                        <p:cTn id="41" dur="1" fill="hold">
                                          <p:stCondLst>
                                            <p:cond delay="0"/>
                                          </p:stCondLst>
                                        </p:cTn>
                                        <p:tgtEl>
                                          <p:spTgt spid="6"/>
                                        </p:tgtEl>
                                        <p:attrNameLst>
                                          <p:attrName>style.visibility</p:attrName>
                                        </p:attrNameLst>
                                      </p:cBhvr>
                                      <p:to>
                                        <p:strVal val="visible"/>
                                      </p:to>
                                    </p:set>
                                    <p:animEffect transition="in" filter="plus(in)">
                                      <p:cBhvr>
                                        <p:cTn id="42" dur="3000"/>
                                        <p:tgtEl>
                                          <p:spTgt spid="6"/>
                                        </p:tgtEl>
                                      </p:cBhvr>
                                    </p:animEffect>
                                  </p:childTnLst>
                                </p:cTn>
                              </p:par>
                              <p:par>
                                <p:cTn id="43" presetID="13" presetClass="entr" presetSubtype="16" fill="hold" nodeType="withEffect">
                                  <p:stCondLst>
                                    <p:cond delay="0"/>
                                  </p:stCondLst>
                                  <p:iterate type="lt">
                                    <p:tmPct val="0"/>
                                  </p:iterate>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nodeType="withEffect">
                                  <p:stCondLst>
                                    <p:cond delay="0"/>
                                  </p:stCondLst>
                                  <p:iterate type="lt">
                                    <p:tmPct val="0"/>
                                  </p:iterate>
                                  <p:childTnLst>
                                    <p:set>
                                      <p:cBhvr>
                                        <p:cTn id="47" dur="1" fill="hold">
                                          <p:stCondLst>
                                            <p:cond delay="0"/>
                                          </p:stCondLst>
                                        </p:cTn>
                                        <p:tgtEl>
                                          <p:spTgt spid="8"/>
                                        </p:tgtEl>
                                        <p:attrNameLst>
                                          <p:attrName>style.visibility</p:attrName>
                                        </p:attrNameLst>
                                      </p:cBhvr>
                                      <p:to>
                                        <p:strVal val="visible"/>
                                      </p:to>
                                    </p:set>
                                    <p:animEffect transition="in" filter="plus(in)">
                                      <p:cBhvr>
                                        <p:cTn id="48" dur="3000"/>
                                        <p:tgtEl>
                                          <p:spTgt spid="8"/>
                                        </p:tgtEl>
                                      </p:cBhvr>
                                    </p:animEffect>
                                  </p:childTnLst>
                                </p:cTn>
                              </p:par>
                              <p:par>
                                <p:cTn id="49" presetID="13" presetClass="entr" presetSubtype="16" fill="hold" nodeType="withEffect">
                                  <p:stCondLst>
                                    <p:cond delay="0"/>
                                  </p:stCondLst>
                                  <p:iterate type="lt">
                                    <p:tmPct val="0"/>
                                  </p:iterate>
                                  <p:childTnLst>
                                    <p:set>
                                      <p:cBhvr>
                                        <p:cTn id="50" dur="1" fill="hold">
                                          <p:stCondLst>
                                            <p:cond delay="0"/>
                                          </p:stCondLst>
                                        </p:cTn>
                                        <p:tgtEl>
                                          <p:spTgt spid="9"/>
                                        </p:tgtEl>
                                        <p:attrNameLst>
                                          <p:attrName>style.visibility</p:attrName>
                                        </p:attrNameLst>
                                      </p:cBhvr>
                                      <p:to>
                                        <p:strVal val="visible"/>
                                      </p:to>
                                    </p:set>
                                    <p:animEffect transition="in" filter="plus(in)">
                                      <p:cBhvr>
                                        <p:cTn id="51" dur="3000"/>
                                        <p:tgtEl>
                                          <p:spTgt spid="9"/>
                                        </p:tgtEl>
                                      </p:cBhvr>
                                    </p:animEffect>
                                  </p:childTnLst>
                                </p:cTn>
                              </p:par>
                              <p:par>
                                <p:cTn id="52" presetID="13" presetClass="entr" presetSubtype="16" fill="hold" nodeType="withEffect">
                                  <p:stCondLst>
                                    <p:cond delay="0"/>
                                  </p:stCondLst>
                                  <p:iterate type="lt">
                                    <p:tmPct val="0"/>
                                  </p:iterate>
                                  <p:childTnLst>
                                    <p:set>
                                      <p:cBhvr>
                                        <p:cTn id="53" dur="1" fill="hold">
                                          <p:stCondLst>
                                            <p:cond delay="0"/>
                                          </p:stCondLst>
                                        </p:cTn>
                                        <p:tgtEl>
                                          <p:spTgt spid="10"/>
                                        </p:tgtEl>
                                        <p:attrNameLst>
                                          <p:attrName>style.visibility</p:attrName>
                                        </p:attrNameLst>
                                      </p:cBhvr>
                                      <p:to>
                                        <p:strVal val="visible"/>
                                      </p:to>
                                    </p:set>
                                    <p:animEffect transition="in" filter="plus(in)">
                                      <p:cBhvr>
                                        <p:cTn id="54" dur="3000"/>
                                        <p:tgtEl>
                                          <p:spTgt spid="10"/>
                                        </p:tgtEl>
                                      </p:cBhvr>
                                    </p:animEffect>
                                  </p:childTnLst>
                                </p:cTn>
                              </p:par>
                              <p:par>
                                <p:cTn id="55" presetID="13" presetClass="entr" presetSubtype="16" fill="hold" nodeType="withEffect">
                                  <p:stCondLst>
                                    <p:cond delay="0"/>
                                  </p:stCondLst>
                                  <p:iterate type="lt">
                                    <p:tmPct val="0"/>
                                  </p:iterate>
                                  <p:childTnLst>
                                    <p:set>
                                      <p:cBhvr>
                                        <p:cTn id="56" dur="1" fill="hold">
                                          <p:stCondLst>
                                            <p:cond delay="0"/>
                                          </p:stCondLst>
                                        </p:cTn>
                                        <p:tgtEl>
                                          <p:spTgt spid="11"/>
                                        </p:tgtEl>
                                        <p:attrNameLst>
                                          <p:attrName>style.visibility</p:attrName>
                                        </p:attrNameLst>
                                      </p:cBhvr>
                                      <p:to>
                                        <p:strVal val="visible"/>
                                      </p:to>
                                    </p:set>
                                    <p:animEffect transition="in" filter="plus(in)">
                                      <p:cBhvr>
                                        <p:cTn id="57" dur="3000"/>
                                        <p:tgtEl>
                                          <p:spTgt spid="11"/>
                                        </p:tgtEl>
                                      </p:cBhvr>
                                    </p:animEffect>
                                  </p:childTnLst>
                                </p:cTn>
                              </p:par>
                              <p:par>
                                <p:cTn id="58" presetID="13" presetClass="entr" presetSubtype="16" fill="hold" nodeType="withEffect">
                                  <p:stCondLst>
                                    <p:cond delay="0"/>
                                  </p:stCondLst>
                                  <p:iterate type="lt">
                                    <p:tmPct val="0"/>
                                  </p:iterate>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childTnLst>
                          </p:cTn>
                        </p:par>
                        <p:par>
                          <p:cTn id="61" fill="hold" nodeType="afterGroup">
                            <p:stCondLst>
                              <p:cond delay="3000"/>
                            </p:stCondLst>
                            <p:childTnLst>
                              <p:par>
                                <p:cTn id="62" presetID="2" presetClass="exit" presetSubtype="4" fill="hold" nodeType="afterEffect">
                                  <p:stCondLst>
                                    <p:cond delay="0"/>
                                  </p:stCondLst>
                                  <p:iterate type="lt">
                                    <p:tmPct val="0"/>
                                  </p:iterate>
                                  <p:childTnLst>
                                    <p:anim calcmode="lin" valueType="num">
                                      <p:cBhvr additive="base">
                                        <p:cTn id="63" dur="3000"/>
                                        <p:tgtEl>
                                          <p:spTgt spid="5"/>
                                        </p:tgtEl>
                                        <p:attrNameLst>
                                          <p:attrName>ppt_x</p:attrName>
                                        </p:attrNameLst>
                                      </p:cBhvr>
                                      <p:tavLst>
                                        <p:tav tm="0">
                                          <p:val>
                                            <p:strVal val="ppt_x"/>
                                          </p:val>
                                        </p:tav>
                                        <p:tav tm="100000">
                                          <p:val>
                                            <p:strVal val="ppt_x"/>
                                          </p:val>
                                        </p:tav>
                                      </p:tavLst>
                                    </p:anim>
                                    <p:anim calcmode="lin" valueType="num">
                                      <p:cBhvr additive="base">
                                        <p:cTn id="64" dur="3000"/>
                                        <p:tgtEl>
                                          <p:spTgt spid="5"/>
                                        </p:tgtEl>
                                        <p:attrNameLst>
                                          <p:attrName>ppt_y</p:attrName>
                                        </p:attrNameLst>
                                      </p:cBhvr>
                                      <p:tavLst>
                                        <p:tav tm="0">
                                          <p:val>
                                            <p:strVal val="ppt_y"/>
                                          </p:val>
                                        </p:tav>
                                        <p:tav tm="100000">
                                          <p:val>
                                            <p:strVal val="1+ppt_h/2"/>
                                          </p:val>
                                        </p:tav>
                                      </p:tavLst>
                                    </p:anim>
                                    <p:set>
                                      <p:cBhvr>
                                        <p:cTn id="65" dur="1" fill="hold">
                                          <p:stCondLst>
                                            <p:cond delay="2999"/>
                                          </p:stCondLst>
                                        </p:cTn>
                                        <p:tgtEl>
                                          <p:spTgt spid="5"/>
                                        </p:tgtEl>
                                        <p:attrNameLst>
                                          <p:attrName>style.visibility</p:attrName>
                                        </p:attrNameLst>
                                      </p:cBhvr>
                                      <p:to>
                                        <p:strVal val="hidden"/>
                                      </p:to>
                                    </p:set>
                                  </p:childTnLst>
                                </p:cTn>
                              </p:par>
                              <p:par>
                                <p:cTn id="66" presetID="2" presetClass="exit" presetSubtype="4" fill="hold" nodeType="withEffect">
                                  <p:stCondLst>
                                    <p:cond delay="0"/>
                                  </p:stCondLst>
                                  <p:iterate type="lt">
                                    <p:tmPct val="0"/>
                                  </p:iterate>
                                  <p:childTnLst>
                                    <p:anim calcmode="lin" valueType="num">
                                      <p:cBhvr additive="base">
                                        <p:cTn id="67" dur="3000"/>
                                        <p:tgtEl>
                                          <p:spTgt spid="7"/>
                                        </p:tgtEl>
                                        <p:attrNameLst>
                                          <p:attrName>ppt_x</p:attrName>
                                        </p:attrNameLst>
                                      </p:cBhvr>
                                      <p:tavLst>
                                        <p:tav tm="0">
                                          <p:val>
                                            <p:strVal val="ppt_x"/>
                                          </p:val>
                                        </p:tav>
                                        <p:tav tm="100000">
                                          <p:val>
                                            <p:strVal val="ppt_x"/>
                                          </p:val>
                                        </p:tav>
                                      </p:tavLst>
                                    </p:anim>
                                    <p:anim calcmode="lin" valueType="num">
                                      <p:cBhvr additive="base">
                                        <p:cTn id="68" dur="3000"/>
                                        <p:tgtEl>
                                          <p:spTgt spid="7"/>
                                        </p:tgtEl>
                                        <p:attrNameLst>
                                          <p:attrName>ppt_y</p:attrName>
                                        </p:attrNameLst>
                                      </p:cBhvr>
                                      <p:tavLst>
                                        <p:tav tm="0">
                                          <p:val>
                                            <p:strVal val="ppt_y"/>
                                          </p:val>
                                        </p:tav>
                                        <p:tav tm="100000">
                                          <p:val>
                                            <p:strVal val="1+ppt_h/2"/>
                                          </p:val>
                                        </p:tav>
                                      </p:tavLst>
                                    </p:anim>
                                    <p:set>
                                      <p:cBhvr>
                                        <p:cTn id="69" dur="1" fill="hold">
                                          <p:stCondLst>
                                            <p:cond delay="2999"/>
                                          </p:stCondLst>
                                        </p:cTn>
                                        <p:tgtEl>
                                          <p:spTgt spid="7"/>
                                        </p:tgtEl>
                                        <p:attrNameLst>
                                          <p:attrName>style.visibility</p:attrName>
                                        </p:attrNameLst>
                                      </p:cBhvr>
                                      <p:to>
                                        <p:strVal val="hidden"/>
                                      </p:to>
                                    </p:set>
                                  </p:childTnLst>
                                </p:cTn>
                              </p:par>
                              <p:par>
                                <p:cTn id="70" presetID="2" presetClass="exit" presetSubtype="4" fill="hold" nodeType="withEffect">
                                  <p:stCondLst>
                                    <p:cond delay="0"/>
                                  </p:stCondLst>
                                  <p:iterate type="lt">
                                    <p:tmPct val="0"/>
                                  </p:iterate>
                                  <p:childTnLst>
                                    <p:anim calcmode="lin" valueType="num">
                                      <p:cBhvr additive="base">
                                        <p:cTn id="71" dur="3000"/>
                                        <p:tgtEl>
                                          <p:spTgt spid="9"/>
                                        </p:tgtEl>
                                        <p:attrNameLst>
                                          <p:attrName>ppt_x</p:attrName>
                                        </p:attrNameLst>
                                      </p:cBhvr>
                                      <p:tavLst>
                                        <p:tav tm="0">
                                          <p:val>
                                            <p:strVal val="ppt_x"/>
                                          </p:val>
                                        </p:tav>
                                        <p:tav tm="100000">
                                          <p:val>
                                            <p:strVal val="ppt_x"/>
                                          </p:val>
                                        </p:tav>
                                      </p:tavLst>
                                    </p:anim>
                                    <p:anim calcmode="lin" valueType="num">
                                      <p:cBhvr additive="base">
                                        <p:cTn id="72" dur="3000"/>
                                        <p:tgtEl>
                                          <p:spTgt spid="9"/>
                                        </p:tgtEl>
                                        <p:attrNameLst>
                                          <p:attrName>ppt_y</p:attrName>
                                        </p:attrNameLst>
                                      </p:cBhvr>
                                      <p:tavLst>
                                        <p:tav tm="0">
                                          <p:val>
                                            <p:strVal val="ppt_y"/>
                                          </p:val>
                                        </p:tav>
                                        <p:tav tm="100000">
                                          <p:val>
                                            <p:strVal val="1+ppt_h/2"/>
                                          </p:val>
                                        </p:tav>
                                      </p:tavLst>
                                    </p:anim>
                                    <p:set>
                                      <p:cBhvr>
                                        <p:cTn id="73" dur="1" fill="hold">
                                          <p:stCondLst>
                                            <p:cond delay="2999"/>
                                          </p:stCondLst>
                                        </p:cTn>
                                        <p:tgtEl>
                                          <p:spTgt spid="9"/>
                                        </p:tgtEl>
                                        <p:attrNameLst>
                                          <p:attrName>style.visibility</p:attrName>
                                        </p:attrNameLst>
                                      </p:cBhvr>
                                      <p:to>
                                        <p:strVal val="hidden"/>
                                      </p:to>
                                    </p:set>
                                  </p:childTnLst>
                                </p:cTn>
                              </p:par>
                              <p:par>
                                <p:cTn id="74" presetID="2" presetClass="exit" presetSubtype="4" fill="hold" nodeType="withEffect">
                                  <p:stCondLst>
                                    <p:cond delay="0"/>
                                  </p:stCondLst>
                                  <p:iterate type="lt">
                                    <p:tmPct val="0"/>
                                  </p:iterate>
                                  <p:childTnLst>
                                    <p:anim calcmode="lin" valueType="num">
                                      <p:cBhvr additive="base">
                                        <p:cTn id="75" dur="3000"/>
                                        <p:tgtEl>
                                          <p:spTgt spid="12"/>
                                        </p:tgtEl>
                                        <p:attrNameLst>
                                          <p:attrName>ppt_x</p:attrName>
                                        </p:attrNameLst>
                                      </p:cBhvr>
                                      <p:tavLst>
                                        <p:tav tm="0">
                                          <p:val>
                                            <p:strVal val="ppt_x"/>
                                          </p:val>
                                        </p:tav>
                                        <p:tav tm="100000">
                                          <p:val>
                                            <p:strVal val="ppt_x"/>
                                          </p:val>
                                        </p:tav>
                                      </p:tavLst>
                                    </p:anim>
                                    <p:anim calcmode="lin" valueType="num">
                                      <p:cBhvr additive="base">
                                        <p:cTn id="76" dur="3000"/>
                                        <p:tgtEl>
                                          <p:spTgt spid="12"/>
                                        </p:tgtEl>
                                        <p:attrNameLst>
                                          <p:attrName>ppt_y</p:attrName>
                                        </p:attrNameLst>
                                      </p:cBhvr>
                                      <p:tavLst>
                                        <p:tav tm="0">
                                          <p:val>
                                            <p:strVal val="ppt_y"/>
                                          </p:val>
                                        </p:tav>
                                        <p:tav tm="100000">
                                          <p:val>
                                            <p:strVal val="1+ppt_h/2"/>
                                          </p:val>
                                        </p:tav>
                                      </p:tavLst>
                                    </p:anim>
                                    <p:set>
                                      <p:cBhvr>
                                        <p:cTn id="77" dur="1" fill="hold">
                                          <p:stCondLst>
                                            <p:cond delay="2999"/>
                                          </p:stCondLst>
                                        </p:cTn>
                                        <p:tgtEl>
                                          <p:spTgt spid="12"/>
                                        </p:tgtEl>
                                        <p:attrNameLst>
                                          <p:attrName>style.visibility</p:attrName>
                                        </p:attrNameLst>
                                      </p:cBhvr>
                                      <p:to>
                                        <p:strVal val="hidden"/>
                                      </p:to>
                                    </p:set>
                                  </p:childTnLst>
                                </p:cTn>
                              </p:par>
                              <p:par>
                                <p:cTn id="78" presetID="2" presetClass="exit" presetSubtype="1" fill="hold" nodeType="withEffect">
                                  <p:stCondLst>
                                    <p:cond delay="0"/>
                                  </p:stCondLst>
                                  <p:iterate type="lt">
                                    <p:tmPct val="0"/>
                                  </p:iterate>
                                  <p:childTnLst>
                                    <p:anim calcmode="lin" valueType="num">
                                      <p:cBhvr additive="base">
                                        <p:cTn id="79" dur="3000"/>
                                        <p:tgtEl>
                                          <p:spTgt spid="6"/>
                                        </p:tgtEl>
                                        <p:attrNameLst>
                                          <p:attrName>ppt_x</p:attrName>
                                        </p:attrNameLst>
                                      </p:cBhvr>
                                      <p:tavLst>
                                        <p:tav tm="0">
                                          <p:val>
                                            <p:strVal val="ppt_x"/>
                                          </p:val>
                                        </p:tav>
                                        <p:tav tm="100000">
                                          <p:val>
                                            <p:strVal val="ppt_x"/>
                                          </p:val>
                                        </p:tav>
                                      </p:tavLst>
                                    </p:anim>
                                    <p:anim calcmode="lin" valueType="num">
                                      <p:cBhvr additive="base">
                                        <p:cTn id="80" dur="3000"/>
                                        <p:tgtEl>
                                          <p:spTgt spid="6"/>
                                        </p:tgtEl>
                                        <p:attrNameLst>
                                          <p:attrName>ppt_y</p:attrName>
                                        </p:attrNameLst>
                                      </p:cBhvr>
                                      <p:tavLst>
                                        <p:tav tm="0">
                                          <p:val>
                                            <p:strVal val="ppt_y"/>
                                          </p:val>
                                        </p:tav>
                                        <p:tav tm="100000">
                                          <p:val>
                                            <p:strVal val="0-ppt_h/2"/>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1" fill="hold" nodeType="withEffect">
                                  <p:stCondLst>
                                    <p:cond delay="0"/>
                                  </p:stCondLst>
                                  <p:iterate type="lt">
                                    <p:tmPct val="0"/>
                                  </p:iterate>
                                  <p:childTnLst>
                                    <p:anim calcmode="lin" valueType="num">
                                      <p:cBhvr additive="base">
                                        <p:cTn id="83" dur="3000"/>
                                        <p:tgtEl>
                                          <p:spTgt spid="8"/>
                                        </p:tgtEl>
                                        <p:attrNameLst>
                                          <p:attrName>ppt_x</p:attrName>
                                        </p:attrNameLst>
                                      </p:cBhvr>
                                      <p:tavLst>
                                        <p:tav tm="0">
                                          <p:val>
                                            <p:strVal val="ppt_x"/>
                                          </p:val>
                                        </p:tav>
                                        <p:tav tm="100000">
                                          <p:val>
                                            <p:strVal val="ppt_x"/>
                                          </p:val>
                                        </p:tav>
                                      </p:tavLst>
                                    </p:anim>
                                    <p:anim calcmode="lin" valueType="num">
                                      <p:cBhvr additive="base">
                                        <p:cTn id="84" dur="3000"/>
                                        <p:tgtEl>
                                          <p:spTgt spid="8"/>
                                        </p:tgtEl>
                                        <p:attrNameLst>
                                          <p:attrName>ppt_y</p:attrName>
                                        </p:attrNameLst>
                                      </p:cBhvr>
                                      <p:tavLst>
                                        <p:tav tm="0">
                                          <p:val>
                                            <p:strVal val="ppt_y"/>
                                          </p:val>
                                        </p:tav>
                                        <p:tav tm="100000">
                                          <p:val>
                                            <p:strVal val="0-ppt_h/2"/>
                                          </p:val>
                                        </p:tav>
                                      </p:tavLst>
                                    </p:anim>
                                    <p:set>
                                      <p:cBhvr>
                                        <p:cTn id="85" dur="1" fill="hold">
                                          <p:stCondLst>
                                            <p:cond delay="2999"/>
                                          </p:stCondLst>
                                        </p:cTn>
                                        <p:tgtEl>
                                          <p:spTgt spid="8"/>
                                        </p:tgtEl>
                                        <p:attrNameLst>
                                          <p:attrName>style.visibility</p:attrName>
                                        </p:attrNameLst>
                                      </p:cBhvr>
                                      <p:to>
                                        <p:strVal val="hidden"/>
                                      </p:to>
                                    </p:set>
                                  </p:childTnLst>
                                </p:cTn>
                              </p:par>
                              <p:par>
                                <p:cTn id="86" presetID="2" presetClass="exit" presetSubtype="1" fill="hold" nodeType="withEffect">
                                  <p:stCondLst>
                                    <p:cond delay="0"/>
                                  </p:stCondLst>
                                  <p:iterate type="lt">
                                    <p:tmPct val="0"/>
                                  </p:iterate>
                                  <p:childTnLst>
                                    <p:anim calcmode="lin" valueType="num">
                                      <p:cBhvr additive="base">
                                        <p:cTn id="87" dur="3000"/>
                                        <p:tgtEl>
                                          <p:spTgt spid="10"/>
                                        </p:tgtEl>
                                        <p:attrNameLst>
                                          <p:attrName>ppt_x</p:attrName>
                                        </p:attrNameLst>
                                      </p:cBhvr>
                                      <p:tavLst>
                                        <p:tav tm="0">
                                          <p:val>
                                            <p:strVal val="ppt_x"/>
                                          </p:val>
                                        </p:tav>
                                        <p:tav tm="100000">
                                          <p:val>
                                            <p:strVal val="ppt_x"/>
                                          </p:val>
                                        </p:tav>
                                      </p:tavLst>
                                    </p:anim>
                                    <p:anim calcmode="lin" valueType="num">
                                      <p:cBhvr additive="base">
                                        <p:cTn id="88" dur="3000"/>
                                        <p:tgtEl>
                                          <p:spTgt spid="10"/>
                                        </p:tgtEl>
                                        <p:attrNameLst>
                                          <p:attrName>ppt_y</p:attrName>
                                        </p:attrNameLst>
                                      </p:cBhvr>
                                      <p:tavLst>
                                        <p:tav tm="0">
                                          <p:val>
                                            <p:strVal val="ppt_y"/>
                                          </p:val>
                                        </p:tav>
                                        <p:tav tm="100000">
                                          <p:val>
                                            <p:strVal val="0-ppt_h/2"/>
                                          </p:val>
                                        </p:tav>
                                      </p:tavLst>
                                    </p:anim>
                                    <p:set>
                                      <p:cBhvr>
                                        <p:cTn id="89" dur="1" fill="hold">
                                          <p:stCondLst>
                                            <p:cond delay="2999"/>
                                          </p:stCondLst>
                                        </p:cTn>
                                        <p:tgtEl>
                                          <p:spTgt spid="10"/>
                                        </p:tgtEl>
                                        <p:attrNameLst>
                                          <p:attrName>style.visibility</p:attrName>
                                        </p:attrNameLst>
                                      </p:cBhvr>
                                      <p:to>
                                        <p:strVal val="hidden"/>
                                      </p:to>
                                    </p:set>
                                  </p:childTnLst>
                                </p:cTn>
                              </p:par>
                              <p:par>
                                <p:cTn id="90" presetID="2" presetClass="exit" presetSubtype="1" fill="hold" nodeType="withEffect">
                                  <p:stCondLst>
                                    <p:cond delay="0"/>
                                  </p:stCondLst>
                                  <p:iterate type="lt">
                                    <p:tmPct val="0"/>
                                  </p:iterate>
                                  <p:childTnLst>
                                    <p:anim calcmode="lin" valueType="num">
                                      <p:cBhvr additive="base">
                                        <p:cTn id="91" dur="3000"/>
                                        <p:tgtEl>
                                          <p:spTgt spid="11"/>
                                        </p:tgtEl>
                                        <p:attrNameLst>
                                          <p:attrName>ppt_x</p:attrName>
                                        </p:attrNameLst>
                                      </p:cBhvr>
                                      <p:tavLst>
                                        <p:tav tm="0">
                                          <p:val>
                                            <p:strVal val="ppt_x"/>
                                          </p:val>
                                        </p:tav>
                                        <p:tav tm="100000">
                                          <p:val>
                                            <p:strVal val="ppt_x"/>
                                          </p:val>
                                        </p:tav>
                                      </p:tavLst>
                                    </p:anim>
                                    <p:anim calcmode="lin" valueType="num">
                                      <p:cBhvr additive="base">
                                        <p:cTn id="92" dur="3000"/>
                                        <p:tgtEl>
                                          <p:spTgt spid="11"/>
                                        </p:tgtEl>
                                        <p:attrNameLst>
                                          <p:attrName>ppt_y</p:attrName>
                                        </p:attrNameLst>
                                      </p:cBhvr>
                                      <p:tavLst>
                                        <p:tav tm="0">
                                          <p:val>
                                            <p:strVal val="ppt_y"/>
                                          </p:val>
                                        </p:tav>
                                        <p:tav tm="100000">
                                          <p:val>
                                            <p:strVal val="0-ppt_h/2"/>
                                          </p:val>
                                        </p:tav>
                                      </p:tavLst>
                                    </p:anim>
                                    <p:set>
                                      <p:cBhvr>
                                        <p:cTn id="93" dur="1" fill="hold">
                                          <p:stCondLst>
                                            <p:cond delay="2999"/>
                                          </p:stCondLst>
                                        </p:cTn>
                                        <p:tgtEl>
                                          <p:spTgt spid="11"/>
                                        </p:tgtEl>
                                        <p:attrNameLst>
                                          <p:attrName>style.visibility</p:attrName>
                                        </p:attrNameLst>
                                      </p:cBhvr>
                                      <p:to>
                                        <p:strVal val="hidden"/>
                                      </p:to>
                                    </p:set>
                                  </p:childTnLst>
                                </p:cTn>
                              </p:par>
                              <p:par>
                                <p:cTn id="94" presetID="23" presetClass="entr" presetSubtype="288" fill="hold" nodeType="withEffect">
                                  <p:stCondLst>
                                    <p:cond delay="0"/>
                                  </p:stCondLst>
                                  <p:childTnLst>
                                    <p:set>
                                      <p:cBhvr>
                                        <p:cTn id="95" dur="1" fill="hold">
                                          <p:stCondLst>
                                            <p:cond delay="0"/>
                                          </p:stCondLst>
                                        </p:cTn>
                                        <p:tgtEl>
                                          <p:spTgt spid="4"/>
                                        </p:tgtEl>
                                        <p:attrNameLst>
                                          <p:attrName>style.visibility</p:attrName>
                                        </p:attrNameLst>
                                      </p:cBhvr>
                                      <p:to>
                                        <p:strVal val="visible"/>
                                      </p:to>
                                    </p:set>
                                    <p:anim calcmode="lin" valueType="num">
                                      <p:cBhvr>
                                        <p:cTn id="96" dur="3000" fill="hold"/>
                                        <p:tgtEl>
                                          <p:spTgt spid="4"/>
                                        </p:tgtEl>
                                        <p:attrNameLst>
                                          <p:attrName>ppt_w</p:attrName>
                                        </p:attrNameLst>
                                      </p:cBhvr>
                                      <p:tavLst>
                                        <p:tav tm="0">
                                          <p:val>
                                            <p:strVal val="4/3*#ppt_w"/>
                                          </p:val>
                                        </p:tav>
                                        <p:tav tm="100000">
                                          <p:val>
                                            <p:strVal val="#ppt_w"/>
                                          </p:val>
                                        </p:tav>
                                      </p:tavLst>
                                    </p:anim>
                                    <p:anim calcmode="lin" valueType="num">
                                      <p:cBhvr>
                                        <p:cTn id="97" dur="3000" fill="hold"/>
                                        <p:tgtEl>
                                          <p:spTgt spid="4"/>
                                        </p:tgtEl>
                                        <p:attrNameLst>
                                          <p:attrName>ppt_h</p:attrName>
                                        </p:attrNameLst>
                                      </p:cBhvr>
                                      <p:tavLst>
                                        <p:tav tm="0">
                                          <p:val>
                                            <p:strVal val="4/3*#ppt_h"/>
                                          </p:val>
                                        </p:tav>
                                        <p:tav tm="100000">
                                          <p:val>
                                            <p:strVal val="#ppt_h"/>
                                          </p:val>
                                        </p:tav>
                                      </p:tavLst>
                                    </p:anim>
                                  </p:childTnLst>
                                </p:cTn>
                              </p:par>
                              <p:par>
                                <p:cTn id="98" presetID="16" presetClass="entr" presetSubtype="42" fill="hold" nodeType="withEffect">
                                  <p:stCondLst>
                                    <p:cond delay="0"/>
                                  </p:stCondLst>
                                  <p:childTnLst>
                                    <p:set>
                                      <p:cBhvr>
                                        <p:cTn id="99" dur="1" fill="hold">
                                          <p:stCondLst>
                                            <p:cond delay="0"/>
                                          </p:stCondLst>
                                        </p:cTn>
                                        <p:tgtEl>
                                          <p:spTgt spid="4"/>
                                        </p:tgtEl>
                                        <p:attrNameLst>
                                          <p:attrName>style.visibility</p:attrName>
                                        </p:attrNameLst>
                                      </p:cBhvr>
                                      <p:to>
                                        <p:strVal val="visible"/>
                                      </p:to>
                                    </p:set>
                                    <p:animEffect transition="in" filter="barn(outHorizontal)">
                                      <p:cBhvr>
                                        <p:cTn id="100" dur="3000"/>
                                        <p:tgtEl>
                                          <p:spTgt spid="4"/>
                                        </p:tgtEl>
                                      </p:cBhvr>
                                    </p:animEffect>
                                  </p:childTnLst>
                                </p:cTn>
                              </p:par>
                            </p:childTnLst>
                          </p:cTn>
                        </p:par>
                        <p:par>
                          <p:cTn id="101" fill="hold">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3"/>
                                        </p:tgtEl>
                                        <p:attrNameLst>
                                          <p:attrName>style.visibility</p:attrName>
                                        </p:attrNameLst>
                                      </p:cBhvr>
                                      <p:to>
                                        <p:strVal val="visible"/>
                                      </p:to>
                                    </p:set>
                                    <p:animEffect transition="in" filter="fade">
                                      <p:cBhvr>
                                        <p:cTn id="104" dur="1000"/>
                                        <p:tgtEl>
                                          <p:spTgt spid="13"/>
                                        </p:tgtEl>
                                      </p:cBhvr>
                                    </p:animEffect>
                                    <p:anim calcmode="lin" valueType="num">
                                      <p:cBhvr>
                                        <p:cTn id="105" dur="1000" fill="hold"/>
                                        <p:tgtEl>
                                          <p:spTgt spid="13"/>
                                        </p:tgtEl>
                                        <p:attrNameLst>
                                          <p:attrName>ppt_x</p:attrName>
                                        </p:attrNameLst>
                                      </p:cBhvr>
                                      <p:tavLst>
                                        <p:tav tm="0">
                                          <p:val>
                                            <p:strVal val="#ppt_x-.1"/>
                                          </p:val>
                                        </p:tav>
                                        <p:tav tm="100000">
                                          <p:val>
                                            <p:strVal val="#ppt_x"/>
                                          </p:val>
                                        </p:tav>
                                      </p:tavLst>
                                    </p:anim>
                                    <p:anim calcmode="lin" valueType="num">
                                      <p:cBhvr>
                                        <p:cTn id="106"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45207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Pentágono"/>
          <p:cNvSpPr/>
          <p:nvPr/>
        </p:nvSpPr>
        <p:spPr>
          <a:xfrm>
            <a:off x="0" y="322263"/>
            <a:ext cx="4500563" cy="1392237"/>
          </a:xfrm>
          <a:prstGeom prst="homePlate">
            <a:avLst/>
          </a:prstGeom>
          <a:solidFill>
            <a:schemeClr val="tx2">
              <a:lumMod val="9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entágono"/>
          <p:cNvSpPr/>
          <p:nvPr/>
        </p:nvSpPr>
        <p:spPr>
          <a:xfrm flipH="1">
            <a:off x="4643438" y="322263"/>
            <a:ext cx="4500562" cy="1392237"/>
          </a:xfrm>
          <a:prstGeom prst="homePlate">
            <a:avLst/>
          </a:prstGeom>
          <a:solidFill>
            <a:schemeClr val="tx2">
              <a:lumMod val="9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entágono"/>
          <p:cNvSpPr/>
          <p:nvPr/>
        </p:nvSpPr>
        <p:spPr>
          <a:xfrm>
            <a:off x="0" y="3429000"/>
            <a:ext cx="4572000" cy="1393825"/>
          </a:xfrm>
          <a:prstGeom prst="homePlate">
            <a:avLst/>
          </a:prstGeom>
          <a:solidFill>
            <a:schemeClr val="tx2">
              <a:lumMod val="9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Pentágono"/>
          <p:cNvSpPr/>
          <p:nvPr/>
        </p:nvSpPr>
        <p:spPr>
          <a:xfrm flipH="1">
            <a:off x="4572000" y="3429000"/>
            <a:ext cx="4572000" cy="1393825"/>
          </a:xfrm>
          <a:prstGeom prst="homePlate">
            <a:avLst/>
          </a:prstGeom>
          <a:solidFill>
            <a:schemeClr val="tx2">
              <a:lumMod val="9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Pentágono"/>
          <p:cNvSpPr/>
          <p:nvPr/>
        </p:nvSpPr>
        <p:spPr>
          <a:xfrm>
            <a:off x="0" y="536575"/>
            <a:ext cx="3643313" cy="803275"/>
          </a:xfrm>
          <a:prstGeom prst="homePlate">
            <a:avLst/>
          </a:prstGeom>
          <a:solidFill>
            <a:srgbClr val="A40000">
              <a:alpha val="66667"/>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Pentágono"/>
          <p:cNvSpPr/>
          <p:nvPr/>
        </p:nvSpPr>
        <p:spPr>
          <a:xfrm>
            <a:off x="0" y="3751263"/>
            <a:ext cx="3619500" cy="806450"/>
          </a:xfrm>
          <a:prstGeom prst="homePlate">
            <a:avLst/>
          </a:prstGeom>
          <a:solidFill>
            <a:srgbClr val="A400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Pentágono"/>
          <p:cNvSpPr/>
          <p:nvPr/>
        </p:nvSpPr>
        <p:spPr>
          <a:xfrm flipH="1">
            <a:off x="5429250" y="590550"/>
            <a:ext cx="3714750" cy="803275"/>
          </a:xfrm>
          <a:prstGeom prst="homePlate">
            <a:avLst/>
          </a:prstGeom>
          <a:solidFill>
            <a:srgbClr val="A400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Pentágono"/>
          <p:cNvSpPr/>
          <p:nvPr/>
        </p:nvSpPr>
        <p:spPr>
          <a:xfrm flipH="1">
            <a:off x="5370513" y="3751263"/>
            <a:ext cx="3773487" cy="831850"/>
          </a:xfrm>
          <a:prstGeom prst="homePlate">
            <a:avLst/>
          </a:prstGeom>
          <a:solidFill>
            <a:srgbClr val="A400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428596" y="4357700"/>
            <a:ext cx="8286808" cy="646331"/>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Este acto supone el inicio de un nuevo ciclo fallero. El comienzo de todo un año lleno de ilusión y con cientos de bonitos momentos por vivir.</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19000">
        <p14:glitter pattern="hexagon"/>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7"/>
                                        </p:tgtEl>
                                        <p:attrNameLst>
                                          <p:attrName>ppt_x</p:attrName>
                                        </p:attrNameLst>
                                      </p:cBhvr>
                                      <p:tavLst>
                                        <p:tav tm="0">
                                          <p:val>
                                            <p:strVal val="ppt_x"/>
                                          </p:val>
                                        </p:tav>
                                        <p:tav tm="100000">
                                          <p:val>
                                            <p:strVal val="ppt_x-ppt_w/2"/>
                                          </p:val>
                                        </p:tav>
                                      </p:tavLst>
                                    </p:anim>
                                    <p:anim calcmode="lin" valueType="num">
                                      <p:cBhvr>
                                        <p:cTn id="13" dur="3000"/>
                                        <p:tgtEl>
                                          <p:spTgt spid="7"/>
                                        </p:tgtEl>
                                        <p:attrNameLst>
                                          <p:attrName>ppt_y</p:attrName>
                                        </p:attrNameLst>
                                      </p:cBhvr>
                                      <p:tavLst>
                                        <p:tav tm="0">
                                          <p:val>
                                            <p:strVal val="ppt_y"/>
                                          </p:val>
                                        </p:tav>
                                        <p:tav tm="100000">
                                          <p:val>
                                            <p:strVal val="ppt_y"/>
                                          </p:val>
                                        </p:tav>
                                      </p:tavLst>
                                    </p:anim>
                                    <p:anim calcmode="lin" valueType="num">
                                      <p:cBhvr>
                                        <p:cTn id="14" dur="3000"/>
                                        <p:tgtEl>
                                          <p:spTgt spid="7"/>
                                        </p:tgtEl>
                                        <p:attrNameLst>
                                          <p:attrName>ppt_w</p:attrName>
                                        </p:attrNameLst>
                                      </p:cBhvr>
                                      <p:tavLst>
                                        <p:tav tm="0">
                                          <p:val>
                                            <p:strVal val="ppt_w"/>
                                          </p:val>
                                        </p:tav>
                                        <p:tav tm="100000">
                                          <p:val>
                                            <p:fltVal val="0"/>
                                          </p:val>
                                        </p:tav>
                                      </p:tavLst>
                                    </p:anim>
                                    <p:anim calcmode="lin" valueType="num">
                                      <p:cBhvr>
                                        <p:cTn id="15" dur="3000"/>
                                        <p:tgtEl>
                                          <p:spTgt spid="7"/>
                                        </p:tgtEl>
                                        <p:attrNameLst>
                                          <p:attrName>ppt_h</p:attrName>
                                        </p:attrNameLst>
                                      </p:cBhvr>
                                      <p:tavLst>
                                        <p:tav tm="0">
                                          <p:val>
                                            <p:strVal val="ppt_h"/>
                                          </p:val>
                                        </p:tav>
                                        <p:tav tm="100000">
                                          <p:val>
                                            <p:strVal val="ppt_h"/>
                                          </p:val>
                                        </p:tav>
                                      </p:tavLst>
                                    </p:anim>
                                    <p:set>
                                      <p:cBhvr>
                                        <p:cTn id="16" dur="1" fill="hold">
                                          <p:stCondLst>
                                            <p:cond delay="2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3000"/>
                                        <p:tgtEl>
                                          <p:spTgt spid="6"/>
                                        </p:tgtEl>
                                        <p:attrNameLst>
                                          <p:attrName>ppt_x</p:attrName>
                                        </p:attrNameLst>
                                      </p:cBhvr>
                                      <p:tavLst>
                                        <p:tav tm="0">
                                          <p:val>
                                            <p:strVal val="ppt_x"/>
                                          </p:val>
                                        </p:tav>
                                        <p:tav tm="100000">
                                          <p:val>
                                            <p:strVal val="ppt_x+ppt_w/2"/>
                                          </p:val>
                                        </p:tav>
                                      </p:tavLst>
                                    </p:anim>
                                    <p:anim calcmode="lin" valueType="num">
                                      <p:cBhvr>
                                        <p:cTn id="19" dur="3000"/>
                                        <p:tgtEl>
                                          <p:spTgt spid="6"/>
                                        </p:tgtEl>
                                        <p:attrNameLst>
                                          <p:attrName>ppt_y</p:attrName>
                                        </p:attrNameLst>
                                      </p:cBhvr>
                                      <p:tavLst>
                                        <p:tav tm="0">
                                          <p:val>
                                            <p:strVal val="ppt_y"/>
                                          </p:val>
                                        </p:tav>
                                        <p:tav tm="100000">
                                          <p:val>
                                            <p:strVal val="ppt_y"/>
                                          </p:val>
                                        </p:tav>
                                      </p:tavLst>
                                    </p:anim>
                                    <p:anim calcmode="lin" valueType="num">
                                      <p:cBhvr>
                                        <p:cTn id="20" dur="3000"/>
                                        <p:tgtEl>
                                          <p:spTgt spid="6"/>
                                        </p:tgtEl>
                                        <p:attrNameLst>
                                          <p:attrName>ppt_w</p:attrName>
                                        </p:attrNameLst>
                                      </p:cBhvr>
                                      <p:tavLst>
                                        <p:tav tm="0">
                                          <p:val>
                                            <p:strVal val="ppt_w"/>
                                          </p:val>
                                        </p:tav>
                                        <p:tav tm="100000">
                                          <p:val>
                                            <p:fltVal val="0"/>
                                          </p:val>
                                        </p:tav>
                                      </p:tavLst>
                                    </p:anim>
                                    <p:anim calcmode="lin" valueType="num">
                                      <p:cBhvr>
                                        <p:cTn id="21" dur="3000"/>
                                        <p:tgtEl>
                                          <p:spTgt spid="6"/>
                                        </p:tgtEl>
                                        <p:attrNameLst>
                                          <p:attrName>ppt_h</p:attrName>
                                        </p:attrNameLst>
                                      </p:cBhvr>
                                      <p:tavLst>
                                        <p:tav tm="0">
                                          <p:val>
                                            <p:strVal val="ppt_h"/>
                                          </p:val>
                                        </p:tav>
                                        <p:tav tm="100000">
                                          <p:val>
                                            <p:strVal val="ppt_h"/>
                                          </p:val>
                                        </p:tav>
                                      </p:tavLst>
                                    </p:anim>
                                    <p:set>
                                      <p:cBhvr>
                                        <p:cTn id="22" dur="1" fill="hold">
                                          <p:stCondLst>
                                            <p:cond delay="2999"/>
                                          </p:stCondLst>
                                        </p:cTn>
                                        <p:tgtEl>
                                          <p:spTgt spid="6"/>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ppt_w/2"/>
                                          </p:val>
                                        </p:tav>
                                      </p:tavLst>
                                    </p:anim>
                                    <p:anim calcmode="lin" valueType="num">
                                      <p:cBhvr>
                                        <p:cTn id="25" dur="3000"/>
                                        <p:tgtEl>
                                          <p:spTgt spid="8"/>
                                        </p:tgtEl>
                                        <p:attrNameLst>
                                          <p:attrName>ppt_y</p:attrName>
                                        </p:attrNameLst>
                                      </p:cBhvr>
                                      <p:tavLst>
                                        <p:tav tm="0">
                                          <p:val>
                                            <p:strVal val="ppt_y"/>
                                          </p:val>
                                        </p:tav>
                                        <p:tav tm="100000">
                                          <p:val>
                                            <p:strVal val="ppt_y"/>
                                          </p:val>
                                        </p:tav>
                                      </p:tavLst>
                                    </p:anim>
                                    <p:anim calcmode="lin" valueType="num">
                                      <p:cBhvr>
                                        <p:cTn id="26" dur="3000"/>
                                        <p:tgtEl>
                                          <p:spTgt spid="8"/>
                                        </p:tgtEl>
                                        <p:attrNameLst>
                                          <p:attrName>ppt_w</p:attrName>
                                        </p:attrNameLst>
                                      </p:cBhvr>
                                      <p:tavLst>
                                        <p:tav tm="0">
                                          <p:val>
                                            <p:strVal val="ppt_w"/>
                                          </p:val>
                                        </p:tav>
                                        <p:tav tm="100000">
                                          <p:val>
                                            <p:fltVal val="0"/>
                                          </p:val>
                                        </p:tav>
                                      </p:tavLst>
                                    </p:anim>
                                    <p:anim calcmode="lin" valueType="num">
                                      <p:cBhvr>
                                        <p:cTn id="27" dur="3000"/>
                                        <p:tgtEl>
                                          <p:spTgt spid="8"/>
                                        </p:tgtEl>
                                        <p:attrNameLst>
                                          <p:attrName>ppt_h</p:attrName>
                                        </p:attrNameLst>
                                      </p:cBhvr>
                                      <p:tavLst>
                                        <p:tav tm="0">
                                          <p:val>
                                            <p:strVal val="ppt_h"/>
                                          </p:val>
                                        </p:tav>
                                        <p:tav tm="100000">
                                          <p:val>
                                            <p:strVal val="ppt_h"/>
                                          </p:val>
                                        </p:tav>
                                      </p:tavLst>
                                    </p:anim>
                                    <p:set>
                                      <p:cBhvr>
                                        <p:cTn id="28" dur="1" fill="hold">
                                          <p:stCondLst>
                                            <p:cond delay="2999"/>
                                          </p:stCondLst>
                                        </p:cTn>
                                        <p:tgtEl>
                                          <p:spTgt spid="8"/>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3000"/>
                                        <p:tgtEl>
                                          <p:spTgt spid="11"/>
                                        </p:tgtEl>
                                        <p:attrNameLst>
                                          <p:attrName>ppt_x</p:attrName>
                                        </p:attrNameLst>
                                      </p:cBhvr>
                                      <p:tavLst>
                                        <p:tav tm="0">
                                          <p:val>
                                            <p:strVal val="ppt_x"/>
                                          </p:val>
                                        </p:tav>
                                        <p:tav tm="100000">
                                          <p:val>
                                            <p:strVal val="ppt_x-ppt_w/2"/>
                                          </p:val>
                                        </p:tav>
                                      </p:tavLst>
                                    </p:anim>
                                    <p:anim calcmode="lin" valueType="num">
                                      <p:cBhvr>
                                        <p:cTn id="31" dur="3000"/>
                                        <p:tgtEl>
                                          <p:spTgt spid="11"/>
                                        </p:tgtEl>
                                        <p:attrNameLst>
                                          <p:attrName>ppt_y</p:attrName>
                                        </p:attrNameLst>
                                      </p:cBhvr>
                                      <p:tavLst>
                                        <p:tav tm="0">
                                          <p:val>
                                            <p:strVal val="ppt_y"/>
                                          </p:val>
                                        </p:tav>
                                        <p:tav tm="100000">
                                          <p:val>
                                            <p:strVal val="ppt_y"/>
                                          </p:val>
                                        </p:tav>
                                      </p:tavLst>
                                    </p:anim>
                                    <p:anim calcmode="lin" valueType="num">
                                      <p:cBhvr>
                                        <p:cTn id="32" dur="3000"/>
                                        <p:tgtEl>
                                          <p:spTgt spid="11"/>
                                        </p:tgtEl>
                                        <p:attrNameLst>
                                          <p:attrName>ppt_w</p:attrName>
                                        </p:attrNameLst>
                                      </p:cBhvr>
                                      <p:tavLst>
                                        <p:tav tm="0">
                                          <p:val>
                                            <p:strVal val="ppt_w"/>
                                          </p:val>
                                        </p:tav>
                                        <p:tav tm="100000">
                                          <p:val>
                                            <p:fltVal val="0"/>
                                          </p:val>
                                        </p:tav>
                                      </p:tavLst>
                                    </p:anim>
                                    <p:anim calcmode="lin" valueType="num">
                                      <p:cBhvr>
                                        <p:cTn id="33" dur="3000"/>
                                        <p:tgtEl>
                                          <p:spTgt spid="11"/>
                                        </p:tgtEl>
                                        <p:attrNameLst>
                                          <p:attrName>ppt_h</p:attrName>
                                        </p:attrNameLst>
                                      </p:cBhvr>
                                      <p:tavLst>
                                        <p:tav tm="0">
                                          <p:val>
                                            <p:strVal val="ppt_h"/>
                                          </p:val>
                                        </p:tav>
                                        <p:tav tm="100000">
                                          <p:val>
                                            <p:strVal val="ppt_h"/>
                                          </p:val>
                                        </p:tav>
                                      </p:tavLst>
                                    </p:anim>
                                    <p:set>
                                      <p:cBhvr>
                                        <p:cTn id="34" dur="1" fill="hold">
                                          <p:stCondLst>
                                            <p:cond delay="2999"/>
                                          </p:stCondLst>
                                        </p:cTn>
                                        <p:tgtEl>
                                          <p:spTgt spid="11"/>
                                        </p:tgtEl>
                                        <p:attrNameLst>
                                          <p:attrName>style.visibility</p:attrName>
                                        </p:attrNameLst>
                                      </p:cBhvr>
                                      <p:to>
                                        <p:strVal val="hidden"/>
                                      </p:to>
                                    </p:set>
                                  </p:childTnLst>
                                </p:cTn>
                              </p:par>
                              <p:par>
                                <p:cTn id="35" presetID="17" presetClass="exit" presetSubtype="8" fill="hold" nodeType="withEffect">
                                  <p:stCondLst>
                                    <p:cond delay="0"/>
                                  </p:stCondLst>
                                  <p:childTnLst>
                                    <p:anim calcmode="lin" valueType="num">
                                      <p:cBhvr>
                                        <p:cTn id="36" dur="3000"/>
                                        <p:tgtEl>
                                          <p:spTgt spid="13"/>
                                        </p:tgtEl>
                                        <p:attrNameLst>
                                          <p:attrName>ppt_x</p:attrName>
                                        </p:attrNameLst>
                                      </p:cBhvr>
                                      <p:tavLst>
                                        <p:tav tm="0">
                                          <p:val>
                                            <p:strVal val="ppt_x"/>
                                          </p:val>
                                        </p:tav>
                                        <p:tav tm="100000">
                                          <p:val>
                                            <p:strVal val="ppt_x-ppt_w/2"/>
                                          </p:val>
                                        </p:tav>
                                      </p:tavLst>
                                    </p:anim>
                                    <p:anim calcmode="lin" valueType="num">
                                      <p:cBhvr>
                                        <p:cTn id="37" dur="3000"/>
                                        <p:tgtEl>
                                          <p:spTgt spid="13"/>
                                        </p:tgtEl>
                                        <p:attrNameLst>
                                          <p:attrName>ppt_y</p:attrName>
                                        </p:attrNameLst>
                                      </p:cBhvr>
                                      <p:tavLst>
                                        <p:tav tm="0">
                                          <p:val>
                                            <p:strVal val="ppt_y"/>
                                          </p:val>
                                        </p:tav>
                                        <p:tav tm="100000">
                                          <p:val>
                                            <p:strVal val="ppt_y"/>
                                          </p:val>
                                        </p:tav>
                                      </p:tavLst>
                                    </p:anim>
                                    <p:anim calcmode="lin" valueType="num">
                                      <p:cBhvr>
                                        <p:cTn id="38" dur="3000"/>
                                        <p:tgtEl>
                                          <p:spTgt spid="13"/>
                                        </p:tgtEl>
                                        <p:attrNameLst>
                                          <p:attrName>ppt_w</p:attrName>
                                        </p:attrNameLst>
                                      </p:cBhvr>
                                      <p:tavLst>
                                        <p:tav tm="0">
                                          <p:val>
                                            <p:strVal val="ppt_w"/>
                                          </p:val>
                                        </p:tav>
                                        <p:tav tm="100000">
                                          <p:val>
                                            <p:fltVal val="0"/>
                                          </p:val>
                                        </p:tav>
                                      </p:tavLst>
                                    </p:anim>
                                    <p:anim calcmode="lin" valueType="num">
                                      <p:cBhvr>
                                        <p:cTn id="39" dur="3000"/>
                                        <p:tgtEl>
                                          <p:spTgt spid="13"/>
                                        </p:tgtEl>
                                        <p:attrNameLst>
                                          <p:attrName>ppt_h</p:attrName>
                                        </p:attrNameLst>
                                      </p:cBhvr>
                                      <p:tavLst>
                                        <p:tav tm="0">
                                          <p:val>
                                            <p:strVal val="ppt_h"/>
                                          </p:val>
                                        </p:tav>
                                        <p:tav tm="100000">
                                          <p:val>
                                            <p:strVal val="ppt_h"/>
                                          </p:val>
                                        </p:tav>
                                      </p:tavLst>
                                    </p:anim>
                                    <p:set>
                                      <p:cBhvr>
                                        <p:cTn id="40" dur="1" fill="hold">
                                          <p:stCondLst>
                                            <p:cond delay="2999"/>
                                          </p:stCondLst>
                                        </p:cTn>
                                        <p:tgtEl>
                                          <p:spTgt spid="13"/>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3000"/>
                                        <p:tgtEl>
                                          <p:spTgt spid="15"/>
                                        </p:tgtEl>
                                        <p:attrNameLst>
                                          <p:attrName>ppt_x</p:attrName>
                                        </p:attrNameLst>
                                      </p:cBhvr>
                                      <p:tavLst>
                                        <p:tav tm="0">
                                          <p:val>
                                            <p:strVal val="ppt_x"/>
                                          </p:val>
                                        </p:tav>
                                        <p:tav tm="100000">
                                          <p:val>
                                            <p:strVal val="ppt_x+ppt_w/2"/>
                                          </p:val>
                                        </p:tav>
                                      </p:tavLst>
                                    </p:anim>
                                    <p:anim calcmode="lin" valueType="num">
                                      <p:cBhvr>
                                        <p:cTn id="43" dur="3000"/>
                                        <p:tgtEl>
                                          <p:spTgt spid="15"/>
                                        </p:tgtEl>
                                        <p:attrNameLst>
                                          <p:attrName>ppt_y</p:attrName>
                                        </p:attrNameLst>
                                      </p:cBhvr>
                                      <p:tavLst>
                                        <p:tav tm="0">
                                          <p:val>
                                            <p:strVal val="ppt_y"/>
                                          </p:val>
                                        </p:tav>
                                        <p:tav tm="100000">
                                          <p:val>
                                            <p:strVal val="ppt_y"/>
                                          </p:val>
                                        </p:tav>
                                      </p:tavLst>
                                    </p:anim>
                                    <p:anim calcmode="lin" valueType="num">
                                      <p:cBhvr>
                                        <p:cTn id="44" dur="3000"/>
                                        <p:tgtEl>
                                          <p:spTgt spid="15"/>
                                        </p:tgtEl>
                                        <p:attrNameLst>
                                          <p:attrName>ppt_w</p:attrName>
                                        </p:attrNameLst>
                                      </p:cBhvr>
                                      <p:tavLst>
                                        <p:tav tm="0">
                                          <p:val>
                                            <p:strVal val="ppt_w"/>
                                          </p:val>
                                        </p:tav>
                                        <p:tav tm="100000">
                                          <p:val>
                                            <p:fltVal val="0"/>
                                          </p:val>
                                        </p:tav>
                                      </p:tavLst>
                                    </p:anim>
                                    <p:anim calcmode="lin" valueType="num">
                                      <p:cBhvr>
                                        <p:cTn id="45" dur="3000"/>
                                        <p:tgtEl>
                                          <p:spTgt spid="15"/>
                                        </p:tgtEl>
                                        <p:attrNameLst>
                                          <p:attrName>ppt_h</p:attrName>
                                        </p:attrNameLst>
                                      </p:cBhvr>
                                      <p:tavLst>
                                        <p:tav tm="0">
                                          <p:val>
                                            <p:strVal val="ppt_h"/>
                                          </p:val>
                                        </p:tav>
                                        <p:tav tm="100000">
                                          <p:val>
                                            <p:strVal val="ppt_h"/>
                                          </p:val>
                                        </p:tav>
                                      </p:tavLst>
                                    </p:anim>
                                    <p:set>
                                      <p:cBhvr>
                                        <p:cTn id="46" dur="1" fill="hold">
                                          <p:stCondLst>
                                            <p:cond delay="2999"/>
                                          </p:stCondLst>
                                        </p:cTn>
                                        <p:tgtEl>
                                          <p:spTgt spid="15"/>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3000"/>
                                        <p:tgtEl>
                                          <p:spTgt spid="16"/>
                                        </p:tgtEl>
                                        <p:attrNameLst>
                                          <p:attrName>ppt_x</p:attrName>
                                        </p:attrNameLst>
                                      </p:cBhvr>
                                      <p:tavLst>
                                        <p:tav tm="0">
                                          <p:val>
                                            <p:strVal val="ppt_x"/>
                                          </p:val>
                                        </p:tav>
                                        <p:tav tm="100000">
                                          <p:val>
                                            <p:strVal val="ppt_x+ppt_w/2"/>
                                          </p:val>
                                        </p:tav>
                                      </p:tavLst>
                                    </p:anim>
                                    <p:anim calcmode="lin" valueType="num">
                                      <p:cBhvr>
                                        <p:cTn id="49" dur="3000"/>
                                        <p:tgtEl>
                                          <p:spTgt spid="16"/>
                                        </p:tgtEl>
                                        <p:attrNameLst>
                                          <p:attrName>ppt_y</p:attrName>
                                        </p:attrNameLst>
                                      </p:cBhvr>
                                      <p:tavLst>
                                        <p:tav tm="0">
                                          <p:val>
                                            <p:strVal val="ppt_y"/>
                                          </p:val>
                                        </p:tav>
                                        <p:tav tm="100000">
                                          <p:val>
                                            <p:strVal val="ppt_y"/>
                                          </p:val>
                                        </p:tav>
                                      </p:tavLst>
                                    </p:anim>
                                    <p:anim calcmode="lin" valueType="num">
                                      <p:cBhvr>
                                        <p:cTn id="50" dur="3000"/>
                                        <p:tgtEl>
                                          <p:spTgt spid="16"/>
                                        </p:tgtEl>
                                        <p:attrNameLst>
                                          <p:attrName>ppt_w</p:attrName>
                                        </p:attrNameLst>
                                      </p:cBhvr>
                                      <p:tavLst>
                                        <p:tav tm="0">
                                          <p:val>
                                            <p:strVal val="ppt_w"/>
                                          </p:val>
                                        </p:tav>
                                        <p:tav tm="100000">
                                          <p:val>
                                            <p:fltVal val="0"/>
                                          </p:val>
                                        </p:tav>
                                      </p:tavLst>
                                    </p:anim>
                                    <p:anim calcmode="lin" valueType="num">
                                      <p:cBhvr>
                                        <p:cTn id="51" dur="3000"/>
                                        <p:tgtEl>
                                          <p:spTgt spid="16"/>
                                        </p:tgtEl>
                                        <p:attrNameLst>
                                          <p:attrName>ppt_h</p:attrName>
                                        </p:attrNameLst>
                                      </p:cBhvr>
                                      <p:tavLst>
                                        <p:tav tm="0">
                                          <p:val>
                                            <p:strVal val="ppt_h"/>
                                          </p:val>
                                        </p:tav>
                                        <p:tav tm="100000">
                                          <p:val>
                                            <p:strVal val="ppt_h"/>
                                          </p:val>
                                        </p:tav>
                                      </p:tavLst>
                                    </p:anim>
                                    <p:set>
                                      <p:cBhvr>
                                        <p:cTn id="52" dur="1" fill="hold">
                                          <p:stCondLst>
                                            <p:cond delay="2999"/>
                                          </p:stCondLst>
                                        </p:cTn>
                                        <p:tgtEl>
                                          <p:spTgt spid="16"/>
                                        </p:tgtEl>
                                        <p:attrNameLst>
                                          <p:attrName>style.visibility</p:attrName>
                                        </p:attrNameLst>
                                      </p:cBhvr>
                                      <p:to>
                                        <p:strVal val="hidden"/>
                                      </p:to>
                                    </p:set>
                                  </p:childTnLst>
                                </p:cTn>
                              </p:par>
                              <p:par>
                                <p:cTn id="53" presetID="17" presetClass="entr" presetSubtype="10"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3000" fill="hold"/>
                                        <p:tgtEl>
                                          <p:spTgt spid="4"/>
                                        </p:tgtEl>
                                        <p:attrNameLst>
                                          <p:attrName>ppt_w</p:attrName>
                                        </p:attrNameLst>
                                      </p:cBhvr>
                                      <p:tavLst>
                                        <p:tav tm="0">
                                          <p:val>
                                            <p:fltVal val="0"/>
                                          </p:val>
                                        </p:tav>
                                        <p:tav tm="100000">
                                          <p:val>
                                            <p:strVal val="#ppt_w"/>
                                          </p:val>
                                        </p:tav>
                                      </p:tavLst>
                                    </p:anim>
                                    <p:anim calcmode="lin" valueType="num">
                                      <p:cBhvr>
                                        <p:cTn id="56" dur="3000" fill="hold"/>
                                        <p:tgtEl>
                                          <p:spTgt spid="4"/>
                                        </p:tgtEl>
                                        <p:attrNameLst>
                                          <p:attrName>ppt_h</p:attrName>
                                        </p:attrNameLst>
                                      </p:cBhvr>
                                      <p:tavLst>
                                        <p:tav tm="0">
                                          <p:val>
                                            <p:strVal val="#ppt_h"/>
                                          </p:val>
                                        </p:tav>
                                        <p:tav tm="100000">
                                          <p:val>
                                            <p:strVal val="#ppt_h"/>
                                          </p:val>
                                        </p:tav>
                                      </p:tavLst>
                                    </p:anim>
                                  </p:childTnLst>
                                </p:cTn>
                              </p:par>
                            </p:childTnLst>
                          </p:cTn>
                        </p:par>
                        <p:par>
                          <p:cTn id="57" fill="hold">
                            <p:stCondLst>
                              <p:cond delay="3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7"/>
                                        </p:tgtEl>
                                        <p:attrNameLst>
                                          <p:attrName>style.visibility</p:attrName>
                                        </p:attrNameLst>
                                      </p:cBhvr>
                                      <p:to>
                                        <p:strVal val="visible"/>
                                      </p:to>
                                    </p:set>
                                    <p:animEffect transition="in" filter="fade">
                                      <p:cBhvr>
                                        <p:cTn id="60" dur="1000"/>
                                        <p:tgtEl>
                                          <p:spTgt spid="17"/>
                                        </p:tgtEl>
                                      </p:cBhvr>
                                    </p:animEffect>
                                    <p:anim calcmode="lin" valueType="num">
                                      <p:cBhvr>
                                        <p:cTn id="61" dur="1000" fill="hold"/>
                                        <p:tgtEl>
                                          <p:spTgt spid="17"/>
                                        </p:tgtEl>
                                        <p:attrNameLst>
                                          <p:attrName>ppt_x</p:attrName>
                                        </p:attrNameLst>
                                      </p:cBhvr>
                                      <p:tavLst>
                                        <p:tav tm="0">
                                          <p:val>
                                            <p:strVal val="#ppt_x-.1"/>
                                          </p:val>
                                        </p:tav>
                                        <p:tav tm="100000">
                                          <p:val>
                                            <p:strVal val="#ppt_x"/>
                                          </p:val>
                                        </p:tav>
                                      </p:tavLst>
                                    </p:anim>
                                    <p:anim calcmode="lin" valueType="num">
                                      <p:cBhvr>
                                        <p:cTn id="62"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45206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Franja diagonal"/>
          <p:cNvSpPr/>
          <p:nvPr/>
        </p:nvSpPr>
        <p:spPr>
          <a:xfrm rot="14960588">
            <a:off x="684168" y="-485973"/>
            <a:ext cx="3077906" cy="3663805"/>
          </a:xfrm>
          <a:prstGeom prst="diagStripe">
            <a:avLst>
              <a:gd name="adj" fmla="val 84010"/>
            </a:avLst>
          </a:prstGeom>
          <a:solidFill>
            <a:schemeClr val="tx2">
              <a:lumMod val="75000"/>
              <a:alpha val="70000"/>
            </a:schemeClr>
          </a:solidFill>
          <a:ln>
            <a:solidFill>
              <a:schemeClr val="tx2">
                <a:lumMod val="9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Franja diagonal"/>
          <p:cNvSpPr/>
          <p:nvPr/>
        </p:nvSpPr>
        <p:spPr>
          <a:xfrm rot="14960588">
            <a:off x="673468" y="653912"/>
            <a:ext cx="3101996" cy="3651849"/>
          </a:xfrm>
          <a:prstGeom prst="diagStripe">
            <a:avLst>
              <a:gd name="adj" fmla="val 82955"/>
            </a:avLst>
          </a:prstGeom>
          <a:solidFill>
            <a:schemeClr val="tx1">
              <a:lumMod val="65000"/>
              <a:alpha val="70000"/>
            </a:schemeClr>
          </a:solidFill>
          <a:ln>
            <a:solidFill>
              <a:schemeClr val="tx2">
                <a:lumMod val="9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Franja diagonal"/>
          <p:cNvSpPr/>
          <p:nvPr/>
        </p:nvSpPr>
        <p:spPr>
          <a:xfrm rot="14816576">
            <a:off x="765027" y="2638707"/>
            <a:ext cx="3121264" cy="3818108"/>
          </a:xfrm>
          <a:prstGeom prst="diagStripe">
            <a:avLst>
              <a:gd name="adj" fmla="val 83121"/>
            </a:avLst>
          </a:prstGeom>
          <a:solidFill>
            <a:schemeClr val="tx1">
              <a:lumMod val="65000"/>
              <a:alpha val="70000"/>
            </a:schemeClr>
          </a:solidFill>
          <a:ln>
            <a:solidFill>
              <a:schemeClr val="tx2">
                <a:lumMod val="9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Franja diagonal"/>
          <p:cNvSpPr/>
          <p:nvPr/>
        </p:nvSpPr>
        <p:spPr>
          <a:xfrm rot="14960588">
            <a:off x="806831" y="1607166"/>
            <a:ext cx="3079764" cy="3854803"/>
          </a:xfrm>
          <a:prstGeom prst="diagStripe">
            <a:avLst>
              <a:gd name="adj" fmla="val 82349"/>
            </a:avLst>
          </a:prstGeom>
          <a:solidFill>
            <a:schemeClr val="tx2">
              <a:lumMod val="75000"/>
              <a:alpha val="70000"/>
            </a:schemeClr>
          </a:solidFill>
          <a:ln>
            <a:solidFill>
              <a:schemeClr val="tx2">
                <a:lumMod val="9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Franja diagonal"/>
          <p:cNvSpPr/>
          <p:nvPr/>
        </p:nvSpPr>
        <p:spPr>
          <a:xfrm rot="17248418" flipV="1">
            <a:off x="5393325" y="-642041"/>
            <a:ext cx="2837498" cy="3996251"/>
          </a:xfrm>
          <a:prstGeom prst="diagStripe">
            <a:avLst>
              <a:gd name="adj" fmla="val 84175"/>
            </a:avLst>
          </a:prstGeom>
          <a:solidFill>
            <a:schemeClr val="tx2">
              <a:lumMod val="75000"/>
              <a:alpha val="70000"/>
            </a:schemeClr>
          </a:solidFill>
          <a:ln>
            <a:solidFill>
              <a:schemeClr val="tx2">
                <a:lumMod val="9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Franja diagonal"/>
          <p:cNvSpPr/>
          <p:nvPr/>
        </p:nvSpPr>
        <p:spPr>
          <a:xfrm rot="17015767" flipV="1">
            <a:off x="5349647" y="300918"/>
            <a:ext cx="2924854" cy="4090929"/>
          </a:xfrm>
          <a:prstGeom prst="diagStripe">
            <a:avLst>
              <a:gd name="adj" fmla="val 84067"/>
            </a:avLst>
          </a:prstGeom>
          <a:solidFill>
            <a:schemeClr val="tx1">
              <a:lumMod val="65000"/>
              <a:alpha val="70000"/>
            </a:schemeClr>
          </a:solidFill>
          <a:ln>
            <a:solidFill>
              <a:schemeClr val="tx2">
                <a:lumMod val="9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Franja diagonal"/>
          <p:cNvSpPr/>
          <p:nvPr/>
        </p:nvSpPr>
        <p:spPr>
          <a:xfrm rot="16936771" flipV="1">
            <a:off x="5488189" y="1288864"/>
            <a:ext cx="2837498" cy="3996251"/>
          </a:xfrm>
          <a:prstGeom prst="diagStripe">
            <a:avLst>
              <a:gd name="adj" fmla="val 83957"/>
            </a:avLst>
          </a:prstGeom>
          <a:solidFill>
            <a:schemeClr val="tx2">
              <a:lumMod val="75000"/>
              <a:alpha val="70000"/>
            </a:schemeClr>
          </a:solidFill>
          <a:ln>
            <a:solidFill>
              <a:schemeClr val="tx2">
                <a:lumMod val="9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Franja diagonal"/>
          <p:cNvSpPr/>
          <p:nvPr/>
        </p:nvSpPr>
        <p:spPr>
          <a:xfrm rot="16874636" flipV="1">
            <a:off x="5511914" y="2297395"/>
            <a:ext cx="2835447" cy="3996251"/>
          </a:xfrm>
          <a:prstGeom prst="diagStripe">
            <a:avLst>
              <a:gd name="adj" fmla="val 83217"/>
            </a:avLst>
          </a:prstGeom>
          <a:solidFill>
            <a:schemeClr val="tx1">
              <a:lumMod val="65000"/>
              <a:alpha val="70000"/>
            </a:schemeClr>
          </a:solidFill>
          <a:ln>
            <a:solidFill>
              <a:schemeClr val="tx2">
                <a:lumMod val="9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uadroTexto"/>
          <p:cNvSpPr txBox="1"/>
          <p:nvPr/>
        </p:nvSpPr>
        <p:spPr>
          <a:xfrm>
            <a:off x="357158" y="4220170"/>
            <a:ext cx="8572560"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Corte de Honor 2023, compuesta por: Mar </a:t>
            </a:r>
            <a:r>
              <a:rPr lang="es-ES" b="1" dirty="0" err="1" smtClean="0">
                <a:effectLst>
                  <a:glow rad="101600">
                    <a:schemeClr val="accent2">
                      <a:satMod val="175000"/>
                      <a:alpha val="40000"/>
                    </a:schemeClr>
                  </a:glow>
                  <a:outerShdw blurRad="38100" dist="38100" dir="2700000" algn="tl">
                    <a:srgbClr val="000000">
                      <a:alpha val="43137"/>
                    </a:srgbClr>
                  </a:outerShdw>
                </a:effectLst>
              </a:rPr>
              <a:t>Vercher</a:t>
            </a:r>
            <a:r>
              <a:rPr lang="es-ES" b="1" dirty="0" smtClean="0">
                <a:effectLst>
                  <a:glow rad="101600">
                    <a:schemeClr val="accent2">
                      <a:satMod val="175000"/>
                      <a:alpha val="40000"/>
                    </a:schemeClr>
                  </a:glow>
                  <a:outerShdw blurRad="38100" dist="38100" dir="2700000" algn="tl">
                    <a:srgbClr val="000000">
                      <a:alpha val="43137"/>
                    </a:srgbClr>
                  </a:outerShdw>
                </a:effectLst>
              </a:rPr>
              <a:t>, Diana Parra, Marta </a:t>
            </a:r>
            <a:r>
              <a:rPr lang="es-ES" b="1" dirty="0" err="1" smtClean="0">
                <a:effectLst>
                  <a:glow rad="101600">
                    <a:schemeClr val="accent2">
                      <a:satMod val="175000"/>
                      <a:alpha val="40000"/>
                    </a:schemeClr>
                  </a:glow>
                  <a:outerShdw blurRad="38100" dist="38100" dir="2700000" algn="tl">
                    <a:srgbClr val="000000">
                      <a:alpha val="43137"/>
                    </a:srgbClr>
                  </a:outerShdw>
                </a:effectLst>
              </a:rPr>
              <a:t>Durá</a:t>
            </a:r>
            <a:r>
              <a:rPr lang="es-ES" b="1" dirty="0" smtClean="0">
                <a:effectLst>
                  <a:glow rad="101600">
                    <a:schemeClr val="accent2">
                      <a:satMod val="175000"/>
                      <a:alpha val="40000"/>
                    </a:schemeClr>
                  </a:glow>
                  <a:outerShdw blurRad="38100" dist="38100" dir="2700000" algn="tl">
                    <a:srgbClr val="000000">
                      <a:alpha val="43137"/>
                    </a:srgbClr>
                  </a:outerShdw>
                </a:effectLst>
              </a:rPr>
              <a:t>, Anabel Martín, Laura Valero, Cristina Madrero, Carmen Marín, Belén García, Carolina </a:t>
            </a:r>
            <a:r>
              <a:rPr lang="es-ES" b="1" dirty="0" err="1" smtClean="0">
                <a:effectLst>
                  <a:glow rad="101600">
                    <a:schemeClr val="accent2">
                      <a:satMod val="175000"/>
                      <a:alpha val="40000"/>
                    </a:schemeClr>
                  </a:glow>
                  <a:outerShdw blurRad="38100" dist="38100" dir="2700000" algn="tl">
                    <a:srgbClr val="000000">
                      <a:alpha val="43137"/>
                    </a:srgbClr>
                  </a:outerShdw>
                </a:effectLst>
              </a:rPr>
              <a:t>Urgél</a:t>
            </a:r>
            <a:r>
              <a:rPr lang="es-ES" b="1" dirty="0" smtClean="0">
                <a:effectLst>
                  <a:glow rad="101600">
                    <a:schemeClr val="accent2">
                      <a:satMod val="175000"/>
                      <a:alpha val="40000"/>
                    </a:schemeClr>
                  </a:glow>
                  <a:outerShdw blurRad="38100" dist="38100" dir="2700000" algn="tl">
                    <a:srgbClr val="000000">
                      <a:alpha val="43137"/>
                    </a:srgbClr>
                  </a:outerShdw>
                </a:effectLst>
              </a:rPr>
              <a:t>, Ana María Fernández, Gloria Chaves y Ana María Arce.</a:t>
            </a:r>
          </a:p>
        </p:txBody>
      </p:sp>
    </p:spTree>
  </p:cSld>
  <p:clrMapOvr>
    <a:masterClrMapping/>
  </p:clrMapOvr>
  <mc:AlternateContent xmlns:mc="http://schemas.openxmlformats.org/markup-compatibility/2006" xmlns:p14="http://schemas.microsoft.com/office/powerpoint/2010/main">
    <mc:Choice Requires="p14">
      <p:transition spd="slow" p14:dur="2500" advTm="30000">
        <p14:glitter pattern="hexagon"/>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3000"/>
                                        <p:tgtEl>
                                          <p:spTgt spid="9"/>
                                        </p:tgtEl>
                                      </p:cBhvr>
                                    </p:animEffect>
                                  </p:childTnLst>
                                </p:cTn>
                              </p:par>
                              <p:par>
                                <p:cTn id="17" presetID="3" presetClass="entr" presetSubtype="1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horizontal)">
                                      <p:cBhvr>
                                        <p:cTn id="19" dur="3000"/>
                                        <p:tgtEl>
                                          <p:spTgt spid="10"/>
                                        </p:tgtEl>
                                      </p:cBhvr>
                                    </p:animEffect>
                                  </p:childTnLst>
                                </p:cTn>
                              </p:par>
                              <p:par>
                                <p:cTn id="20" presetID="3" presetClass="entr" presetSubtype="1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3000"/>
                                        <p:tgtEl>
                                          <p:spTgt spid="11"/>
                                        </p:tgtEl>
                                      </p:cBhvr>
                                    </p:animEffect>
                                  </p:childTnLst>
                                </p:cTn>
                              </p:par>
                              <p:par>
                                <p:cTn id="23" presetID="3" presetClass="entr" presetSubtype="1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linds(horizontal)">
                                      <p:cBhvr>
                                        <p:cTn id="25" dur="3000"/>
                                        <p:tgtEl>
                                          <p:spTgt spid="12"/>
                                        </p:tgtEl>
                                      </p:cBhvr>
                                    </p:animEffect>
                                  </p:childTnLst>
                                </p:cTn>
                              </p:par>
                              <p:par>
                                <p:cTn id="26" presetID="3" presetClass="entr" presetSubtype="1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linds(horizontal)">
                                      <p:cBhvr>
                                        <p:cTn id="28" dur="3000"/>
                                        <p:tgtEl>
                                          <p:spTgt spid="13"/>
                                        </p:tgtEl>
                                      </p:cBhvr>
                                    </p:animEffect>
                                  </p:childTnLst>
                                </p:cTn>
                              </p:par>
                              <p:par>
                                <p:cTn id="29" presetID="8" presetClass="emph" presetSubtype="0" fill="hold" nodeType="withEffect">
                                  <p:stCondLst>
                                    <p:cond delay="0"/>
                                  </p:stCondLst>
                                  <p:childTnLst>
                                    <p:animRot by="21600000">
                                      <p:cBhvr>
                                        <p:cTn id="30" dur="3000" fill="hold"/>
                                        <p:tgtEl>
                                          <p:spTgt spid="5"/>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6"/>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7"/>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9"/>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10"/>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1"/>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12"/>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3"/>
                                        </p:tgtEl>
                                        <p:attrNameLst>
                                          <p:attrName>r</p:attrName>
                                        </p:attrNameLst>
                                      </p:cBhvr>
                                    </p:animRot>
                                  </p:childTnLst>
                                </p:cTn>
                              </p:par>
                              <p:par>
                                <p:cTn id="45" presetID="2" presetClass="entr" presetSubtype="6"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3000" fill="hold"/>
                                        <p:tgtEl>
                                          <p:spTgt spid="5"/>
                                        </p:tgtEl>
                                        <p:attrNameLst>
                                          <p:attrName>ppt_x</p:attrName>
                                        </p:attrNameLst>
                                      </p:cBhvr>
                                      <p:tavLst>
                                        <p:tav tm="0">
                                          <p:val>
                                            <p:strVal val="1+#ppt_w/2"/>
                                          </p:val>
                                        </p:tav>
                                        <p:tav tm="100000">
                                          <p:val>
                                            <p:strVal val="#ppt_x"/>
                                          </p:val>
                                        </p:tav>
                                      </p:tavLst>
                                    </p:anim>
                                    <p:anim calcmode="lin" valueType="num">
                                      <p:cBhvr additive="base">
                                        <p:cTn id="48" dur="3000" fill="hold"/>
                                        <p:tgtEl>
                                          <p:spTgt spid="5"/>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additive="base">
                                        <p:cTn id="51" dur="3000" fill="hold"/>
                                        <p:tgtEl>
                                          <p:spTgt spid="6"/>
                                        </p:tgtEl>
                                        <p:attrNameLst>
                                          <p:attrName>ppt_x</p:attrName>
                                        </p:attrNameLst>
                                      </p:cBhvr>
                                      <p:tavLst>
                                        <p:tav tm="0">
                                          <p:val>
                                            <p:strVal val="1+#ppt_w/2"/>
                                          </p:val>
                                        </p:tav>
                                        <p:tav tm="100000">
                                          <p:val>
                                            <p:strVal val="#ppt_x"/>
                                          </p:val>
                                        </p:tav>
                                      </p:tavLst>
                                    </p:anim>
                                    <p:anim calcmode="lin" valueType="num">
                                      <p:cBhvr additive="base">
                                        <p:cTn id="52" dur="3000" fill="hold"/>
                                        <p:tgtEl>
                                          <p:spTgt spid="6"/>
                                        </p:tgtEl>
                                        <p:attrNameLst>
                                          <p:attrName>ppt_y</p:attrName>
                                        </p:attrNameLst>
                                      </p:cBhvr>
                                      <p:tavLst>
                                        <p:tav tm="0">
                                          <p:val>
                                            <p:strVal val="1+#ppt_h/2"/>
                                          </p:val>
                                        </p:tav>
                                        <p:tav tm="100000">
                                          <p:val>
                                            <p:strVal val="#ppt_y"/>
                                          </p:val>
                                        </p:tav>
                                      </p:tavLst>
                                    </p:anim>
                                  </p:childTnLst>
                                </p:cTn>
                              </p:par>
                              <p:par>
                                <p:cTn id="53" presetID="2" presetClass="entr" presetSubtype="6" fill="hold" nodeType="with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additive="base">
                                        <p:cTn id="55" dur="3000" fill="hold"/>
                                        <p:tgtEl>
                                          <p:spTgt spid="7"/>
                                        </p:tgtEl>
                                        <p:attrNameLst>
                                          <p:attrName>ppt_x</p:attrName>
                                        </p:attrNameLst>
                                      </p:cBhvr>
                                      <p:tavLst>
                                        <p:tav tm="0">
                                          <p:val>
                                            <p:strVal val="1+#ppt_w/2"/>
                                          </p:val>
                                        </p:tav>
                                        <p:tav tm="100000">
                                          <p:val>
                                            <p:strVal val="#ppt_x"/>
                                          </p:val>
                                        </p:tav>
                                      </p:tavLst>
                                    </p:anim>
                                    <p:anim calcmode="lin" valueType="num">
                                      <p:cBhvr additive="base">
                                        <p:cTn id="56" dur="3000" fill="hold"/>
                                        <p:tgtEl>
                                          <p:spTgt spid="7"/>
                                        </p:tgtEl>
                                        <p:attrNameLst>
                                          <p:attrName>ppt_y</p:attrName>
                                        </p:attrNameLst>
                                      </p:cBhvr>
                                      <p:tavLst>
                                        <p:tav tm="0">
                                          <p:val>
                                            <p:strVal val="1+#ppt_h/2"/>
                                          </p:val>
                                        </p:tav>
                                        <p:tav tm="100000">
                                          <p:val>
                                            <p:strVal val="#ppt_y"/>
                                          </p:val>
                                        </p:tav>
                                      </p:tavLst>
                                    </p:anim>
                                  </p:childTnLst>
                                </p:cTn>
                              </p:par>
                              <p:par>
                                <p:cTn id="57" presetID="2" presetClass="entr" presetSubtype="6"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3000" fill="hold"/>
                                        <p:tgtEl>
                                          <p:spTgt spid="9"/>
                                        </p:tgtEl>
                                        <p:attrNameLst>
                                          <p:attrName>ppt_x</p:attrName>
                                        </p:attrNameLst>
                                      </p:cBhvr>
                                      <p:tavLst>
                                        <p:tav tm="0">
                                          <p:val>
                                            <p:strVal val="1+#ppt_w/2"/>
                                          </p:val>
                                        </p:tav>
                                        <p:tav tm="100000">
                                          <p:val>
                                            <p:strVal val="#ppt_x"/>
                                          </p:val>
                                        </p:tav>
                                      </p:tavLst>
                                    </p:anim>
                                    <p:anim calcmode="lin" valueType="num">
                                      <p:cBhvr additive="base">
                                        <p:cTn id="60" dur="3000" fill="hold"/>
                                        <p:tgtEl>
                                          <p:spTgt spid="9"/>
                                        </p:tgtEl>
                                        <p:attrNameLst>
                                          <p:attrName>ppt_y</p:attrName>
                                        </p:attrNameLst>
                                      </p:cBhvr>
                                      <p:tavLst>
                                        <p:tav tm="0">
                                          <p:val>
                                            <p:strVal val="1+#ppt_h/2"/>
                                          </p:val>
                                        </p:tav>
                                        <p:tav tm="100000">
                                          <p:val>
                                            <p:strVal val="#ppt_y"/>
                                          </p:val>
                                        </p:tav>
                                      </p:tavLst>
                                    </p:anim>
                                  </p:childTnLst>
                                </p:cTn>
                              </p:par>
                              <p:par>
                                <p:cTn id="61" presetID="2" presetClass="entr" presetSubtype="12"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0-#ppt_w/2"/>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12"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0-#ppt_w/2"/>
                                          </p:val>
                                        </p:tav>
                                        <p:tav tm="100000">
                                          <p:val>
                                            <p:strVal val="#ppt_x"/>
                                          </p:val>
                                        </p:tav>
                                      </p:tavLst>
                                    </p:anim>
                                    <p:anim calcmode="lin" valueType="num">
                                      <p:cBhvr additive="base">
                                        <p:cTn id="68" dur="3000" fill="hold"/>
                                        <p:tgtEl>
                                          <p:spTgt spid="11"/>
                                        </p:tgtEl>
                                        <p:attrNameLst>
                                          <p:attrName>ppt_y</p:attrName>
                                        </p:attrNameLst>
                                      </p:cBhvr>
                                      <p:tavLst>
                                        <p:tav tm="0">
                                          <p:val>
                                            <p:strVal val="1+#ppt_h/2"/>
                                          </p:val>
                                        </p:tav>
                                        <p:tav tm="100000">
                                          <p:val>
                                            <p:strVal val="#ppt_y"/>
                                          </p:val>
                                        </p:tav>
                                      </p:tavLst>
                                    </p:anim>
                                  </p:childTnLst>
                                </p:cTn>
                              </p:par>
                              <p:par>
                                <p:cTn id="69" presetID="2" presetClass="entr" presetSubtype="12" fill="hold" nodeType="with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3000" fill="hold"/>
                                        <p:tgtEl>
                                          <p:spTgt spid="12"/>
                                        </p:tgtEl>
                                        <p:attrNameLst>
                                          <p:attrName>ppt_x</p:attrName>
                                        </p:attrNameLst>
                                      </p:cBhvr>
                                      <p:tavLst>
                                        <p:tav tm="0">
                                          <p:val>
                                            <p:strVal val="0-#ppt_w/2"/>
                                          </p:val>
                                        </p:tav>
                                        <p:tav tm="100000">
                                          <p:val>
                                            <p:strVal val="#ppt_x"/>
                                          </p:val>
                                        </p:tav>
                                      </p:tavLst>
                                    </p:anim>
                                    <p:anim calcmode="lin" valueType="num">
                                      <p:cBhvr additive="base">
                                        <p:cTn id="72" dur="3000" fill="hold"/>
                                        <p:tgtEl>
                                          <p:spTgt spid="12"/>
                                        </p:tgtEl>
                                        <p:attrNameLst>
                                          <p:attrName>ppt_y</p:attrName>
                                        </p:attrNameLst>
                                      </p:cBhvr>
                                      <p:tavLst>
                                        <p:tav tm="0">
                                          <p:val>
                                            <p:strVal val="1+#ppt_h/2"/>
                                          </p:val>
                                        </p:tav>
                                        <p:tav tm="100000">
                                          <p:val>
                                            <p:strVal val="#ppt_y"/>
                                          </p:val>
                                        </p:tav>
                                      </p:tavLst>
                                    </p:anim>
                                  </p:childTnLst>
                                </p:cTn>
                              </p:par>
                              <p:par>
                                <p:cTn id="73" presetID="2" presetClass="entr" presetSubtype="12" fill="hold"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3000" fill="hold"/>
                                        <p:tgtEl>
                                          <p:spTgt spid="13"/>
                                        </p:tgtEl>
                                        <p:attrNameLst>
                                          <p:attrName>ppt_x</p:attrName>
                                        </p:attrNameLst>
                                      </p:cBhvr>
                                      <p:tavLst>
                                        <p:tav tm="0">
                                          <p:val>
                                            <p:strVal val="0-#ppt_w/2"/>
                                          </p:val>
                                        </p:tav>
                                        <p:tav tm="100000">
                                          <p:val>
                                            <p:strVal val="#ppt_x"/>
                                          </p:val>
                                        </p:tav>
                                      </p:tavLst>
                                    </p:anim>
                                    <p:anim calcmode="lin" valueType="num">
                                      <p:cBhvr additive="base">
                                        <p:cTn id="76" dur="3000" fill="hold"/>
                                        <p:tgtEl>
                                          <p:spTgt spid="13"/>
                                        </p:tgtEl>
                                        <p:attrNameLst>
                                          <p:attrName>ppt_y</p:attrName>
                                        </p:attrNameLst>
                                      </p:cBhvr>
                                      <p:tavLst>
                                        <p:tav tm="0">
                                          <p:val>
                                            <p:strVal val="1+#ppt_h/2"/>
                                          </p:val>
                                        </p:tav>
                                        <p:tav tm="100000">
                                          <p:val>
                                            <p:strVal val="#ppt_y"/>
                                          </p:val>
                                        </p:tav>
                                      </p:tavLst>
                                    </p:anim>
                                  </p:childTnLst>
                                </p:cTn>
                              </p:par>
                            </p:childTnLst>
                          </p:cTn>
                        </p:par>
                        <p:par>
                          <p:cTn id="77" fill="hold" nodeType="afterGroup">
                            <p:stCondLst>
                              <p:cond delay="3000"/>
                            </p:stCondLst>
                            <p:childTnLst>
                              <p:par>
                                <p:cTn id="78" presetID="2" presetClass="exit" presetSubtype="9" fill="hold" nodeType="after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0-ppt_w/2"/>
                                          </p:val>
                                        </p:tav>
                                      </p:tavLst>
                                    </p:anim>
                                    <p:anim calcmode="lin" valueType="num">
                                      <p:cBhvr additive="base">
                                        <p:cTn id="80" dur="3000"/>
                                        <p:tgtEl>
                                          <p:spTgt spid="5"/>
                                        </p:tgtEl>
                                        <p:attrNameLst>
                                          <p:attrName>ppt_y</p:attrName>
                                        </p:attrNameLst>
                                      </p:cBhvr>
                                      <p:tavLst>
                                        <p:tav tm="0">
                                          <p:val>
                                            <p:strVal val="ppt_y"/>
                                          </p:val>
                                        </p:tav>
                                        <p:tav tm="100000">
                                          <p:val>
                                            <p:strVal val="0-ppt_h/2"/>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9" fill="hold" nodeType="withEffect">
                                  <p:stCondLst>
                                    <p:cond delay="0"/>
                                  </p:stCondLst>
                                  <p:childTnLst>
                                    <p:anim calcmode="lin" valueType="num">
                                      <p:cBhvr additive="base">
                                        <p:cTn id="83" dur="3000"/>
                                        <p:tgtEl>
                                          <p:spTgt spid="6"/>
                                        </p:tgtEl>
                                        <p:attrNameLst>
                                          <p:attrName>ppt_x</p:attrName>
                                        </p:attrNameLst>
                                      </p:cBhvr>
                                      <p:tavLst>
                                        <p:tav tm="0">
                                          <p:val>
                                            <p:strVal val="ppt_x"/>
                                          </p:val>
                                        </p:tav>
                                        <p:tav tm="100000">
                                          <p:val>
                                            <p:strVal val="0-ppt_w/2"/>
                                          </p:val>
                                        </p:tav>
                                      </p:tavLst>
                                    </p:anim>
                                    <p:anim calcmode="lin" valueType="num">
                                      <p:cBhvr additive="base">
                                        <p:cTn id="84" dur="3000"/>
                                        <p:tgtEl>
                                          <p:spTgt spid="6"/>
                                        </p:tgtEl>
                                        <p:attrNameLst>
                                          <p:attrName>ppt_y</p:attrName>
                                        </p:attrNameLst>
                                      </p:cBhvr>
                                      <p:tavLst>
                                        <p:tav tm="0">
                                          <p:val>
                                            <p:strVal val="ppt_y"/>
                                          </p:val>
                                        </p:tav>
                                        <p:tav tm="100000">
                                          <p:val>
                                            <p:strVal val="0-ppt_h/2"/>
                                          </p:val>
                                        </p:tav>
                                      </p:tavLst>
                                    </p:anim>
                                    <p:set>
                                      <p:cBhvr>
                                        <p:cTn id="85" dur="1" fill="hold">
                                          <p:stCondLst>
                                            <p:cond delay="2999"/>
                                          </p:stCondLst>
                                        </p:cTn>
                                        <p:tgtEl>
                                          <p:spTgt spid="6"/>
                                        </p:tgtEl>
                                        <p:attrNameLst>
                                          <p:attrName>style.visibility</p:attrName>
                                        </p:attrNameLst>
                                      </p:cBhvr>
                                      <p:to>
                                        <p:strVal val="hidden"/>
                                      </p:to>
                                    </p:set>
                                  </p:childTnLst>
                                </p:cTn>
                              </p:par>
                              <p:par>
                                <p:cTn id="86" presetID="2" presetClass="exit" presetSubtype="9" fill="hold" nodeType="withEffect">
                                  <p:stCondLst>
                                    <p:cond delay="0"/>
                                  </p:stCondLst>
                                  <p:childTnLst>
                                    <p:anim calcmode="lin" valueType="num">
                                      <p:cBhvr additive="base">
                                        <p:cTn id="87" dur="3000"/>
                                        <p:tgtEl>
                                          <p:spTgt spid="7"/>
                                        </p:tgtEl>
                                        <p:attrNameLst>
                                          <p:attrName>ppt_x</p:attrName>
                                        </p:attrNameLst>
                                      </p:cBhvr>
                                      <p:tavLst>
                                        <p:tav tm="0">
                                          <p:val>
                                            <p:strVal val="ppt_x"/>
                                          </p:val>
                                        </p:tav>
                                        <p:tav tm="100000">
                                          <p:val>
                                            <p:strVal val="0-ppt_w/2"/>
                                          </p:val>
                                        </p:tav>
                                      </p:tavLst>
                                    </p:anim>
                                    <p:anim calcmode="lin" valueType="num">
                                      <p:cBhvr additive="base">
                                        <p:cTn id="88" dur="3000"/>
                                        <p:tgtEl>
                                          <p:spTgt spid="7"/>
                                        </p:tgtEl>
                                        <p:attrNameLst>
                                          <p:attrName>ppt_y</p:attrName>
                                        </p:attrNameLst>
                                      </p:cBhvr>
                                      <p:tavLst>
                                        <p:tav tm="0">
                                          <p:val>
                                            <p:strVal val="ppt_y"/>
                                          </p:val>
                                        </p:tav>
                                        <p:tav tm="100000">
                                          <p:val>
                                            <p:strVal val="0-ppt_h/2"/>
                                          </p:val>
                                        </p:tav>
                                      </p:tavLst>
                                    </p:anim>
                                    <p:set>
                                      <p:cBhvr>
                                        <p:cTn id="89" dur="1" fill="hold">
                                          <p:stCondLst>
                                            <p:cond delay="2999"/>
                                          </p:stCondLst>
                                        </p:cTn>
                                        <p:tgtEl>
                                          <p:spTgt spid="7"/>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3000"/>
                                        <p:tgtEl>
                                          <p:spTgt spid="9"/>
                                        </p:tgtEl>
                                        <p:attrNameLst>
                                          <p:attrName>ppt_x</p:attrName>
                                        </p:attrNameLst>
                                      </p:cBhvr>
                                      <p:tavLst>
                                        <p:tav tm="0">
                                          <p:val>
                                            <p:strVal val="ppt_x"/>
                                          </p:val>
                                        </p:tav>
                                        <p:tav tm="100000">
                                          <p:val>
                                            <p:strVal val="0-ppt_w/2"/>
                                          </p:val>
                                        </p:tav>
                                      </p:tavLst>
                                    </p:anim>
                                    <p:anim calcmode="lin" valueType="num">
                                      <p:cBhvr additive="base">
                                        <p:cTn id="92" dur="3000"/>
                                        <p:tgtEl>
                                          <p:spTgt spid="9"/>
                                        </p:tgtEl>
                                        <p:attrNameLst>
                                          <p:attrName>ppt_y</p:attrName>
                                        </p:attrNameLst>
                                      </p:cBhvr>
                                      <p:tavLst>
                                        <p:tav tm="0">
                                          <p:val>
                                            <p:strVal val="ppt_y"/>
                                          </p:val>
                                        </p:tav>
                                        <p:tav tm="100000">
                                          <p:val>
                                            <p:strVal val="0-ppt_h/2"/>
                                          </p:val>
                                        </p:tav>
                                      </p:tavLst>
                                    </p:anim>
                                    <p:set>
                                      <p:cBhvr>
                                        <p:cTn id="93" dur="1" fill="hold">
                                          <p:stCondLst>
                                            <p:cond delay="2999"/>
                                          </p:stCondLst>
                                        </p:cTn>
                                        <p:tgtEl>
                                          <p:spTgt spid="9"/>
                                        </p:tgtEl>
                                        <p:attrNameLst>
                                          <p:attrName>style.visibility</p:attrName>
                                        </p:attrNameLst>
                                      </p:cBhvr>
                                      <p:to>
                                        <p:strVal val="hidden"/>
                                      </p:to>
                                    </p:set>
                                  </p:childTnLst>
                                </p:cTn>
                              </p:par>
                              <p:par>
                                <p:cTn id="94" presetID="2" presetClass="exit" presetSubtype="3"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1+ppt_w/2"/>
                                          </p:val>
                                        </p:tav>
                                      </p:tavLst>
                                    </p:anim>
                                    <p:anim calcmode="lin" valueType="num">
                                      <p:cBhvr additive="base">
                                        <p:cTn id="96" dur="3000"/>
                                        <p:tgtEl>
                                          <p:spTgt spid="10"/>
                                        </p:tgtEl>
                                        <p:attrNameLst>
                                          <p:attrName>ppt_y</p:attrName>
                                        </p:attrNameLst>
                                      </p:cBhvr>
                                      <p:tavLst>
                                        <p:tav tm="0">
                                          <p:val>
                                            <p:strVal val="ppt_y"/>
                                          </p:val>
                                        </p:tav>
                                        <p:tav tm="100000">
                                          <p:val>
                                            <p:strVal val="0-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3" fill="hold" nodeType="withEffect">
                                  <p:stCondLst>
                                    <p:cond delay="0"/>
                                  </p:stCondLst>
                                  <p:childTnLst>
                                    <p:anim calcmode="lin" valueType="num">
                                      <p:cBhvr additive="base">
                                        <p:cTn id="99" dur="3000"/>
                                        <p:tgtEl>
                                          <p:spTgt spid="11"/>
                                        </p:tgtEl>
                                        <p:attrNameLst>
                                          <p:attrName>ppt_x</p:attrName>
                                        </p:attrNameLst>
                                      </p:cBhvr>
                                      <p:tavLst>
                                        <p:tav tm="0">
                                          <p:val>
                                            <p:strVal val="ppt_x"/>
                                          </p:val>
                                        </p:tav>
                                        <p:tav tm="100000">
                                          <p:val>
                                            <p:strVal val="1+ppt_w/2"/>
                                          </p:val>
                                        </p:tav>
                                      </p:tavLst>
                                    </p:anim>
                                    <p:anim calcmode="lin" valueType="num">
                                      <p:cBhvr additive="base">
                                        <p:cTn id="100" dur="3000"/>
                                        <p:tgtEl>
                                          <p:spTgt spid="11"/>
                                        </p:tgtEl>
                                        <p:attrNameLst>
                                          <p:attrName>ppt_y</p:attrName>
                                        </p:attrNameLst>
                                      </p:cBhvr>
                                      <p:tavLst>
                                        <p:tav tm="0">
                                          <p:val>
                                            <p:strVal val="ppt_y"/>
                                          </p:val>
                                        </p:tav>
                                        <p:tav tm="100000">
                                          <p:val>
                                            <p:strVal val="0-ppt_h/2"/>
                                          </p:val>
                                        </p:tav>
                                      </p:tavLst>
                                    </p:anim>
                                    <p:set>
                                      <p:cBhvr>
                                        <p:cTn id="101" dur="1" fill="hold">
                                          <p:stCondLst>
                                            <p:cond delay="2999"/>
                                          </p:stCondLst>
                                        </p:cTn>
                                        <p:tgtEl>
                                          <p:spTgt spid="11"/>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1+ppt_w/2"/>
                                          </p:val>
                                        </p:tav>
                                      </p:tavLst>
                                    </p:anim>
                                    <p:anim calcmode="lin" valueType="num">
                                      <p:cBhvr additive="base">
                                        <p:cTn id="104" dur="3000"/>
                                        <p:tgtEl>
                                          <p:spTgt spid="12"/>
                                        </p:tgtEl>
                                        <p:attrNameLst>
                                          <p:attrName>ppt_y</p:attrName>
                                        </p:attrNameLst>
                                      </p:cBhvr>
                                      <p:tavLst>
                                        <p:tav tm="0">
                                          <p:val>
                                            <p:strVal val="ppt_y"/>
                                          </p:val>
                                        </p:tav>
                                        <p:tav tm="100000">
                                          <p:val>
                                            <p:strVal val="0-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3"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1+ppt_w/2"/>
                                          </p:val>
                                        </p:tav>
                                      </p:tavLst>
                                    </p:anim>
                                    <p:anim calcmode="lin" valueType="num">
                                      <p:cBhvr additive="base">
                                        <p:cTn id="108" dur="3000"/>
                                        <p:tgtEl>
                                          <p:spTgt spid="13"/>
                                        </p:tgtEl>
                                        <p:attrNameLst>
                                          <p:attrName>ppt_y</p:attrName>
                                        </p:attrNameLst>
                                      </p:cBhvr>
                                      <p:tavLst>
                                        <p:tav tm="0">
                                          <p:val>
                                            <p:strVal val="ppt_y"/>
                                          </p:val>
                                        </p:tav>
                                        <p:tav tm="100000">
                                          <p:val>
                                            <p:strVal val="0-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ntr" presetSubtype="4"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additive="base">
                                        <p:cTn id="112" dur="3000" fill="hold"/>
                                        <p:tgtEl>
                                          <p:spTgt spid="4"/>
                                        </p:tgtEl>
                                        <p:attrNameLst>
                                          <p:attrName>ppt_x</p:attrName>
                                        </p:attrNameLst>
                                      </p:cBhvr>
                                      <p:tavLst>
                                        <p:tav tm="0">
                                          <p:val>
                                            <p:strVal val="#ppt_x"/>
                                          </p:val>
                                        </p:tav>
                                        <p:tav tm="100000">
                                          <p:val>
                                            <p:strVal val="#ppt_x"/>
                                          </p:val>
                                        </p:tav>
                                      </p:tavLst>
                                    </p:anim>
                                    <p:anim calcmode="lin" valueType="num">
                                      <p:cBhvr additive="base">
                                        <p:cTn id="113" dur="3000" fill="hold"/>
                                        <p:tgtEl>
                                          <p:spTgt spid="4"/>
                                        </p:tgtEl>
                                        <p:attrNameLst>
                                          <p:attrName>ppt_y</p:attrName>
                                        </p:attrNameLst>
                                      </p:cBhvr>
                                      <p:tavLst>
                                        <p:tav tm="0">
                                          <p:val>
                                            <p:strVal val="1+#ppt_h/2"/>
                                          </p:val>
                                        </p:tav>
                                        <p:tav tm="100000">
                                          <p:val>
                                            <p:strVal val="#ppt_y"/>
                                          </p:val>
                                        </p:tav>
                                      </p:tavLst>
                                    </p:anim>
                                  </p:childTnLst>
                                </p:cTn>
                              </p:par>
                              <p:par>
                                <p:cTn id="114" presetID="16" presetClass="entr" presetSubtype="37"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Effect transition="in" filter="barn(outVertical)">
                                      <p:cBhvr>
                                        <p:cTn id="116" dur="3000"/>
                                        <p:tgtEl>
                                          <p:spTgt spid="4"/>
                                        </p:tgtEl>
                                      </p:cBhvr>
                                    </p:animEffect>
                                  </p:childTnLst>
                                </p:cTn>
                              </p:par>
                            </p:childTnLst>
                          </p:cTn>
                        </p:par>
                        <p:par>
                          <p:cTn id="117" fill="hold">
                            <p:stCondLst>
                              <p:cond delay="6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6"/>
                                        </p:tgtEl>
                                        <p:attrNameLst>
                                          <p:attrName>style.visibility</p:attrName>
                                        </p:attrNameLst>
                                      </p:cBhvr>
                                      <p:to>
                                        <p:strVal val="visible"/>
                                      </p:to>
                                    </p:set>
                                    <p:animEffect transition="in" filter="fade">
                                      <p:cBhvr>
                                        <p:cTn id="120" dur="1000"/>
                                        <p:tgtEl>
                                          <p:spTgt spid="16"/>
                                        </p:tgtEl>
                                      </p:cBhvr>
                                    </p:animEffect>
                                    <p:anim calcmode="lin" valueType="num">
                                      <p:cBhvr>
                                        <p:cTn id="121" dur="1000" fill="hold"/>
                                        <p:tgtEl>
                                          <p:spTgt spid="16"/>
                                        </p:tgtEl>
                                        <p:attrNameLst>
                                          <p:attrName>ppt_x</p:attrName>
                                        </p:attrNameLst>
                                      </p:cBhvr>
                                      <p:tavLst>
                                        <p:tav tm="0">
                                          <p:val>
                                            <p:strVal val="#ppt_x-.1"/>
                                          </p:val>
                                        </p:tav>
                                        <p:tav tm="100000">
                                          <p:val>
                                            <p:strVal val="#ppt_x"/>
                                          </p:val>
                                        </p:tav>
                                      </p:tavLst>
                                    </p:anim>
                                    <p:anim calcmode="lin" valueType="num">
                                      <p:cBhvr>
                                        <p:cTn id="122"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4514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heurón"/>
          <p:cNvSpPr/>
          <p:nvPr/>
        </p:nvSpPr>
        <p:spPr>
          <a:xfrm rot="16200000">
            <a:off x="2060576" y="11112"/>
            <a:ext cx="2292350" cy="2270125"/>
          </a:xfrm>
          <a:prstGeom prst="chevron">
            <a:avLst>
              <a:gd name="adj" fmla="val 75383"/>
            </a:avLst>
          </a:prstGeom>
          <a:solidFill>
            <a:schemeClr val="accent2">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rot="16200000">
            <a:off x="2060576" y="1082675"/>
            <a:ext cx="2292350" cy="2270125"/>
          </a:xfrm>
          <a:prstGeom prst="chevron">
            <a:avLst>
              <a:gd name="adj" fmla="val 74424"/>
            </a:avLst>
          </a:prstGeom>
          <a:solidFill>
            <a:schemeClr val="accent2">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rot="16200000">
            <a:off x="1989931" y="2261394"/>
            <a:ext cx="2290763" cy="2270125"/>
          </a:xfrm>
          <a:prstGeom prst="chevron">
            <a:avLst>
              <a:gd name="adj" fmla="val 74903"/>
            </a:avLst>
          </a:prstGeom>
          <a:solidFill>
            <a:schemeClr val="accent2">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rot="16200000">
            <a:off x="1989932" y="3332956"/>
            <a:ext cx="2290762" cy="2270125"/>
          </a:xfrm>
          <a:prstGeom prst="chevron">
            <a:avLst>
              <a:gd name="adj" fmla="val 76342"/>
            </a:avLst>
          </a:prstGeom>
          <a:solidFill>
            <a:schemeClr val="accent2">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16200000">
            <a:off x="5060951" y="11112"/>
            <a:ext cx="2292350" cy="2270125"/>
          </a:xfrm>
          <a:prstGeom prst="chevron">
            <a:avLst>
              <a:gd name="adj" fmla="val 75862"/>
            </a:avLst>
          </a:prstGeom>
          <a:solidFill>
            <a:schemeClr val="accent2">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rot="16200000">
            <a:off x="5060951" y="1082675"/>
            <a:ext cx="2292350" cy="2270125"/>
          </a:xfrm>
          <a:prstGeom prst="chevron">
            <a:avLst>
              <a:gd name="adj" fmla="val 75862"/>
            </a:avLst>
          </a:prstGeom>
          <a:solidFill>
            <a:schemeClr val="accent2">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rot="16200000">
            <a:off x="4990306" y="2261394"/>
            <a:ext cx="2290763" cy="2270125"/>
          </a:xfrm>
          <a:prstGeom prst="chevron">
            <a:avLst>
              <a:gd name="adj" fmla="val 76342"/>
            </a:avLst>
          </a:prstGeom>
          <a:solidFill>
            <a:schemeClr val="accent2">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rot="16200000">
            <a:off x="4990307" y="3332956"/>
            <a:ext cx="2290762" cy="2270125"/>
          </a:xfrm>
          <a:prstGeom prst="chevron">
            <a:avLst>
              <a:gd name="adj" fmla="val 76821"/>
            </a:avLst>
          </a:prstGeom>
          <a:solidFill>
            <a:schemeClr val="accent2">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uadroTexto"/>
          <p:cNvSpPr txBox="1"/>
          <p:nvPr/>
        </p:nvSpPr>
        <p:spPr>
          <a:xfrm>
            <a:off x="1043608" y="4085798"/>
            <a:ext cx="7561262" cy="923925"/>
          </a:xfrm>
          <a:prstGeom prst="rect">
            <a:avLst/>
          </a:prstGeom>
          <a:noFill/>
          <a:ln>
            <a:noFill/>
          </a:ln>
          <a:effectLst/>
          <a:scene3d>
            <a:camera prst="orthographicFront">
              <a:rot lat="0" lon="0" rev="0"/>
            </a:camera>
            <a:lightRig rig="balanced" dir="t">
              <a:rot lat="0" lon="0" rev="8700000"/>
            </a:lightRig>
          </a:scene3d>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Las Fallas de Valencia comienzan oficialmente el día 15 de marzo y terminan la madrugada del 19 de marzo, aunque durante todo el mes la ciudad se viste de fiesta.</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4000">
        <p14:vortex dir="u"/>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ppt_x"/>
                                          </p:val>
                                        </p:tav>
                                        <p:tav tm="100000">
                                          <p:val>
                                            <p:strVal val="#ppt_x"/>
                                          </p:val>
                                        </p:tav>
                                      </p:tavLst>
                                    </p:anim>
                                    <p:anim calcmode="lin" valueType="num">
                                      <p:cBhvr additive="base">
                                        <p:cTn id="24" dur="3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ppt_x"/>
                                          </p:val>
                                        </p:tav>
                                        <p:tav tm="100000">
                                          <p:val>
                                            <p:strVal val="#ppt_x"/>
                                          </p:val>
                                        </p:tav>
                                      </p:tavLst>
                                    </p:anim>
                                    <p:anim calcmode="lin" valueType="num">
                                      <p:cBhvr additive="base">
                                        <p:cTn id="28" dur="3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ppt_x"/>
                                          </p:val>
                                        </p:tav>
                                        <p:tav tm="100000">
                                          <p:val>
                                            <p:strVal val="#ppt_x"/>
                                          </p:val>
                                        </p:tav>
                                      </p:tavLst>
                                    </p:anim>
                                    <p:anim calcmode="lin" valueType="num">
                                      <p:cBhvr additive="base">
                                        <p:cTn id="36" dur="3000" fill="hold"/>
                                        <p:tgtEl>
                                          <p:spTgt spid="13"/>
                                        </p:tgtEl>
                                        <p:attrNameLst>
                                          <p:attrName>ppt_y</p:attrName>
                                        </p:attrNameLst>
                                      </p:cBhvr>
                                      <p:tavLst>
                                        <p:tav tm="0">
                                          <p:val>
                                            <p:strVal val="1+#ppt_h/2"/>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6"/>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7"/>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8"/>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10"/>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1"/>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2"/>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3"/>
                                        </p:tgtEl>
                                        <p:attrNameLst>
                                          <p:attrName>r</p:attrName>
                                        </p:attrNameLst>
                                      </p:cBhvr>
                                    </p:animRot>
                                  </p:childTnLst>
                                </p:cTn>
                              </p:par>
                              <p:par>
                                <p:cTn id="53" presetID="16" presetClass="entr" presetSubtype="26"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barn(inHorizontal)">
                                      <p:cBhvr>
                                        <p:cTn id="55" dur="3000"/>
                                        <p:tgtEl>
                                          <p:spTgt spid="5"/>
                                        </p:tgtEl>
                                      </p:cBhvr>
                                    </p:animEffect>
                                  </p:childTnLst>
                                </p:cTn>
                              </p:par>
                              <p:par>
                                <p:cTn id="56" presetID="16" presetClass="entr" presetSubtype="26"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barn(inHorizontal)">
                                      <p:cBhvr>
                                        <p:cTn id="58" dur="3000"/>
                                        <p:tgtEl>
                                          <p:spTgt spid="6"/>
                                        </p:tgtEl>
                                      </p:cBhvr>
                                    </p:animEffect>
                                  </p:childTnLst>
                                </p:cTn>
                              </p:par>
                              <p:par>
                                <p:cTn id="59" presetID="16" presetClass="entr" presetSubtype="26"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barn(inHorizontal)">
                                      <p:cBhvr>
                                        <p:cTn id="61" dur="3000"/>
                                        <p:tgtEl>
                                          <p:spTgt spid="7"/>
                                        </p:tgtEl>
                                      </p:cBhvr>
                                    </p:animEffect>
                                  </p:childTnLst>
                                </p:cTn>
                              </p:par>
                              <p:par>
                                <p:cTn id="62" presetID="16" presetClass="entr" presetSubtype="26"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barn(inHorizontal)">
                                      <p:cBhvr>
                                        <p:cTn id="64" dur="3000"/>
                                        <p:tgtEl>
                                          <p:spTgt spid="8"/>
                                        </p:tgtEl>
                                      </p:cBhvr>
                                    </p:animEffect>
                                  </p:childTnLst>
                                </p:cTn>
                              </p:par>
                              <p:par>
                                <p:cTn id="65" presetID="16" presetClass="entr" presetSubtype="26"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barn(inHorizontal)">
                                      <p:cBhvr>
                                        <p:cTn id="67" dur="3000"/>
                                        <p:tgtEl>
                                          <p:spTgt spid="10"/>
                                        </p:tgtEl>
                                      </p:cBhvr>
                                    </p:animEffect>
                                  </p:childTnLst>
                                </p:cTn>
                              </p:par>
                              <p:par>
                                <p:cTn id="68" presetID="16" presetClass="entr" presetSubtype="26"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arn(inHorizontal)">
                                      <p:cBhvr>
                                        <p:cTn id="70" dur="3000"/>
                                        <p:tgtEl>
                                          <p:spTgt spid="11"/>
                                        </p:tgtEl>
                                      </p:cBhvr>
                                    </p:animEffect>
                                  </p:childTnLst>
                                </p:cTn>
                              </p:par>
                              <p:par>
                                <p:cTn id="71" presetID="16" presetClass="entr" presetSubtype="26"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barn(inHorizontal)">
                                      <p:cBhvr>
                                        <p:cTn id="73" dur="3000"/>
                                        <p:tgtEl>
                                          <p:spTgt spid="12"/>
                                        </p:tgtEl>
                                      </p:cBhvr>
                                    </p:animEffect>
                                  </p:childTnLst>
                                </p:cTn>
                              </p:par>
                              <p:par>
                                <p:cTn id="74" presetID="16" presetClass="entr" presetSubtype="26" fill="hold"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barn(inHorizontal)">
                                      <p:cBhvr>
                                        <p:cTn id="76" dur="3000"/>
                                        <p:tgtEl>
                                          <p:spTgt spid="13"/>
                                        </p:tgtEl>
                                      </p:cBhvr>
                                    </p:animEffect>
                                  </p:childTnLst>
                                </p:cTn>
                              </p:par>
                            </p:childTnLst>
                          </p:cTn>
                        </p:par>
                        <p:par>
                          <p:cTn id="77" fill="hold" nodeType="afterGroup">
                            <p:stCondLst>
                              <p:cond delay="3000"/>
                            </p:stCondLst>
                            <p:childTnLst>
                              <p:par>
                                <p:cTn id="78" presetID="2" presetClass="exit" presetSubtype="4" fill="hold" nodeType="after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ppt_x"/>
                                          </p:val>
                                        </p:tav>
                                      </p:tavLst>
                                    </p:anim>
                                    <p:anim calcmode="lin" valueType="num">
                                      <p:cBhvr additive="base">
                                        <p:cTn id="80" dur="3000"/>
                                        <p:tgtEl>
                                          <p:spTgt spid="5"/>
                                        </p:tgtEl>
                                        <p:attrNameLst>
                                          <p:attrName>ppt_y</p:attrName>
                                        </p:attrNameLst>
                                      </p:cBhvr>
                                      <p:tavLst>
                                        <p:tav tm="0">
                                          <p:val>
                                            <p:strVal val="ppt_y"/>
                                          </p:val>
                                        </p:tav>
                                        <p:tav tm="100000">
                                          <p:val>
                                            <p:strVal val="1+ppt_h/2"/>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6"/>
                                        </p:tgtEl>
                                        <p:attrNameLst>
                                          <p:attrName>ppt_x</p:attrName>
                                        </p:attrNameLst>
                                      </p:cBhvr>
                                      <p:tavLst>
                                        <p:tav tm="0">
                                          <p:val>
                                            <p:strVal val="ppt_x"/>
                                          </p:val>
                                        </p:tav>
                                        <p:tav tm="100000">
                                          <p:val>
                                            <p:strVal val="ppt_x"/>
                                          </p:val>
                                        </p:tav>
                                      </p:tavLst>
                                    </p:anim>
                                    <p:anim calcmode="lin" valueType="num">
                                      <p:cBhvr additive="base">
                                        <p:cTn id="84" dur="3000"/>
                                        <p:tgtEl>
                                          <p:spTgt spid="6"/>
                                        </p:tgtEl>
                                        <p:attrNameLst>
                                          <p:attrName>ppt_y</p:attrName>
                                        </p:attrNameLst>
                                      </p:cBhvr>
                                      <p:tavLst>
                                        <p:tav tm="0">
                                          <p:val>
                                            <p:strVal val="ppt_y"/>
                                          </p:val>
                                        </p:tav>
                                        <p:tav tm="100000">
                                          <p:val>
                                            <p:strVal val="1+ppt_h/2"/>
                                          </p:val>
                                        </p:tav>
                                      </p:tavLst>
                                    </p:anim>
                                    <p:set>
                                      <p:cBhvr>
                                        <p:cTn id="85" dur="1" fill="hold">
                                          <p:stCondLst>
                                            <p:cond delay="2999"/>
                                          </p:stCondLst>
                                        </p:cTn>
                                        <p:tgtEl>
                                          <p:spTgt spid="6"/>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7"/>
                                        </p:tgtEl>
                                        <p:attrNameLst>
                                          <p:attrName>ppt_x</p:attrName>
                                        </p:attrNameLst>
                                      </p:cBhvr>
                                      <p:tavLst>
                                        <p:tav tm="0">
                                          <p:val>
                                            <p:strVal val="ppt_x"/>
                                          </p:val>
                                        </p:tav>
                                        <p:tav tm="100000">
                                          <p:val>
                                            <p:strVal val="ppt_x"/>
                                          </p:val>
                                        </p:tav>
                                      </p:tavLst>
                                    </p:anim>
                                    <p:anim calcmode="lin" valueType="num">
                                      <p:cBhvr additive="base">
                                        <p:cTn id="88" dur="3000"/>
                                        <p:tgtEl>
                                          <p:spTgt spid="7"/>
                                        </p:tgtEl>
                                        <p:attrNameLst>
                                          <p:attrName>ppt_y</p:attrName>
                                        </p:attrNameLst>
                                      </p:cBhvr>
                                      <p:tavLst>
                                        <p:tav tm="0">
                                          <p:val>
                                            <p:strVal val="ppt_y"/>
                                          </p:val>
                                        </p:tav>
                                        <p:tav tm="100000">
                                          <p:val>
                                            <p:strVal val="1+ppt_h/2"/>
                                          </p:val>
                                        </p:tav>
                                      </p:tavLst>
                                    </p:anim>
                                    <p:set>
                                      <p:cBhvr>
                                        <p:cTn id="89" dur="1" fill="hold">
                                          <p:stCondLst>
                                            <p:cond delay="2999"/>
                                          </p:stCondLst>
                                        </p:cTn>
                                        <p:tgtEl>
                                          <p:spTgt spid="7"/>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8"/>
                                        </p:tgtEl>
                                        <p:attrNameLst>
                                          <p:attrName>ppt_x</p:attrName>
                                        </p:attrNameLst>
                                      </p:cBhvr>
                                      <p:tavLst>
                                        <p:tav tm="0">
                                          <p:val>
                                            <p:strVal val="ppt_x"/>
                                          </p:val>
                                        </p:tav>
                                        <p:tav tm="100000">
                                          <p:val>
                                            <p:strVal val="ppt_x"/>
                                          </p:val>
                                        </p:tav>
                                      </p:tavLst>
                                    </p:anim>
                                    <p:anim calcmode="lin" valueType="num">
                                      <p:cBhvr additive="base">
                                        <p:cTn id="92" dur="3000"/>
                                        <p:tgtEl>
                                          <p:spTgt spid="8"/>
                                        </p:tgtEl>
                                        <p:attrNameLst>
                                          <p:attrName>ppt_y</p:attrName>
                                        </p:attrNameLst>
                                      </p:cBhvr>
                                      <p:tavLst>
                                        <p:tav tm="0">
                                          <p:val>
                                            <p:strVal val="ppt_y"/>
                                          </p:val>
                                        </p:tav>
                                        <p:tav tm="100000">
                                          <p:val>
                                            <p:strVal val="1+ppt_h/2"/>
                                          </p:val>
                                        </p:tav>
                                      </p:tavLst>
                                    </p:anim>
                                    <p:set>
                                      <p:cBhvr>
                                        <p:cTn id="93" dur="1" fill="hold">
                                          <p:stCondLst>
                                            <p:cond delay="2999"/>
                                          </p:stCondLst>
                                        </p:cTn>
                                        <p:tgtEl>
                                          <p:spTgt spid="8"/>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1"/>
                                        </p:tgtEl>
                                        <p:attrNameLst>
                                          <p:attrName>ppt_x</p:attrName>
                                        </p:attrNameLst>
                                      </p:cBhvr>
                                      <p:tavLst>
                                        <p:tav tm="0">
                                          <p:val>
                                            <p:strVal val="ppt_x"/>
                                          </p:val>
                                        </p:tav>
                                        <p:tav tm="100000">
                                          <p:val>
                                            <p:strVal val="ppt_x"/>
                                          </p:val>
                                        </p:tav>
                                      </p:tavLst>
                                    </p:anim>
                                    <p:anim calcmode="lin" valueType="num">
                                      <p:cBhvr additive="base">
                                        <p:cTn id="100" dur="3000"/>
                                        <p:tgtEl>
                                          <p:spTgt spid="11"/>
                                        </p:tgtEl>
                                        <p:attrNameLst>
                                          <p:attrName>ppt_y</p:attrName>
                                        </p:attrNameLst>
                                      </p:cBhvr>
                                      <p:tavLst>
                                        <p:tav tm="0">
                                          <p:val>
                                            <p:strVal val="ppt_y"/>
                                          </p:val>
                                        </p:tav>
                                        <p:tav tm="100000">
                                          <p:val>
                                            <p:strVal val="1+ppt_h/2"/>
                                          </p:val>
                                        </p:tav>
                                      </p:tavLst>
                                    </p:anim>
                                    <p:set>
                                      <p:cBhvr>
                                        <p:cTn id="101" dur="1" fill="hold">
                                          <p:stCondLst>
                                            <p:cond delay="2999"/>
                                          </p:stCondLst>
                                        </p:cTn>
                                        <p:tgtEl>
                                          <p:spTgt spid="11"/>
                                        </p:tgtEl>
                                        <p:attrNameLst>
                                          <p:attrName>style.visibility</p:attrName>
                                        </p:attrNameLst>
                                      </p:cBhvr>
                                      <p:to>
                                        <p:strVal val="hidden"/>
                                      </p:to>
                                    </p:set>
                                  </p:childTnLst>
                                </p:cTn>
                              </p:par>
                              <p:par>
                                <p:cTn id="102" presetID="2" presetClass="exit" presetSubtype="4"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ppt_x"/>
                                          </p:val>
                                        </p:tav>
                                      </p:tavLst>
                                    </p:anim>
                                    <p:anim calcmode="lin" valueType="num">
                                      <p:cBhvr additive="base">
                                        <p:cTn id="104" dur="3000"/>
                                        <p:tgtEl>
                                          <p:spTgt spid="12"/>
                                        </p:tgtEl>
                                        <p:attrNameLst>
                                          <p:attrName>ppt_y</p:attrName>
                                        </p:attrNameLst>
                                      </p:cBhvr>
                                      <p:tavLst>
                                        <p:tav tm="0">
                                          <p:val>
                                            <p:strVal val="ppt_y"/>
                                          </p:val>
                                        </p:tav>
                                        <p:tav tm="100000">
                                          <p:val>
                                            <p:strVal val="1+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4"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ppt_x"/>
                                          </p:val>
                                        </p:tav>
                                      </p:tavLst>
                                    </p:anim>
                                    <p:anim calcmode="lin" valueType="num">
                                      <p:cBhvr additive="base">
                                        <p:cTn id="108" dur="3000"/>
                                        <p:tgtEl>
                                          <p:spTgt spid="13"/>
                                        </p:tgtEl>
                                        <p:attrNameLst>
                                          <p:attrName>ppt_y</p:attrName>
                                        </p:attrNameLst>
                                      </p:cBhvr>
                                      <p:tavLst>
                                        <p:tav tm="0">
                                          <p:val>
                                            <p:strVal val="ppt_y"/>
                                          </p:val>
                                        </p:tav>
                                        <p:tav tm="100000">
                                          <p:val>
                                            <p:strVal val="1+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5" presetClass="exit" presetSubtype="5" fill="hold" nodeType="withEffect">
                                  <p:stCondLst>
                                    <p:cond delay="0"/>
                                  </p:stCondLst>
                                  <p:childTnLst>
                                    <p:animEffect transition="out" filter="checkerboard(down)">
                                      <p:cBhvr>
                                        <p:cTn id="111" dur="3000"/>
                                        <p:tgtEl>
                                          <p:spTgt spid="5"/>
                                        </p:tgtEl>
                                      </p:cBhvr>
                                    </p:animEffect>
                                    <p:set>
                                      <p:cBhvr>
                                        <p:cTn id="112" dur="1" fill="hold">
                                          <p:stCondLst>
                                            <p:cond delay="2999"/>
                                          </p:stCondLst>
                                        </p:cTn>
                                        <p:tgtEl>
                                          <p:spTgt spid="5"/>
                                        </p:tgtEl>
                                        <p:attrNameLst>
                                          <p:attrName>style.visibility</p:attrName>
                                        </p:attrNameLst>
                                      </p:cBhvr>
                                      <p:to>
                                        <p:strVal val="hidden"/>
                                      </p:to>
                                    </p:set>
                                  </p:childTnLst>
                                </p:cTn>
                              </p:par>
                              <p:par>
                                <p:cTn id="113" presetID="5" presetClass="exit" presetSubtype="5" fill="hold" nodeType="withEffect">
                                  <p:stCondLst>
                                    <p:cond delay="0"/>
                                  </p:stCondLst>
                                  <p:childTnLst>
                                    <p:animEffect transition="out" filter="checkerboard(down)">
                                      <p:cBhvr>
                                        <p:cTn id="114" dur="3000"/>
                                        <p:tgtEl>
                                          <p:spTgt spid="6"/>
                                        </p:tgtEl>
                                      </p:cBhvr>
                                    </p:animEffect>
                                    <p:set>
                                      <p:cBhvr>
                                        <p:cTn id="115" dur="1" fill="hold">
                                          <p:stCondLst>
                                            <p:cond delay="2999"/>
                                          </p:stCondLst>
                                        </p:cTn>
                                        <p:tgtEl>
                                          <p:spTgt spid="6"/>
                                        </p:tgtEl>
                                        <p:attrNameLst>
                                          <p:attrName>style.visibility</p:attrName>
                                        </p:attrNameLst>
                                      </p:cBhvr>
                                      <p:to>
                                        <p:strVal val="hidden"/>
                                      </p:to>
                                    </p:set>
                                  </p:childTnLst>
                                </p:cTn>
                              </p:par>
                              <p:par>
                                <p:cTn id="116" presetID="5" presetClass="exit" presetSubtype="5" fill="hold" nodeType="withEffect">
                                  <p:stCondLst>
                                    <p:cond delay="0"/>
                                  </p:stCondLst>
                                  <p:childTnLst>
                                    <p:animEffect transition="out" filter="checkerboard(down)">
                                      <p:cBhvr>
                                        <p:cTn id="117" dur="3000"/>
                                        <p:tgtEl>
                                          <p:spTgt spid="7"/>
                                        </p:tgtEl>
                                      </p:cBhvr>
                                    </p:animEffect>
                                    <p:set>
                                      <p:cBhvr>
                                        <p:cTn id="118" dur="1" fill="hold">
                                          <p:stCondLst>
                                            <p:cond delay="2999"/>
                                          </p:stCondLst>
                                        </p:cTn>
                                        <p:tgtEl>
                                          <p:spTgt spid="7"/>
                                        </p:tgtEl>
                                        <p:attrNameLst>
                                          <p:attrName>style.visibility</p:attrName>
                                        </p:attrNameLst>
                                      </p:cBhvr>
                                      <p:to>
                                        <p:strVal val="hidden"/>
                                      </p:to>
                                    </p:set>
                                  </p:childTnLst>
                                </p:cTn>
                              </p:par>
                              <p:par>
                                <p:cTn id="119" presetID="5" presetClass="exit" presetSubtype="5" fill="hold" nodeType="withEffect">
                                  <p:stCondLst>
                                    <p:cond delay="0"/>
                                  </p:stCondLst>
                                  <p:childTnLst>
                                    <p:animEffect transition="out" filter="checkerboard(down)">
                                      <p:cBhvr>
                                        <p:cTn id="120" dur="3000"/>
                                        <p:tgtEl>
                                          <p:spTgt spid="8"/>
                                        </p:tgtEl>
                                      </p:cBhvr>
                                    </p:animEffect>
                                    <p:set>
                                      <p:cBhvr>
                                        <p:cTn id="121" dur="1" fill="hold">
                                          <p:stCondLst>
                                            <p:cond delay="2999"/>
                                          </p:stCondLst>
                                        </p:cTn>
                                        <p:tgtEl>
                                          <p:spTgt spid="8"/>
                                        </p:tgtEl>
                                        <p:attrNameLst>
                                          <p:attrName>style.visibility</p:attrName>
                                        </p:attrNameLst>
                                      </p:cBhvr>
                                      <p:to>
                                        <p:strVal val="hidden"/>
                                      </p:to>
                                    </p:set>
                                  </p:childTnLst>
                                </p:cTn>
                              </p:par>
                              <p:par>
                                <p:cTn id="122" presetID="5" presetClass="exit" presetSubtype="5" fill="hold" nodeType="withEffect">
                                  <p:stCondLst>
                                    <p:cond delay="0"/>
                                  </p:stCondLst>
                                  <p:childTnLst>
                                    <p:animEffect transition="out" filter="checkerboard(down)">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5" presetClass="exit" presetSubtype="5" fill="hold" nodeType="withEffect">
                                  <p:stCondLst>
                                    <p:cond delay="0"/>
                                  </p:stCondLst>
                                  <p:childTnLst>
                                    <p:animEffect transition="out" filter="checkerboard(down)">
                                      <p:cBhvr>
                                        <p:cTn id="126" dur="3000"/>
                                        <p:tgtEl>
                                          <p:spTgt spid="11"/>
                                        </p:tgtEl>
                                      </p:cBhvr>
                                    </p:animEffect>
                                    <p:set>
                                      <p:cBhvr>
                                        <p:cTn id="127" dur="1" fill="hold">
                                          <p:stCondLst>
                                            <p:cond delay="2999"/>
                                          </p:stCondLst>
                                        </p:cTn>
                                        <p:tgtEl>
                                          <p:spTgt spid="11"/>
                                        </p:tgtEl>
                                        <p:attrNameLst>
                                          <p:attrName>style.visibility</p:attrName>
                                        </p:attrNameLst>
                                      </p:cBhvr>
                                      <p:to>
                                        <p:strVal val="hidden"/>
                                      </p:to>
                                    </p:set>
                                  </p:childTnLst>
                                </p:cTn>
                              </p:par>
                              <p:par>
                                <p:cTn id="128" presetID="5" presetClass="exit" presetSubtype="5" fill="hold" nodeType="withEffect">
                                  <p:stCondLst>
                                    <p:cond delay="0"/>
                                  </p:stCondLst>
                                  <p:childTnLst>
                                    <p:animEffect transition="out" filter="checkerboard(down)">
                                      <p:cBhvr>
                                        <p:cTn id="129" dur="3000"/>
                                        <p:tgtEl>
                                          <p:spTgt spid="12"/>
                                        </p:tgtEl>
                                      </p:cBhvr>
                                    </p:animEffect>
                                    <p:set>
                                      <p:cBhvr>
                                        <p:cTn id="130" dur="1" fill="hold">
                                          <p:stCondLst>
                                            <p:cond delay="2999"/>
                                          </p:stCondLst>
                                        </p:cTn>
                                        <p:tgtEl>
                                          <p:spTgt spid="12"/>
                                        </p:tgtEl>
                                        <p:attrNameLst>
                                          <p:attrName>style.visibility</p:attrName>
                                        </p:attrNameLst>
                                      </p:cBhvr>
                                      <p:to>
                                        <p:strVal val="hidden"/>
                                      </p:to>
                                    </p:set>
                                  </p:childTnLst>
                                </p:cTn>
                              </p:par>
                              <p:par>
                                <p:cTn id="131" presetID="5" presetClass="exit" presetSubtype="5" fill="hold" nodeType="withEffect">
                                  <p:stCondLst>
                                    <p:cond delay="0"/>
                                  </p:stCondLst>
                                  <p:childTnLst>
                                    <p:animEffect transition="out" filter="checkerboard(down)">
                                      <p:cBhvr>
                                        <p:cTn id="132" dur="3000"/>
                                        <p:tgtEl>
                                          <p:spTgt spid="13"/>
                                        </p:tgtEl>
                                      </p:cBhvr>
                                    </p:animEffect>
                                    <p:set>
                                      <p:cBhvr>
                                        <p:cTn id="133" dur="1" fill="hold">
                                          <p:stCondLst>
                                            <p:cond delay="2999"/>
                                          </p:stCondLst>
                                        </p:cTn>
                                        <p:tgtEl>
                                          <p:spTgt spid="13"/>
                                        </p:tgtEl>
                                        <p:attrNameLst>
                                          <p:attrName>style.visibility</p:attrName>
                                        </p:attrNameLst>
                                      </p:cBhvr>
                                      <p:to>
                                        <p:strVal val="hidden"/>
                                      </p:to>
                                    </p:set>
                                  </p:childTnLst>
                                </p:cTn>
                              </p:par>
                              <p:par>
                                <p:cTn id="134" presetID="2" presetClass="entr" presetSubtype="1"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additive="base">
                                        <p:cTn id="136" dur="3000" fill="hold"/>
                                        <p:tgtEl>
                                          <p:spTgt spid="4"/>
                                        </p:tgtEl>
                                        <p:attrNameLst>
                                          <p:attrName>ppt_x</p:attrName>
                                        </p:attrNameLst>
                                      </p:cBhvr>
                                      <p:tavLst>
                                        <p:tav tm="0">
                                          <p:val>
                                            <p:strVal val="#ppt_x"/>
                                          </p:val>
                                        </p:tav>
                                        <p:tav tm="100000">
                                          <p:val>
                                            <p:strVal val="#ppt_x"/>
                                          </p:val>
                                        </p:tav>
                                      </p:tavLst>
                                    </p:anim>
                                    <p:anim calcmode="lin" valueType="num">
                                      <p:cBhvr additive="base">
                                        <p:cTn id="137" dur="3000" fill="hold"/>
                                        <p:tgtEl>
                                          <p:spTgt spid="4"/>
                                        </p:tgtEl>
                                        <p:attrNameLst>
                                          <p:attrName>ppt_y</p:attrName>
                                        </p:attrNameLst>
                                      </p:cBhvr>
                                      <p:tavLst>
                                        <p:tav tm="0">
                                          <p:val>
                                            <p:strVal val="0-#ppt_h/2"/>
                                          </p:val>
                                        </p:tav>
                                        <p:tav tm="100000">
                                          <p:val>
                                            <p:strVal val="#ppt_y"/>
                                          </p:val>
                                        </p:tav>
                                      </p:tavLst>
                                    </p:anim>
                                  </p:childTnLst>
                                </p:cTn>
                              </p:par>
                              <p:par>
                                <p:cTn id="138" presetID="16" presetClass="entr" presetSubtype="37"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barn(outVertical)">
                                      <p:cBhvr>
                                        <p:cTn id="140" dur="3000"/>
                                        <p:tgtEl>
                                          <p:spTgt spid="4"/>
                                        </p:tgtEl>
                                      </p:cBhvr>
                                    </p:animEffect>
                                  </p:childTnLst>
                                </p:cTn>
                              </p:par>
                            </p:childTnLst>
                          </p:cTn>
                        </p:par>
                        <p:par>
                          <p:cTn id="141" fill="hold">
                            <p:stCondLst>
                              <p:cond delay="6000"/>
                            </p:stCondLst>
                            <p:childTnLst>
                              <p:par>
                                <p:cTn id="142" presetID="40" presetClass="entr" presetSubtype="0" fill="hold" grpId="0" nodeType="afterEffect">
                                  <p:stCondLst>
                                    <p:cond delay="0"/>
                                  </p:stCondLst>
                                  <p:iterate type="lt">
                                    <p:tmPct val="10000"/>
                                  </p:iterate>
                                  <p:childTnLst>
                                    <p:set>
                                      <p:cBhvr>
                                        <p:cTn id="143" dur="1" fill="hold">
                                          <p:stCondLst>
                                            <p:cond delay="0"/>
                                          </p:stCondLst>
                                        </p:cTn>
                                        <p:tgtEl>
                                          <p:spTgt spid="15"/>
                                        </p:tgtEl>
                                        <p:attrNameLst>
                                          <p:attrName>style.visibility</p:attrName>
                                        </p:attrNameLst>
                                      </p:cBhvr>
                                      <p:to>
                                        <p:strVal val="visible"/>
                                      </p:to>
                                    </p:set>
                                    <p:animEffect transition="in" filter="fade">
                                      <p:cBhvr>
                                        <p:cTn id="144" dur="1000"/>
                                        <p:tgtEl>
                                          <p:spTgt spid="15"/>
                                        </p:tgtEl>
                                      </p:cBhvr>
                                    </p:animEffect>
                                    <p:anim calcmode="lin" valueType="num">
                                      <p:cBhvr>
                                        <p:cTn id="145" dur="1000" fill="hold"/>
                                        <p:tgtEl>
                                          <p:spTgt spid="15"/>
                                        </p:tgtEl>
                                        <p:attrNameLst>
                                          <p:attrName>ppt_x</p:attrName>
                                        </p:attrNameLst>
                                      </p:cBhvr>
                                      <p:tavLst>
                                        <p:tav tm="0">
                                          <p:val>
                                            <p:strVal val="#ppt_x-.1"/>
                                          </p:val>
                                        </p:tav>
                                        <p:tav tm="100000">
                                          <p:val>
                                            <p:strVal val="#ppt_x"/>
                                          </p:val>
                                        </p:tav>
                                      </p:tavLst>
                                    </p:anim>
                                    <p:anim calcmode="lin" valueType="num">
                                      <p:cBhvr>
                                        <p:cTn id="14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52407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rot="18994132">
            <a:off x="1222375" y="1093788"/>
            <a:ext cx="4254500" cy="327025"/>
          </a:xfrm>
          <a:prstGeom prst="rect">
            <a:avLst/>
          </a:prstGeom>
          <a:solidFill>
            <a:srgbClr val="00B0F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rot="13705787">
            <a:off x="4021137" y="1079501"/>
            <a:ext cx="3821113" cy="334962"/>
          </a:xfrm>
          <a:prstGeom prst="rect">
            <a:avLst/>
          </a:prstGeom>
          <a:solidFill>
            <a:srgbClr val="00B0F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rot="18869461">
            <a:off x="3717131" y="3786982"/>
            <a:ext cx="3851275" cy="312738"/>
          </a:xfrm>
          <a:prstGeom prst="rect">
            <a:avLst/>
          </a:prstGeom>
          <a:solidFill>
            <a:srgbClr val="00B0F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rot="13659305">
            <a:off x="1386111" y="3675520"/>
            <a:ext cx="3637467" cy="376237"/>
          </a:xfrm>
          <a:prstGeom prst="rect">
            <a:avLst/>
          </a:prstGeom>
          <a:solidFill>
            <a:srgbClr val="00B0F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rot="18994132">
            <a:off x="1425575" y="1350963"/>
            <a:ext cx="4264025" cy="293687"/>
          </a:xfrm>
          <a:prstGeom prst="rect">
            <a:avLst/>
          </a:prstGeom>
          <a:solidFill>
            <a:schemeClr val="accent4">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rot="13705787">
            <a:off x="3773126" y="1345209"/>
            <a:ext cx="3741948" cy="319088"/>
          </a:xfrm>
          <a:prstGeom prst="rect">
            <a:avLst/>
          </a:prstGeom>
          <a:solidFill>
            <a:schemeClr val="accent4">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rot="18869461">
            <a:off x="3428206" y="3407569"/>
            <a:ext cx="4073525" cy="401638"/>
          </a:xfrm>
          <a:prstGeom prst="rect">
            <a:avLst/>
          </a:prstGeom>
          <a:solidFill>
            <a:schemeClr val="accent4">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rot="13659305">
            <a:off x="1753732" y="3474276"/>
            <a:ext cx="3565632" cy="376237"/>
          </a:xfrm>
          <a:prstGeom prst="rect">
            <a:avLst/>
          </a:prstGeom>
          <a:solidFill>
            <a:schemeClr val="accent4">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rot="18994132">
            <a:off x="1647825" y="1604963"/>
            <a:ext cx="4217988" cy="293687"/>
          </a:xfrm>
          <a:prstGeom prst="rect">
            <a:avLst/>
          </a:prstGeom>
          <a:solidFill>
            <a:schemeClr val="accent1">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rot="18994132">
            <a:off x="1852926" y="1814874"/>
            <a:ext cx="4233635" cy="295482"/>
          </a:xfrm>
          <a:prstGeom prst="rect">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rot="13705787">
            <a:off x="3556000" y="1603375"/>
            <a:ext cx="3724276" cy="311150"/>
          </a:xfrm>
          <a:prstGeom prst="rect">
            <a:avLst/>
          </a:prstGeom>
          <a:solidFill>
            <a:schemeClr val="accent1">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rot="13705787">
            <a:off x="3175000" y="1809750"/>
            <a:ext cx="3879850" cy="317500"/>
          </a:xfrm>
          <a:prstGeom prst="rect">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p:cNvSpPr/>
          <p:nvPr/>
        </p:nvSpPr>
        <p:spPr>
          <a:xfrm rot="18869461">
            <a:off x="3240088" y="3094038"/>
            <a:ext cx="3970337" cy="401637"/>
          </a:xfrm>
          <a:prstGeom prst="rect">
            <a:avLst/>
          </a:prstGeom>
          <a:solidFill>
            <a:schemeClr val="accent1">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ectángulo"/>
          <p:cNvSpPr/>
          <p:nvPr/>
        </p:nvSpPr>
        <p:spPr>
          <a:xfrm rot="18869461">
            <a:off x="2936875" y="2771775"/>
            <a:ext cx="4071938" cy="401638"/>
          </a:xfrm>
          <a:prstGeom prst="rect">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Rectángulo"/>
          <p:cNvSpPr/>
          <p:nvPr/>
        </p:nvSpPr>
        <p:spPr>
          <a:xfrm rot="13659305">
            <a:off x="1778000" y="3197225"/>
            <a:ext cx="3922713" cy="341313"/>
          </a:xfrm>
          <a:prstGeom prst="rect">
            <a:avLst/>
          </a:prstGeom>
          <a:solidFill>
            <a:schemeClr val="accent1">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Rectángulo"/>
          <p:cNvSpPr/>
          <p:nvPr/>
        </p:nvSpPr>
        <p:spPr>
          <a:xfrm rot="13659305">
            <a:off x="2020246" y="2949678"/>
            <a:ext cx="3860147" cy="314325"/>
          </a:xfrm>
          <a:prstGeom prst="rect">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CuadroTexto"/>
          <p:cNvSpPr txBox="1"/>
          <p:nvPr/>
        </p:nvSpPr>
        <p:spPr>
          <a:xfrm>
            <a:off x="684213" y="3786196"/>
            <a:ext cx="7775575" cy="1209840"/>
          </a:xfrm>
          <a:prstGeom prst="rect">
            <a:avLst/>
          </a:prstGeom>
          <a:noFill/>
          <a:ln>
            <a:noFill/>
          </a:ln>
          <a:effectLst/>
          <a:scene3d>
            <a:camera prst="orthographicFront">
              <a:rot lat="0" lon="0" rev="0"/>
            </a:camera>
            <a:lightRig rig="balanced" dir="t">
              <a:rot lat="0" lon="0" rev="8700000"/>
            </a:lightRig>
          </a:scene3d>
          <a:sp3d/>
        </p:spPr>
        <p:txBody>
          <a:bodyPr wrap="square">
            <a:spAutoFit/>
          </a:bodyPr>
          <a:lstStyle/>
          <a:p>
            <a:pPr>
              <a:defRPr/>
            </a:pPr>
            <a:r>
              <a:rPr lang="es-ES" b="1" dirty="0">
                <a:effectLst>
                  <a:glow rad="101600">
                    <a:schemeClr val="accent2">
                      <a:satMod val="175000"/>
                      <a:alpha val="40000"/>
                    </a:schemeClr>
                  </a:glow>
                  <a:outerShdw blurRad="38100" dist="38100" dir="2700000" algn="tl">
                    <a:srgbClr val="1F497D"/>
                  </a:outerShdw>
                </a:effectLst>
              </a:rPr>
              <a:t>La Ofrenda es uno de los actos más emotivos para los falleros. Consiste en una pequeña peregrinación, desde la falla hasta la Plaza de la Virgen, llevando un ramo de flores, por lo que determinadas comisiones pueden llegar a caminar varios kilómetros.</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14:rippl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0-#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000" fill="hold"/>
                                        <p:tgtEl>
                                          <p:spTgt spid="6"/>
                                        </p:tgtEl>
                                        <p:attrNameLst>
                                          <p:attrName>ppt_x</p:attrName>
                                        </p:attrNameLst>
                                      </p:cBhvr>
                                      <p:tavLst>
                                        <p:tav tm="0">
                                          <p:val>
                                            <p:strVal val="0-#ppt_w/2"/>
                                          </p:val>
                                        </p:tav>
                                        <p:tav tm="100000">
                                          <p:val>
                                            <p:strVal val="#ppt_x"/>
                                          </p:val>
                                        </p:tav>
                                      </p:tavLst>
                                    </p:anim>
                                    <p:anim calcmode="lin" valueType="num">
                                      <p:cBhvr additive="base">
                                        <p:cTn id="16" dur="30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1+#ppt_w/2"/>
                                          </p:val>
                                        </p:tav>
                                        <p:tav tm="100000">
                                          <p:val>
                                            <p:strVal val="#ppt_x"/>
                                          </p:val>
                                        </p:tav>
                                      </p:tavLst>
                                    </p:anim>
                                    <p:anim calcmode="lin" valueType="num">
                                      <p:cBhvr additive="base">
                                        <p:cTn id="44" dur="3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0-#ppt_w/2"/>
                                          </p:val>
                                        </p:tav>
                                        <p:tav tm="100000">
                                          <p:val>
                                            <p:strVal val="#ppt_x"/>
                                          </p:val>
                                        </p:tav>
                                      </p:tavLst>
                                    </p:anim>
                                    <p:anim calcmode="lin" valueType="num">
                                      <p:cBhvr additive="base">
                                        <p:cTn id="48" dur="30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1+#ppt_h/2"/>
                                          </p:val>
                                        </p:tav>
                                        <p:tav tm="100000">
                                          <p:val>
                                            <p:strVal val="#ppt_y"/>
                                          </p:val>
                                        </p:tav>
                                      </p:tavLst>
                                    </p:anim>
                                  </p:childTnLst>
                                </p:cTn>
                              </p:par>
                              <p:par>
                                <p:cTn id="53" presetID="2" presetClass="entr" presetSubtype="9"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0-#ppt_w/2"/>
                                          </p:val>
                                        </p:tav>
                                        <p:tav tm="100000">
                                          <p:val>
                                            <p:strVal val="#ppt_x"/>
                                          </p:val>
                                        </p:tav>
                                      </p:tavLst>
                                    </p:anim>
                                    <p:anim calcmode="lin" valueType="num">
                                      <p:cBhvr additive="base">
                                        <p:cTn id="56" dur="3000" fill="hold"/>
                                        <p:tgtEl>
                                          <p:spTgt spid="17"/>
                                        </p:tgtEl>
                                        <p:attrNameLst>
                                          <p:attrName>ppt_y</p:attrName>
                                        </p:attrNameLst>
                                      </p:cBhvr>
                                      <p:tavLst>
                                        <p:tav tm="0">
                                          <p:val>
                                            <p:strVal val="0-#ppt_h/2"/>
                                          </p:val>
                                        </p:tav>
                                        <p:tav tm="100000">
                                          <p:val>
                                            <p:strVal val="#ppt_y"/>
                                          </p:val>
                                        </p:tav>
                                      </p:tavLst>
                                    </p:anim>
                                  </p:childTnLst>
                                </p:cTn>
                              </p:par>
                              <p:par>
                                <p:cTn id="57" presetID="2" presetClass="entr" presetSubtype="9"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0-#ppt_h/2"/>
                                          </p:val>
                                        </p:tav>
                                        <p:tav tm="100000">
                                          <p:val>
                                            <p:strVal val="#ppt_y"/>
                                          </p:val>
                                        </p:tav>
                                      </p:tavLst>
                                    </p:anim>
                                  </p:childTnLst>
                                </p:cTn>
                              </p:par>
                              <p:par>
                                <p:cTn id="61" presetID="2" presetClass="entr" presetSubtype="3"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1+#ppt_w/2"/>
                                          </p:val>
                                        </p:tav>
                                        <p:tav tm="100000">
                                          <p:val>
                                            <p:strVal val="#ppt_x"/>
                                          </p:val>
                                        </p:tav>
                                      </p:tavLst>
                                    </p:anim>
                                    <p:anim calcmode="lin" valueType="num">
                                      <p:cBhvr additive="base">
                                        <p:cTn id="64" dur="3000" fill="hold"/>
                                        <p:tgtEl>
                                          <p:spTgt spid="19"/>
                                        </p:tgtEl>
                                        <p:attrNameLst>
                                          <p:attrName>ppt_y</p:attrName>
                                        </p:attrNameLst>
                                      </p:cBhvr>
                                      <p:tavLst>
                                        <p:tav tm="0">
                                          <p:val>
                                            <p:strVal val="0-#ppt_h/2"/>
                                          </p:val>
                                        </p:tav>
                                        <p:tav tm="100000">
                                          <p:val>
                                            <p:strVal val="#ppt_y"/>
                                          </p:val>
                                        </p:tav>
                                      </p:tavLst>
                                    </p:anim>
                                  </p:childTnLst>
                                </p:cTn>
                              </p:par>
                              <p:par>
                                <p:cTn id="65" presetID="2" presetClass="entr" presetSubtype="3"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1+#ppt_w/2"/>
                                          </p:val>
                                        </p:tav>
                                        <p:tav tm="100000">
                                          <p:val>
                                            <p:strVal val="#ppt_x"/>
                                          </p:val>
                                        </p:tav>
                                      </p:tavLst>
                                    </p:anim>
                                    <p:anim calcmode="lin" valueType="num">
                                      <p:cBhvr additive="base">
                                        <p:cTn id="68" dur="3000" fill="hold"/>
                                        <p:tgtEl>
                                          <p:spTgt spid="20"/>
                                        </p:tgtEl>
                                        <p:attrNameLst>
                                          <p:attrName>ppt_y</p:attrName>
                                        </p:attrNameLst>
                                      </p:cBhvr>
                                      <p:tavLst>
                                        <p:tav tm="0">
                                          <p:val>
                                            <p:strVal val="0-#ppt_h/2"/>
                                          </p:val>
                                        </p:tav>
                                        <p:tav tm="100000">
                                          <p:val>
                                            <p:strVal val="#ppt_y"/>
                                          </p:val>
                                        </p:tav>
                                      </p:tavLst>
                                    </p:anim>
                                  </p:childTnLst>
                                </p:cTn>
                              </p:par>
                              <p:par>
                                <p:cTn id="69" presetID="13" presetClass="entr" presetSubtype="16"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plus(in)">
                                      <p:cBhvr>
                                        <p:cTn id="71" dur="3000"/>
                                        <p:tgtEl>
                                          <p:spTgt spid="5"/>
                                        </p:tgtEl>
                                      </p:cBhvr>
                                    </p:animEffect>
                                  </p:childTnLst>
                                </p:cTn>
                              </p:par>
                              <p:par>
                                <p:cTn id="72" presetID="13" presetClass="entr" presetSubtype="16"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plus(in)">
                                      <p:cBhvr>
                                        <p:cTn id="74" dur="3000"/>
                                        <p:tgtEl>
                                          <p:spTgt spid="6"/>
                                        </p:tgtEl>
                                      </p:cBhvr>
                                    </p:animEffect>
                                  </p:childTnLst>
                                </p:cTn>
                              </p:par>
                              <p:par>
                                <p:cTn id="75" presetID="13" presetClass="entr" presetSubtype="16" fill="hold"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plus(in)">
                                      <p:cBhvr>
                                        <p:cTn id="77" dur="3000"/>
                                        <p:tgtEl>
                                          <p:spTgt spid="7"/>
                                        </p:tgtEl>
                                      </p:cBhvr>
                                    </p:animEffect>
                                  </p:childTnLst>
                                </p:cTn>
                              </p:par>
                              <p:par>
                                <p:cTn id="78" presetID="13" presetClass="entr" presetSubtype="16" fill="hold" nodeType="with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plus(in)">
                                      <p:cBhvr>
                                        <p:cTn id="80" dur="3000"/>
                                        <p:tgtEl>
                                          <p:spTgt spid="8"/>
                                        </p:tgtEl>
                                      </p:cBhvr>
                                    </p:animEffect>
                                  </p:childTnLst>
                                </p:cTn>
                              </p:par>
                              <p:par>
                                <p:cTn id="81" presetID="13" presetClass="entr" presetSubtype="16" fill="hold" nodeType="withEffect">
                                  <p:stCondLst>
                                    <p:cond delay="0"/>
                                  </p:stCondLst>
                                  <p:childTnLst>
                                    <p:set>
                                      <p:cBhvr>
                                        <p:cTn id="82" dur="1" fill="hold">
                                          <p:stCondLst>
                                            <p:cond delay="0"/>
                                          </p:stCondLst>
                                        </p:cTn>
                                        <p:tgtEl>
                                          <p:spTgt spid="9"/>
                                        </p:tgtEl>
                                        <p:attrNameLst>
                                          <p:attrName>style.visibility</p:attrName>
                                        </p:attrNameLst>
                                      </p:cBhvr>
                                      <p:to>
                                        <p:strVal val="visible"/>
                                      </p:to>
                                    </p:set>
                                    <p:animEffect transition="in" filter="plus(in)">
                                      <p:cBhvr>
                                        <p:cTn id="83" dur="3000"/>
                                        <p:tgtEl>
                                          <p:spTgt spid="9"/>
                                        </p:tgtEl>
                                      </p:cBhvr>
                                    </p:animEffect>
                                  </p:childTnLst>
                                </p:cTn>
                              </p:par>
                              <p:par>
                                <p:cTn id="84" presetID="13" presetClass="entr" presetSubtype="16" fill="hold" nodeType="with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plus(in)">
                                      <p:cBhvr>
                                        <p:cTn id="86" dur="3000"/>
                                        <p:tgtEl>
                                          <p:spTgt spid="10"/>
                                        </p:tgtEl>
                                      </p:cBhvr>
                                    </p:animEffect>
                                  </p:childTnLst>
                                </p:cTn>
                              </p:par>
                              <p:par>
                                <p:cTn id="87" presetID="13" presetClass="entr" presetSubtype="16" fill="hold"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plus(in)">
                                      <p:cBhvr>
                                        <p:cTn id="89" dur="3000"/>
                                        <p:tgtEl>
                                          <p:spTgt spid="11"/>
                                        </p:tgtEl>
                                      </p:cBhvr>
                                    </p:animEffect>
                                  </p:childTnLst>
                                </p:cTn>
                              </p:par>
                              <p:par>
                                <p:cTn id="90" presetID="13" presetClass="entr" presetSubtype="16" fill="hold"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plus(in)">
                                      <p:cBhvr>
                                        <p:cTn id="92" dur="3000"/>
                                        <p:tgtEl>
                                          <p:spTgt spid="12"/>
                                        </p:tgtEl>
                                      </p:cBhvr>
                                    </p:animEffect>
                                  </p:childTnLst>
                                </p:cTn>
                              </p:par>
                              <p:par>
                                <p:cTn id="93" presetID="13" presetClass="entr" presetSubtype="16" fill="hold" nodeType="withEffect">
                                  <p:stCondLst>
                                    <p:cond delay="0"/>
                                  </p:stCondLst>
                                  <p:childTnLst>
                                    <p:set>
                                      <p:cBhvr>
                                        <p:cTn id="94" dur="1" fill="hold">
                                          <p:stCondLst>
                                            <p:cond delay="0"/>
                                          </p:stCondLst>
                                        </p:cTn>
                                        <p:tgtEl>
                                          <p:spTgt spid="13"/>
                                        </p:tgtEl>
                                        <p:attrNameLst>
                                          <p:attrName>style.visibility</p:attrName>
                                        </p:attrNameLst>
                                      </p:cBhvr>
                                      <p:to>
                                        <p:strVal val="visible"/>
                                      </p:to>
                                    </p:set>
                                    <p:animEffect transition="in" filter="plus(in)">
                                      <p:cBhvr>
                                        <p:cTn id="95" dur="3000"/>
                                        <p:tgtEl>
                                          <p:spTgt spid="13"/>
                                        </p:tgtEl>
                                      </p:cBhvr>
                                    </p:animEffect>
                                  </p:childTnLst>
                                </p:cTn>
                              </p:par>
                              <p:par>
                                <p:cTn id="96" presetID="13" presetClass="entr" presetSubtype="16"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plus(in)">
                                      <p:cBhvr>
                                        <p:cTn id="98" dur="3000"/>
                                        <p:tgtEl>
                                          <p:spTgt spid="14"/>
                                        </p:tgtEl>
                                      </p:cBhvr>
                                    </p:animEffect>
                                  </p:childTnLst>
                                </p:cTn>
                              </p:par>
                              <p:par>
                                <p:cTn id="99" presetID="13" presetClass="entr" presetSubtype="16" fill="hold" nodeType="withEffect">
                                  <p:stCondLst>
                                    <p:cond delay="0"/>
                                  </p:stCondLst>
                                  <p:childTnLst>
                                    <p:set>
                                      <p:cBhvr>
                                        <p:cTn id="100" dur="1" fill="hold">
                                          <p:stCondLst>
                                            <p:cond delay="0"/>
                                          </p:stCondLst>
                                        </p:cTn>
                                        <p:tgtEl>
                                          <p:spTgt spid="15"/>
                                        </p:tgtEl>
                                        <p:attrNameLst>
                                          <p:attrName>style.visibility</p:attrName>
                                        </p:attrNameLst>
                                      </p:cBhvr>
                                      <p:to>
                                        <p:strVal val="visible"/>
                                      </p:to>
                                    </p:set>
                                    <p:animEffect transition="in" filter="plus(in)">
                                      <p:cBhvr>
                                        <p:cTn id="101" dur="3000"/>
                                        <p:tgtEl>
                                          <p:spTgt spid="15"/>
                                        </p:tgtEl>
                                      </p:cBhvr>
                                    </p:animEffect>
                                  </p:childTnLst>
                                </p:cTn>
                              </p:par>
                              <p:par>
                                <p:cTn id="102" presetID="13" presetClass="entr" presetSubtype="16" fill="hold" nodeType="with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plus(in)">
                                      <p:cBhvr>
                                        <p:cTn id="104" dur="3000"/>
                                        <p:tgtEl>
                                          <p:spTgt spid="16"/>
                                        </p:tgtEl>
                                      </p:cBhvr>
                                    </p:animEffect>
                                  </p:childTnLst>
                                </p:cTn>
                              </p:par>
                              <p:par>
                                <p:cTn id="105" presetID="13" presetClass="entr" presetSubtype="16"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plus(in)">
                                      <p:cBhvr>
                                        <p:cTn id="107" dur="3000"/>
                                        <p:tgtEl>
                                          <p:spTgt spid="17"/>
                                        </p:tgtEl>
                                      </p:cBhvr>
                                    </p:animEffect>
                                  </p:childTnLst>
                                </p:cTn>
                              </p:par>
                              <p:par>
                                <p:cTn id="108" presetID="13" presetClass="entr" presetSubtype="16" fill="hold" nodeType="withEffect">
                                  <p:stCondLst>
                                    <p:cond delay="0"/>
                                  </p:stCondLst>
                                  <p:childTnLst>
                                    <p:set>
                                      <p:cBhvr>
                                        <p:cTn id="109" dur="1" fill="hold">
                                          <p:stCondLst>
                                            <p:cond delay="0"/>
                                          </p:stCondLst>
                                        </p:cTn>
                                        <p:tgtEl>
                                          <p:spTgt spid="18"/>
                                        </p:tgtEl>
                                        <p:attrNameLst>
                                          <p:attrName>style.visibility</p:attrName>
                                        </p:attrNameLst>
                                      </p:cBhvr>
                                      <p:to>
                                        <p:strVal val="visible"/>
                                      </p:to>
                                    </p:set>
                                    <p:animEffect transition="in" filter="plus(in)">
                                      <p:cBhvr>
                                        <p:cTn id="110" dur="3000"/>
                                        <p:tgtEl>
                                          <p:spTgt spid="18"/>
                                        </p:tgtEl>
                                      </p:cBhvr>
                                    </p:animEffect>
                                  </p:childTnLst>
                                </p:cTn>
                              </p:par>
                              <p:par>
                                <p:cTn id="111" presetID="13" presetClass="entr" presetSubtype="16" fill="hold" nodeType="with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plus(in)">
                                      <p:cBhvr>
                                        <p:cTn id="113" dur="3000"/>
                                        <p:tgtEl>
                                          <p:spTgt spid="19"/>
                                        </p:tgtEl>
                                      </p:cBhvr>
                                    </p:animEffect>
                                  </p:childTnLst>
                                </p:cTn>
                              </p:par>
                              <p:par>
                                <p:cTn id="114" presetID="13" presetClass="entr" presetSubtype="16" fill="hold" nodeType="withEffect">
                                  <p:stCondLst>
                                    <p:cond delay="0"/>
                                  </p:stCondLst>
                                  <p:childTnLst>
                                    <p:set>
                                      <p:cBhvr>
                                        <p:cTn id="115" dur="1" fill="hold">
                                          <p:stCondLst>
                                            <p:cond delay="0"/>
                                          </p:stCondLst>
                                        </p:cTn>
                                        <p:tgtEl>
                                          <p:spTgt spid="20"/>
                                        </p:tgtEl>
                                        <p:attrNameLst>
                                          <p:attrName>style.visibility</p:attrName>
                                        </p:attrNameLst>
                                      </p:cBhvr>
                                      <p:to>
                                        <p:strVal val="visible"/>
                                      </p:to>
                                    </p:set>
                                    <p:animEffect transition="in" filter="plus(in)">
                                      <p:cBhvr>
                                        <p:cTn id="116" dur="3000"/>
                                        <p:tgtEl>
                                          <p:spTgt spid="20"/>
                                        </p:tgtEl>
                                      </p:cBhvr>
                                    </p:animEffect>
                                  </p:childTnLst>
                                </p:cTn>
                              </p:par>
                            </p:childTnLst>
                          </p:cTn>
                        </p:par>
                        <p:par>
                          <p:cTn id="117" fill="hold" nodeType="afterGroup">
                            <p:stCondLst>
                              <p:cond delay="3000"/>
                            </p:stCondLst>
                            <p:childTnLst>
                              <p:par>
                                <p:cTn id="118" presetID="2" presetClass="exit" presetSubtype="6" fill="hold" nodeType="afterEffect">
                                  <p:stCondLst>
                                    <p:cond delay="0"/>
                                  </p:stCondLst>
                                  <p:childTnLst>
                                    <p:anim calcmode="lin" valueType="num">
                                      <p:cBhvr additive="base">
                                        <p:cTn id="119" dur="3000"/>
                                        <p:tgtEl>
                                          <p:spTgt spid="5"/>
                                        </p:tgtEl>
                                        <p:attrNameLst>
                                          <p:attrName>ppt_x</p:attrName>
                                        </p:attrNameLst>
                                      </p:cBhvr>
                                      <p:tavLst>
                                        <p:tav tm="0">
                                          <p:val>
                                            <p:strVal val="ppt_x"/>
                                          </p:val>
                                        </p:tav>
                                        <p:tav tm="100000">
                                          <p:val>
                                            <p:strVal val="1+ppt_w/2"/>
                                          </p:val>
                                        </p:tav>
                                      </p:tavLst>
                                    </p:anim>
                                    <p:anim calcmode="lin" valueType="num">
                                      <p:cBhvr additive="base">
                                        <p:cTn id="120" dur="3000"/>
                                        <p:tgtEl>
                                          <p:spTgt spid="5"/>
                                        </p:tgtEl>
                                        <p:attrNameLst>
                                          <p:attrName>ppt_y</p:attrName>
                                        </p:attrNameLst>
                                      </p:cBhvr>
                                      <p:tavLst>
                                        <p:tav tm="0">
                                          <p:val>
                                            <p:strVal val="ppt_y"/>
                                          </p:val>
                                        </p:tav>
                                        <p:tav tm="100000">
                                          <p:val>
                                            <p:strVal val="1+ppt_h/2"/>
                                          </p:val>
                                        </p:tav>
                                      </p:tavLst>
                                    </p:anim>
                                    <p:set>
                                      <p:cBhvr>
                                        <p:cTn id="121" dur="1" fill="hold">
                                          <p:stCondLst>
                                            <p:cond delay="2999"/>
                                          </p:stCondLst>
                                        </p:cTn>
                                        <p:tgtEl>
                                          <p:spTgt spid="5"/>
                                        </p:tgtEl>
                                        <p:attrNameLst>
                                          <p:attrName>style.visibility</p:attrName>
                                        </p:attrNameLst>
                                      </p:cBhvr>
                                      <p:to>
                                        <p:strVal val="hidden"/>
                                      </p:to>
                                    </p:set>
                                  </p:childTnLst>
                                </p:cTn>
                              </p:par>
                              <p:par>
                                <p:cTn id="122" presetID="2" presetClass="exit" presetSubtype="6"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1+ppt_w/2"/>
                                          </p:val>
                                        </p:tav>
                                      </p:tavLst>
                                    </p:anim>
                                    <p:anim calcmode="lin" valueType="num">
                                      <p:cBhvr additive="base">
                                        <p:cTn id="124" dur="3000"/>
                                        <p:tgtEl>
                                          <p:spTgt spid="9"/>
                                        </p:tgtEl>
                                        <p:attrNameLst>
                                          <p:attrName>ppt_y</p:attrName>
                                        </p:attrNameLst>
                                      </p:cBhvr>
                                      <p:tavLst>
                                        <p:tav tm="0">
                                          <p:val>
                                            <p:strVal val="ppt_y"/>
                                          </p:val>
                                        </p:tav>
                                        <p:tav tm="100000">
                                          <p:val>
                                            <p:strVal val="1+ppt_h/2"/>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3000"/>
                                        <p:tgtEl>
                                          <p:spTgt spid="13"/>
                                        </p:tgtEl>
                                        <p:attrNameLst>
                                          <p:attrName>ppt_x</p:attrName>
                                        </p:attrNameLst>
                                      </p:cBhvr>
                                      <p:tavLst>
                                        <p:tav tm="0">
                                          <p:val>
                                            <p:strVal val="ppt_x"/>
                                          </p:val>
                                        </p:tav>
                                        <p:tav tm="100000">
                                          <p:val>
                                            <p:strVal val="1+ppt_w/2"/>
                                          </p:val>
                                        </p:tav>
                                      </p:tavLst>
                                    </p:anim>
                                    <p:anim calcmode="lin" valueType="num">
                                      <p:cBhvr additive="base">
                                        <p:cTn id="128" dur="3000"/>
                                        <p:tgtEl>
                                          <p:spTgt spid="13"/>
                                        </p:tgtEl>
                                        <p:attrNameLst>
                                          <p:attrName>ppt_y</p:attrName>
                                        </p:attrNameLst>
                                      </p:cBhvr>
                                      <p:tavLst>
                                        <p:tav tm="0">
                                          <p:val>
                                            <p:strVal val="ppt_y"/>
                                          </p:val>
                                        </p:tav>
                                        <p:tav tm="100000">
                                          <p:val>
                                            <p:strVal val="1+ppt_h/2"/>
                                          </p:val>
                                        </p:tav>
                                      </p:tavLst>
                                    </p:anim>
                                    <p:set>
                                      <p:cBhvr>
                                        <p:cTn id="129" dur="1" fill="hold">
                                          <p:stCondLst>
                                            <p:cond delay="2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3000"/>
                                        <p:tgtEl>
                                          <p:spTgt spid="14"/>
                                        </p:tgtEl>
                                        <p:attrNameLst>
                                          <p:attrName>ppt_x</p:attrName>
                                        </p:attrNameLst>
                                      </p:cBhvr>
                                      <p:tavLst>
                                        <p:tav tm="0">
                                          <p:val>
                                            <p:strVal val="ppt_x"/>
                                          </p:val>
                                        </p:tav>
                                        <p:tav tm="100000">
                                          <p:val>
                                            <p:strVal val="1+ppt_w/2"/>
                                          </p:val>
                                        </p:tav>
                                      </p:tavLst>
                                    </p:anim>
                                    <p:anim calcmode="lin" valueType="num">
                                      <p:cBhvr additive="base">
                                        <p:cTn id="132" dur="3000"/>
                                        <p:tgtEl>
                                          <p:spTgt spid="14"/>
                                        </p:tgtEl>
                                        <p:attrNameLst>
                                          <p:attrName>ppt_y</p:attrName>
                                        </p:attrNameLst>
                                      </p:cBhvr>
                                      <p:tavLst>
                                        <p:tav tm="0">
                                          <p:val>
                                            <p:strVal val="ppt_y"/>
                                          </p:val>
                                        </p:tav>
                                        <p:tav tm="100000">
                                          <p:val>
                                            <p:strVal val="1+ppt_h/2"/>
                                          </p:val>
                                        </p:tav>
                                      </p:tavLst>
                                    </p:anim>
                                    <p:set>
                                      <p:cBhvr>
                                        <p:cTn id="133" dur="1" fill="hold">
                                          <p:stCondLst>
                                            <p:cond delay="2999"/>
                                          </p:stCondLst>
                                        </p:cTn>
                                        <p:tgtEl>
                                          <p:spTgt spid="14"/>
                                        </p:tgtEl>
                                        <p:attrNameLst>
                                          <p:attrName>style.visibility</p:attrName>
                                        </p:attrNameLst>
                                      </p:cBhvr>
                                      <p:to>
                                        <p:strVal val="hidden"/>
                                      </p:to>
                                    </p:set>
                                  </p:childTnLst>
                                </p:cTn>
                              </p:par>
                              <p:par>
                                <p:cTn id="134" presetID="2" presetClass="exit" presetSubtype="12"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1+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12" fill="hold" nodeType="withEffect">
                                  <p:stCondLst>
                                    <p:cond delay="0"/>
                                  </p:stCondLst>
                                  <p:childTnLst>
                                    <p:anim calcmode="lin" valueType="num">
                                      <p:cBhvr additive="base">
                                        <p:cTn id="139" dur="3000"/>
                                        <p:tgtEl>
                                          <p:spTgt spid="10"/>
                                        </p:tgtEl>
                                        <p:attrNameLst>
                                          <p:attrName>ppt_x</p:attrName>
                                        </p:attrNameLst>
                                      </p:cBhvr>
                                      <p:tavLst>
                                        <p:tav tm="0">
                                          <p:val>
                                            <p:strVal val="ppt_x"/>
                                          </p:val>
                                        </p:tav>
                                        <p:tav tm="100000">
                                          <p:val>
                                            <p:strVal val="0-ppt_w/2"/>
                                          </p:val>
                                        </p:tav>
                                      </p:tavLst>
                                    </p:anim>
                                    <p:anim calcmode="lin" valueType="num">
                                      <p:cBhvr additive="base">
                                        <p:cTn id="140" dur="3000"/>
                                        <p:tgtEl>
                                          <p:spTgt spid="10"/>
                                        </p:tgtEl>
                                        <p:attrNameLst>
                                          <p:attrName>ppt_y</p:attrName>
                                        </p:attrNameLst>
                                      </p:cBhvr>
                                      <p:tavLst>
                                        <p:tav tm="0">
                                          <p:val>
                                            <p:strVal val="ppt_y"/>
                                          </p:val>
                                        </p:tav>
                                        <p:tav tm="100000">
                                          <p:val>
                                            <p:strVal val="1+ppt_h/2"/>
                                          </p:val>
                                        </p:tav>
                                      </p:tavLst>
                                    </p:anim>
                                    <p:set>
                                      <p:cBhvr>
                                        <p:cTn id="141" dur="1" fill="hold">
                                          <p:stCondLst>
                                            <p:cond delay="2999"/>
                                          </p:stCondLst>
                                        </p:cTn>
                                        <p:tgtEl>
                                          <p:spTgt spid="10"/>
                                        </p:tgtEl>
                                        <p:attrNameLst>
                                          <p:attrName>style.visibility</p:attrName>
                                        </p:attrNameLst>
                                      </p:cBhvr>
                                      <p:to>
                                        <p:strVal val="hidden"/>
                                      </p:to>
                                    </p:set>
                                  </p:childTnLst>
                                </p:cTn>
                              </p:par>
                              <p:par>
                                <p:cTn id="142" presetID="2" presetClass="exit" presetSubtype="12" fill="hold" nodeType="withEffect">
                                  <p:stCondLst>
                                    <p:cond delay="0"/>
                                  </p:stCondLst>
                                  <p:childTnLst>
                                    <p:anim calcmode="lin" valueType="num">
                                      <p:cBhvr additive="base">
                                        <p:cTn id="143" dur="3000"/>
                                        <p:tgtEl>
                                          <p:spTgt spid="15"/>
                                        </p:tgtEl>
                                        <p:attrNameLst>
                                          <p:attrName>ppt_x</p:attrName>
                                        </p:attrNameLst>
                                      </p:cBhvr>
                                      <p:tavLst>
                                        <p:tav tm="0">
                                          <p:val>
                                            <p:strVal val="ppt_x"/>
                                          </p:val>
                                        </p:tav>
                                        <p:tav tm="100000">
                                          <p:val>
                                            <p:strVal val="0-ppt_w/2"/>
                                          </p:val>
                                        </p:tav>
                                      </p:tavLst>
                                    </p:anim>
                                    <p:anim calcmode="lin" valueType="num">
                                      <p:cBhvr additive="base">
                                        <p:cTn id="144" dur="3000"/>
                                        <p:tgtEl>
                                          <p:spTgt spid="15"/>
                                        </p:tgtEl>
                                        <p:attrNameLst>
                                          <p:attrName>ppt_y</p:attrName>
                                        </p:attrNameLst>
                                      </p:cBhvr>
                                      <p:tavLst>
                                        <p:tav tm="0">
                                          <p:val>
                                            <p:strVal val="ppt_y"/>
                                          </p:val>
                                        </p:tav>
                                        <p:tav tm="100000">
                                          <p:val>
                                            <p:strVal val="1+ppt_h/2"/>
                                          </p:val>
                                        </p:tav>
                                      </p:tavLst>
                                    </p:anim>
                                    <p:set>
                                      <p:cBhvr>
                                        <p:cTn id="145" dur="1" fill="hold">
                                          <p:stCondLst>
                                            <p:cond delay="2999"/>
                                          </p:stCondLst>
                                        </p:cTn>
                                        <p:tgtEl>
                                          <p:spTgt spid="15"/>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16"/>
                                        </p:tgtEl>
                                        <p:attrNameLst>
                                          <p:attrName>ppt_x</p:attrName>
                                        </p:attrNameLst>
                                      </p:cBhvr>
                                      <p:tavLst>
                                        <p:tav tm="0">
                                          <p:val>
                                            <p:strVal val="ppt_x"/>
                                          </p:val>
                                        </p:tav>
                                        <p:tav tm="100000">
                                          <p:val>
                                            <p:strVal val="0-ppt_w/2"/>
                                          </p:val>
                                        </p:tav>
                                      </p:tavLst>
                                    </p:anim>
                                    <p:anim calcmode="lin" valueType="num">
                                      <p:cBhvr additive="base">
                                        <p:cTn id="148" dur="3000"/>
                                        <p:tgtEl>
                                          <p:spTgt spid="16"/>
                                        </p:tgtEl>
                                        <p:attrNameLst>
                                          <p:attrName>ppt_y</p:attrName>
                                        </p:attrNameLst>
                                      </p:cBhvr>
                                      <p:tavLst>
                                        <p:tav tm="0">
                                          <p:val>
                                            <p:strVal val="ppt_y"/>
                                          </p:val>
                                        </p:tav>
                                        <p:tav tm="100000">
                                          <p:val>
                                            <p:strVal val="1+ppt_h/2"/>
                                          </p:val>
                                        </p:tav>
                                      </p:tavLst>
                                    </p:anim>
                                    <p:set>
                                      <p:cBhvr>
                                        <p:cTn id="149" dur="1" fill="hold">
                                          <p:stCondLst>
                                            <p:cond delay="2999"/>
                                          </p:stCondLst>
                                        </p:cTn>
                                        <p:tgtEl>
                                          <p:spTgt spid="16"/>
                                        </p:tgtEl>
                                        <p:attrNameLst>
                                          <p:attrName>style.visibility</p:attrName>
                                        </p:attrNameLst>
                                      </p:cBhvr>
                                      <p:to>
                                        <p:strVal val="hidden"/>
                                      </p:to>
                                    </p:set>
                                  </p:childTnLst>
                                </p:cTn>
                              </p:par>
                              <p:par>
                                <p:cTn id="150" presetID="2" presetClass="exit" presetSubtype="3" fill="hold" nodeType="withEffect">
                                  <p:stCondLst>
                                    <p:cond delay="0"/>
                                  </p:stCondLst>
                                  <p:childTnLst>
                                    <p:anim calcmode="lin" valueType="num">
                                      <p:cBhvr additive="base">
                                        <p:cTn id="151" dur="3000"/>
                                        <p:tgtEl>
                                          <p:spTgt spid="8"/>
                                        </p:tgtEl>
                                        <p:attrNameLst>
                                          <p:attrName>ppt_x</p:attrName>
                                        </p:attrNameLst>
                                      </p:cBhvr>
                                      <p:tavLst>
                                        <p:tav tm="0">
                                          <p:val>
                                            <p:strVal val="ppt_x"/>
                                          </p:val>
                                        </p:tav>
                                        <p:tav tm="100000">
                                          <p:val>
                                            <p:strVal val="1+ppt_w/2"/>
                                          </p:val>
                                        </p:tav>
                                      </p:tavLst>
                                    </p:anim>
                                    <p:anim calcmode="lin" valueType="num">
                                      <p:cBhvr additive="base">
                                        <p:cTn id="152" dur="3000"/>
                                        <p:tgtEl>
                                          <p:spTgt spid="8"/>
                                        </p:tgtEl>
                                        <p:attrNameLst>
                                          <p:attrName>ppt_y</p:attrName>
                                        </p:attrNameLst>
                                      </p:cBhvr>
                                      <p:tavLst>
                                        <p:tav tm="0">
                                          <p:val>
                                            <p:strVal val="ppt_y"/>
                                          </p:val>
                                        </p:tav>
                                        <p:tav tm="100000">
                                          <p:val>
                                            <p:strVal val="0-ppt_h/2"/>
                                          </p:val>
                                        </p:tav>
                                      </p:tavLst>
                                    </p:anim>
                                    <p:set>
                                      <p:cBhvr>
                                        <p:cTn id="153" dur="1" fill="hold">
                                          <p:stCondLst>
                                            <p:cond delay="2999"/>
                                          </p:stCondLst>
                                        </p:cTn>
                                        <p:tgtEl>
                                          <p:spTgt spid="8"/>
                                        </p:tgtEl>
                                        <p:attrNameLst>
                                          <p:attrName>style.visibility</p:attrName>
                                        </p:attrNameLst>
                                      </p:cBhvr>
                                      <p:to>
                                        <p:strVal val="hidden"/>
                                      </p:to>
                                    </p:set>
                                  </p:childTnLst>
                                </p:cTn>
                              </p:par>
                              <p:par>
                                <p:cTn id="154" presetID="2" presetClass="exit" presetSubtype="3" fill="hold" nodeType="withEffect">
                                  <p:stCondLst>
                                    <p:cond delay="0"/>
                                  </p:stCondLst>
                                  <p:childTnLst>
                                    <p:anim calcmode="lin" valueType="num">
                                      <p:cBhvr additive="base">
                                        <p:cTn id="155" dur="3000"/>
                                        <p:tgtEl>
                                          <p:spTgt spid="12"/>
                                        </p:tgtEl>
                                        <p:attrNameLst>
                                          <p:attrName>ppt_x</p:attrName>
                                        </p:attrNameLst>
                                      </p:cBhvr>
                                      <p:tavLst>
                                        <p:tav tm="0">
                                          <p:val>
                                            <p:strVal val="ppt_x"/>
                                          </p:val>
                                        </p:tav>
                                        <p:tav tm="100000">
                                          <p:val>
                                            <p:strVal val="1+ppt_w/2"/>
                                          </p:val>
                                        </p:tav>
                                      </p:tavLst>
                                    </p:anim>
                                    <p:anim calcmode="lin" valueType="num">
                                      <p:cBhvr additive="base">
                                        <p:cTn id="156" dur="3000"/>
                                        <p:tgtEl>
                                          <p:spTgt spid="12"/>
                                        </p:tgtEl>
                                        <p:attrNameLst>
                                          <p:attrName>ppt_y</p:attrName>
                                        </p:attrNameLst>
                                      </p:cBhvr>
                                      <p:tavLst>
                                        <p:tav tm="0">
                                          <p:val>
                                            <p:strVal val="ppt_y"/>
                                          </p:val>
                                        </p:tav>
                                        <p:tav tm="100000">
                                          <p:val>
                                            <p:strVal val="0-ppt_h/2"/>
                                          </p:val>
                                        </p:tav>
                                      </p:tavLst>
                                    </p:anim>
                                    <p:set>
                                      <p:cBhvr>
                                        <p:cTn id="157" dur="1" fill="hold">
                                          <p:stCondLst>
                                            <p:cond delay="2999"/>
                                          </p:stCondLst>
                                        </p:cTn>
                                        <p:tgtEl>
                                          <p:spTgt spid="12"/>
                                        </p:tgtEl>
                                        <p:attrNameLst>
                                          <p:attrName>style.visibility</p:attrName>
                                        </p:attrNameLst>
                                      </p:cBhvr>
                                      <p:to>
                                        <p:strVal val="hidden"/>
                                      </p:to>
                                    </p:set>
                                  </p:childTnLst>
                                </p:cTn>
                              </p:par>
                              <p:par>
                                <p:cTn id="158" presetID="2" presetClass="exit" presetSubtype="3" fill="hold" nodeType="withEffect">
                                  <p:stCondLst>
                                    <p:cond delay="0"/>
                                  </p:stCondLst>
                                  <p:childTnLst>
                                    <p:anim calcmode="lin" valueType="num">
                                      <p:cBhvr additive="base">
                                        <p:cTn id="159" dur="3000"/>
                                        <p:tgtEl>
                                          <p:spTgt spid="19"/>
                                        </p:tgtEl>
                                        <p:attrNameLst>
                                          <p:attrName>ppt_x</p:attrName>
                                        </p:attrNameLst>
                                      </p:cBhvr>
                                      <p:tavLst>
                                        <p:tav tm="0">
                                          <p:val>
                                            <p:strVal val="ppt_x"/>
                                          </p:val>
                                        </p:tav>
                                        <p:tav tm="100000">
                                          <p:val>
                                            <p:strVal val="1+ppt_w/2"/>
                                          </p:val>
                                        </p:tav>
                                      </p:tavLst>
                                    </p:anim>
                                    <p:anim calcmode="lin" valueType="num">
                                      <p:cBhvr additive="base">
                                        <p:cTn id="160" dur="3000"/>
                                        <p:tgtEl>
                                          <p:spTgt spid="19"/>
                                        </p:tgtEl>
                                        <p:attrNameLst>
                                          <p:attrName>ppt_y</p:attrName>
                                        </p:attrNameLst>
                                      </p:cBhvr>
                                      <p:tavLst>
                                        <p:tav tm="0">
                                          <p:val>
                                            <p:strVal val="ppt_y"/>
                                          </p:val>
                                        </p:tav>
                                        <p:tav tm="100000">
                                          <p:val>
                                            <p:strVal val="0-ppt_h/2"/>
                                          </p:val>
                                        </p:tav>
                                      </p:tavLst>
                                    </p:anim>
                                    <p:set>
                                      <p:cBhvr>
                                        <p:cTn id="161" dur="1" fill="hold">
                                          <p:stCondLst>
                                            <p:cond delay="2999"/>
                                          </p:stCondLst>
                                        </p:cTn>
                                        <p:tgtEl>
                                          <p:spTgt spid="19"/>
                                        </p:tgtEl>
                                        <p:attrNameLst>
                                          <p:attrName>style.visibility</p:attrName>
                                        </p:attrNameLst>
                                      </p:cBhvr>
                                      <p:to>
                                        <p:strVal val="hidden"/>
                                      </p:to>
                                    </p:set>
                                  </p:childTnLst>
                                </p:cTn>
                              </p:par>
                              <p:par>
                                <p:cTn id="162" presetID="2" presetClass="exit" presetSubtype="3" fill="hold" nodeType="withEffect">
                                  <p:stCondLst>
                                    <p:cond delay="0"/>
                                  </p:stCondLst>
                                  <p:childTnLst>
                                    <p:anim calcmode="lin" valueType="num">
                                      <p:cBhvr additive="base">
                                        <p:cTn id="163" dur="3000"/>
                                        <p:tgtEl>
                                          <p:spTgt spid="20"/>
                                        </p:tgtEl>
                                        <p:attrNameLst>
                                          <p:attrName>ppt_x</p:attrName>
                                        </p:attrNameLst>
                                      </p:cBhvr>
                                      <p:tavLst>
                                        <p:tav tm="0">
                                          <p:val>
                                            <p:strVal val="ppt_x"/>
                                          </p:val>
                                        </p:tav>
                                        <p:tav tm="100000">
                                          <p:val>
                                            <p:strVal val="1+ppt_w/2"/>
                                          </p:val>
                                        </p:tav>
                                      </p:tavLst>
                                    </p:anim>
                                    <p:anim calcmode="lin" valueType="num">
                                      <p:cBhvr additive="base">
                                        <p:cTn id="164" dur="3000"/>
                                        <p:tgtEl>
                                          <p:spTgt spid="20"/>
                                        </p:tgtEl>
                                        <p:attrNameLst>
                                          <p:attrName>ppt_y</p:attrName>
                                        </p:attrNameLst>
                                      </p:cBhvr>
                                      <p:tavLst>
                                        <p:tav tm="0">
                                          <p:val>
                                            <p:strVal val="ppt_y"/>
                                          </p:val>
                                        </p:tav>
                                        <p:tav tm="100000">
                                          <p:val>
                                            <p:strVal val="0-ppt_h/2"/>
                                          </p:val>
                                        </p:tav>
                                      </p:tavLst>
                                    </p:anim>
                                    <p:set>
                                      <p:cBhvr>
                                        <p:cTn id="165" dur="1" fill="hold">
                                          <p:stCondLst>
                                            <p:cond delay="2999"/>
                                          </p:stCondLst>
                                        </p:cTn>
                                        <p:tgtEl>
                                          <p:spTgt spid="20"/>
                                        </p:tgtEl>
                                        <p:attrNameLst>
                                          <p:attrName>style.visibility</p:attrName>
                                        </p:attrNameLst>
                                      </p:cBhvr>
                                      <p:to>
                                        <p:strVal val="hidden"/>
                                      </p:to>
                                    </p:set>
                                  </p:childTnLst>
                                </p:cTn>
                              </p:par>
                              <p:par>
                                <p:cTn id="166" presetID="2" presetClass="exit" presetSubtype="9" fill="hold" nodeType="withEffect">
                                  <p:stCondLst>
                                    <p:cond delay="0"/>
                                  </p:stCondLst>
                                  <p:childTnLst>
                                    <p:anim calcmode="lin" valueType="num">
                                      <p:cBhvr additive="base">
                                        <p:cTn id="167" dur="3000"/>
                                        <p:tgtEl>
                                          <p:spTgt spid="7"/>
                                        </p:tgtEl>
                                        <p:attrNameLst>
                                          <p:attrName>ppt_x</p:attrName>
                                        </p:attrNameLst>
                                      </p:cBhvr>
                                      <p:tavLst>
                                        <p:tav tm="0">
                                          <p:val>
                                            <p:strVal val="ppt_x"/>
                                          </p:val>
                                        </p:tav>
                                        <p:tav tm="100000">
                                          <p:val>
                                            <p:strVal val="0-ppt_w/2"/>
                                          </p:val>
                                        </p:tav>
                                      </p:tavLst>
                                    </p:anim>
                                    <p:anim calcmode="lin" valueType="num">
                                      <p:cBhvr additive="base">
                                        <p:cTn id="168" dur="3000"/>
                                        <p:tgtEl>
                                          <p:spTgt spid="7"/>
                                        </p:tgtEl>
                                        <p:attrNameLst>
                                          <p:attrName>ppt_y</p:attrName>
                                        </p:attrNameLst>
                                      </p:cBhvr>
                                      <p:tavLst>
                                        <p:tav tm="0">
                                          <p:val>
                                            <p:strVal val="ppt_y"/>
                                          </p:val>
                                        </p:tav>
                                        <p:tav tm="100000">
                                          <p:val>
                                            <p:strVal val="0-ppt_h/2"/>
                                          </p:val>
                                        </p:tav>
                                      </p:tavLst>
                                    </p:anim>
                                    <p:set>
                                      <p:cBhvr>
                                        <p:cTn id="169" dur="1" fill="hold">
                                          <p:stCondLst>
                                            <p:cond delay="2999"/>
                                          </p:stCondLst>
                                        </p:cTn>
                                        <p:tgtEl>
                                          <p:spTgt spid="7"/>
                                        </p:tgtEl>
                                        <p:attrNameLst>
                                          <p:attrName>style.visibility</p:attrName>
                                        </p:attrNameLst>
                                      </p:cBhvr>
                                      <p:to>
                                        <p:strVal val="hidden"/>
                                      </p:to>
                                    </p:set>
                                  </p:childTnLst>
                                </p:cTn>
                              </p:par>
                              <p:par>
                                <p:cTn id="170" presetID="2" presetClass="exit" presetSubtype="9" fill="hold" nodeType="withEffect">
                                  <p:stCondLst>
                                    <p:cond delay="0"/>
                                  </p:stCondLst>
                                  <p:childTnLst>
                                    <p:anim calcmode="lin" valueType="num">
                                      <p:cBhvr additive="base">
                                        <p:cTn id="171" dur="3000"/>
                                        <p:tgtEl>
                                          <p:spTgt spid="11"/>
                                        </p:tgtEl>
                                        <p:attrNameLst>
                                          <p:attrName>ppt_x</p:attrName>
                                        </p:attrNameLst>
                                      </p:cBhvr>
                                      <p:tavLst>
                                        <p:tav tm="0">
                                          <p:val>
                                            <p:strVal val="ppt_x"/>
                                          </p:val>
                                        </p:tav>
                                        <p:tav tm="100000">
                                          <p:val>
                                            <p:strVal val="0-ppt_w/2"/>
                                          </p:val>
                                        </p:tav>
                                      </p:tavLst>
                                    </p:anim>
                                    <p:anim calcmode="lin" valueType="num">
                                      <p:cBhvr additive="base">
                                        <p:cTn id="172" dur="3000"/>
                                        <p:tgtEl>
                                          <p:spTgt spid="11"/>
                                        </p:tgtEl>
                                        <p:attrNameLst>
                                          <p:attrName>ppt_y</p:attrName>
                                        </p:attrNameLst>
                                      </p:cBhvr>
                                      <p:tavLst>
                                        <p:tav tm="0">
                                          <p:val>
                                            <p:strVal val="ppt_y"/>
                                          </p:val>
                                        </p:tav>
                                        <p:tav tm="100000">
                                          <p:val>
                                            <p:strVal val="0-ppt_h/2"/>
                                          </p:val>
                                        </p:tav>
                                      </p:tavLst>
                                    </p:anim>
                                    <p:set>
                                      <p:cBhvr>
                                        <p:cTn id="173" dur="1" fill="hold">
                                          <p:stCondLst>
                                            <p:cond delay="2999"/>
                                          </p:stCondLst>
                                        </p:cTn>
                                        <p:tgtEl>
                                          <p:spTgt spid="11"/>
                                        </p:tgtEl>
                                        <p:attrNameLst>
                                          <p:attrName>style.visibility</p:attrName>
                                        </p:attrNameLst>
                                      </p:cBhvr>
                                      <p:to>
                                        <p:strVal val="hidden"/>
                                      </p:to>
                                    </p:set>
                                  </p:childTnLst>
                                </p:cTn>
                              </p:par>
                              <p:par>
                                <p:cTn id="174" presetID="2" presetClass="exit" presetSubtype="9" fill="hold" nodeType="withEffect">
                                  <p:stCondLst>
                                    <p:cond delay="0"/>
                                  </p:stCondLst>
                                  <p:childTnLst>
                                    <p:anim calcmode="lin" valueType="num">
                                      <p:cBhvr additive="base">
                                        <p:cTn id="175" dur="3000"/>
                                        <p:tgtEl>
                                          <p:spTgt spid="17"/>
                                        </p:tgtEl>
                                        <p:attrNameLst>
                                          <p:attrName>ppt_x</p:attrName>
                                        </p:attrNameLst>
                                      </p:cBhvr>
                                      <p:tavLst>
                                        <p:tav tm="0">
                                          <p:val>
                                            <p:strVal val="ppt_x"/>
                                          </p:val>
                                        </p:tav>
                                        <p:tav tm="100000">
                                          <p:val>
                                            <p:strVal val="0-ppt_w/2"/>
                                          </p:val>
                                        </p:tav>
                                      </p:tavLst>
                                    </p:anim>
                                    <p:anim calcmode="lin" valueType="num">
                                      <p:cBhvr additive="base">
                                        <p:cTn id="176" dur="3000"/>
                                        <p:tgtEl>
                                          <p:spTgt spid="17"/>
                                        </p:tgtEl>
                                        <p:attrNameLst>
                                          <p:attrName>ppt_y</p:attrName>
                                        </p:attrNameLst>
                                      </p:cBhvr>
                                      <p:tavLst>
                                        <p:tav tm="0">
                                          <p:val>
                                            <p:strVal val="ppt_y"/>
                                          </p:val>
                                        </p:tav>
                                        <p:tav tm="100000">
                                          <p:val>
                                            <p:strVal val="0-ppt_h/2"/>
                                          </p:val>
                                        </p:tav>
                                      </p:tavLst>
                                    </p:anim>
                                    <p:set>
                                      <p:cBhvr>
                                        <p:cTn id="177" dur="1" fill="hold">
                                          <p:stCondLst>
                                            <p:cond delay="2999"/>
                                          </p:stCondLst>
                                        </p:cTn>
                                        <p:tgtEl>
                                          <p:spTgt spid="17"/>
                                        </p:tgtEl>
                                        <p:attrNameLst>
                                          <p:attrName>style.visibility</p:attrName>
                                        </p:attrNameLst>
                                      </p:cBhvr>
                                      <p:to>
                                        <p:strVal val="hidden"/>
                                      </p:to>
                                    </p:set>
                                  </p:childTnLst>
                                </p:cTn>
                              </p:par>
                              <p:par>
                                <p:cTn id="178" presetID="2" presetClass="exit" presetSubtype="9" fill="hold" nodeType="withEffect">
                                  <p:stCondLst>
                                    <p:cond delay="0"/>
                                  </p:stCondLst>
                                  <p:childTnLst>
                                    <p:anim calcmode="lin" valueType="num">
                                      <p:cBhvr additive="base">
                                        <p:cTn id="179" dur="3000"/>
                                        <p:tgtEl>
                                          <p:spTgt spid="18"/>
                                        </p:tgtEl>
                                        <p:attrNameLst>
                                          <p:attrName>ppt_x</p:attrName>
                                        </p:attrNameLst>
                                      </p:cBhvr>
                                      <p:tavLst>
                                        <p:tav tm="0">
                                          <p:val>
                                            <p:strVal val="ppt_x"/>
                                          </p:val>
                                        </p:tav>
                                        <p:tav tm="100000">
                                          <p:val>
                                            <p:strVal val="0-ppt_w/2"/>
                                          </p:val>
                                        </p:tav>
                                      </p:tavLst>
                                    </p:anim>
                                    <p:anim calcmode="lin" valueType="num">
                                      <p:cBhvr additive="base">
                                        <p:cTn id="180" dur="3000"/>
                                        <p:tgtEl>
                                          <p:spTgt spid="18"/>
                                        </p:tgtEl>
                                        <p:attrNameLst>
                                          <p:attrName>ppt_y</p:attrName>
                                        </p:attrNameLst>
                                      </p:cBhvr>
                                      <p:tavLst>
                                        <p:tav tm="0">
                                          <p:val>
                                            <p:strVal val="ppt_y"/>
                                          </p:val>
                                        </p:tav>
                                        <p:tav tm="100000">
                                          <p:val>
                                            <p:strVal val="0-ppt_h/2"/>
                                          </p:val>
                                        </p:tav>
                                      </p:tavLst>
                                    </p:anim>
                                    <p:set>
                                      <p:cBhvr>
                                        <p:cTn id="181" dur="1" fill="hold">
                                          <p:stCondLst>
                                            <p:cond delay="2999"/>
                                          </p:stCondLst>
                                        </p:cTn>
                                        <p:tgtEl>
                                          <p:spTgt spid="18"/>
                                        </p:tgtEl>
                                        <p:attrNameLst>
                                          <p:attrName>style.visibility</p:attrName>
                                        </p:attrNameLst>
                                      </p:cBhvr>
                                      <p:to>
                                        <p:strVal val="hidden"/>
                                      </p:to>
                                    </p:set>
                                  </p:childTnLst>
                                </p:cTn>
                              </p:par>
                              <p:par>
                                <p:cTn id="182" presetID="13" presetClass="exit" presetSubtype="32" fill="hold" nodeType="withEffect">
                                  <p:stCondLst>
                                    <p:cond delay="0"/>
                                  </p:stCondLst>
                                  <p:childTnLst>
                                    <p:animEffect transition="out" filter="plus(out)">
                                      <p:cBhvr>
                                        <p:cTn id="183" dur="3000"/>
                                        <p:tgtEl>
                                          <p:spTgt spid="5"/>
                                        </p:tgtEl>
                                      </p:cBhvr>
                                    </p:animEffect>
                                    <p:set>
                                      <p:cBhvr>
                                        <p:cTn id="184" dur="1" fill="hold">
                                          <p:stCondLst>
                                            <p:cond delay="2999"/>
                                          </p:stCondLst>
                                        </p:cTn>
                                        <p:tgtEl>
                                          <p:spTgt spid="5"/>
                                        </p:tgtEl>
                                        <p:attrNameLst>
                                          <p:attrName>style.visibility</p:attrName>
                                        </p:attrNameLst>
                                      </p:cBhvr>
                                      <p:to>
                                        <p:strVal val="hidden"/>
                                      </p:to>
                                    </p:set>
                                  </p:childTnLst>
                                </p:cTn>
                              </p:par>
                              <p:par>
                                <p:cTn id="185" presetID="13" presetClass="exit" presetSubtype="32" fill="hold" nodeType="withEffect">
                                  <p:stCondLst>
                                    <p:cond delay="0"/>
                                  </p:stCondLst>
                                  <p:childTnLst>
                                    <p:animEffect transition="out" filter="plus(out)">
                                      <p:cBhvr>
                                        <p:cTn id="186" dur="3000"/>
                                        <p:tgtEl>
                                          <p:spTgt spid="6"/>
                                        </p:tgtEl>
                                      </p:cBhvr>
                                    </p:animEffect>
                                    <p:set>
                                      <p:cBhvr>
                                        <p:cTn id="187" dur="1" fill="hold">
                                          <p:stCondLst>
                                            <p:cond delay="2999"/>
                                          </p:stCondLst>
                                        </p:cTn>
                                        <p:tgtEl>
                                          <p:spTgt spid="6"/>
                                        </p:tgtEl>
                                        <p:attrNameLst>
                                          <p:attrName>style.visibility</p:attrName>
                                        </p:attrNameLst>
                                      </p:cBhvr>
                                      <p:to>
                                        <p:strVal val="hidden"/>
                                      </p:to>
                                    </p:set>
                                  </p:childTnLst>
                                </p:cTn>
                              </p:par>
                              <p:par>
                                <p:cTn id="188" presetID="13" presetClass="exit" presetSubtype="32" fill="hold" nodeType="withEffect">
                                  <p:stCondLst>
                                    <p:cond delay="0"/>
                                  </p:stCondLst>
                                  <p:childTnLst>
                                    <p:animEffect transition="out" filter="plus(out)">
                                      <p:cBhvr>
                                        <p:cTn id="189" dur="3000"/>
                                        <p:tgtEl>
                                          <p:spTgt spid="7"/>
                                        </p:tgtEl>
                                      </p:cBhvr>
                                    </p:animEffect>
                                    <p:set>
                                      <p:cBhvr>
                                        <p:cTn id="190" dur="1" fill="hold">
                                          <p:stCondLst>
                                            <p:cond delay="2999"/>
                                          </p:stCondLst>
                                        </p:cTn>
                                        <p:tgtEl>
                                          <p:spTgt spid="7"/>
                                        </p:tgtEl>
                                        <p:attrNameLst>
                                          <p:attrName>style.visibility</p:attrName>
                                        </p:attrNameLst>
                                      </p:cBhvr>
                                      <p:to>
                                        <p:strVal val="hidden"/>
                                      </p:to>
                                    </p:set>
                                  </p:childTnLst>
                                </p:cTn>
                              </p:par>
                              <p:par>
                                <p:cTn id="191" presetID="13" presetClass="exit" presetSubtype="32" fill="hold" nodeType="withEffect">
                                  <p:stCondLst>
                                    <p:cond delay="0"/>
                                  </p:stCondLst>
                                  <p:childTnLst>
                                    <p:animEffect transition="out" filter="plus(out)">
                                      <p:cBhvr>
                                        <p:cTn id="192" dur="3000"/>
                                        <p:tgtEl>
                                          <p:spTgt spid="8"/>
                                        </p:tgtEl>
                                      </p:cBhvr>
                                    </p:animEffect>
                                    <p:set>
                                      <p:cBhvr>
                                        <p:cTn id="193" dur="1" fill="hold">
                                          <p:stCondLst>
                                            <p:cond delay="2999"/>
                                          </p:stCondLst>
                                        </p:cTn>
                                        <p:tgtEl>
                                          <p:spTgt spid="8"/>
                                        </p:tgtEl>
                                        <p:attrNameLst>
                                          <p:attrName>style.visibility</p:attrName>
                                        </p:attrNameLst>
                                      </p:cBhvr>
                                      <p:to>
                                        <p:strVal val="hidden"/>
                                      </p:to>
                                    </p:set>
                                  </p:childTnLst>
                                </p:cTn>
                              </p:par>
                              <p:par>
                                <p:cTn id="194" presetID="13" presetClass="exit" presetSubtype="32" fill="hold" nodeType="withEffect">
                                  <p:stCondLst>
                                    <p:cond delay="0"/>
                                  </p:stCondLst>
                                  <p:childTnLst>
                                    <p:animEffect transition="out" filter="plus(out)">
                                      <p:cBhvr>
                                        <p:cTn id="195" dur="3000"/>
                                        <p:tgtEl>
                                          <p:spTgt spid="9"/>
                                        </p:tgtEl>
                                      </p:cBhvr>
                                    </p:animEffect>
                                    <p:set>
                                      <p:cBhvr>
                                        <p:cTn id="196" dur="1" fill="hold">
                                          <p:stCondLst>
                                            <p:cond delay="2999"/>
                                          </p:stCondLst>
                                        </p:cTn>
                                        <p:tgtEl>
                                          <p:spTgt spid="9"/>
                                        </p:tgtEl>
                                        <p:attrNameLst>
                                          <p:attrName>style.visibility</p:attrName>
                                        </p:attrNameLst>
                                      </p:cBhvr>
                                      <p:to>
                                        <p:strVal val="hidden"/>
                                      </p:to>
                                    </p:set>
                                  </p:childTnLst>
                                </p:cTn>
                              </p:par>
                              <p:par>
                                <p:cTn id="197" presetID="13" presetClass="exit" presetSubtype="32" fill="hold" nodeType="withEffect">
                                  <p:stCondLst>
                                    <p:cond delay="0"/>
                                  </p:stCondLst>
                                  <p:childTnLst>
                                    <p:animEffect transition="out" filter="plus(out)">
                                      <p:cBhvr>
                                        <p:cTn id="198" dur="3000"/>
                                        <p:tgtEl>
                                          <p:spTgt spid="10"/>
                                        </p:tgtEl>
                                      </p:cBhvr>
                                    </p:animEffect>
                                    <p:set>
                                      <p:cBhvr>
                                        <p:cTn id="199" dur="1" fill="hold">
                                          <p:stCondLst>
                                            <p:cond delay="2999"/>
                                          </p:stCondLst>
                                        </p:cTn>
                                        <p:tgtEl>
                                          <p:spTgt spid="10"/>
                                        </p:tgtEl>
                                        <p:attrNameLst>
                                          <p:attrName>style.visibility</p:attrName>
                                        </p:attrNameLst>
                                      </p:cBhvr>
                                      <p:to>
                                        <p:strVal val="hidden"/>
                                      </p:to>
                                    </p:set>
                                  </p:childTnLst>
                                </p:cTn>
                              </p:par>
                              <p:par>
                                <p:cTn id="200" presetID="13" presetClass="exit" presetSubtype="32" fill="hold" nodeType="withEffect">
                                  <p:stCondLst>
                                    <p:cond delay="0"/>
                                  </p:stCondLst>
                                  <p:childTnLst>
                                    <p:animEffect transition="out" filter="plus(out)">
                                      <p:cBhvr>
                                        <p:cTn id="201" dur="3000"/>
                                        <p:tgtEl>
                                          <p:spTgt spid="11"/>
                                        </p:tgtEl>
                                      </p:cBhvr>
                                    </p:animEffect>
                                    <p:set>
                                      <p:cBhvr>
                                        <p:cTn id="202" dur="1" fill="hold">
                                          <p:stCondLst>
                                            <p:cond delay="2999"/>
                                          </p:stCondLst>
                                        </p:cTn>
                                        <p:tgtEl>
                                          <p:spTgt spid="11"/>
                                        </p:tgtEl>
                                        <p:attrNameLst>
                                          <p:attrName>style.visibility</p:attrName>
                                        </p:attrNameLst>
                                      </p:cBhvr>
                                      <p:to>
                                        <p:strVal val="hidden"/>
                                      </p:to>
                                    </p:set>
                                  </p:childTnLst>
                                </p:cTn>
                              </p:par>
                              <p:par>
                                <p:cTn id="203" presetID="13" presetClass="exit" presetSubtype="32" fill="hold" nodeType="withEffect">
                                  <p:stCondLst>
                                    <p:cond delay="0"/>
                                  </p:stCondLst>
                                  <p:childTnLst>
                                    <p:animEffect transition="out" filter="plus(out)">
                                      <p:cBhvr>
                                        <p:cTn id="204" dur="3000"/>
                                        <p:tgtEl>
                                          <p:spTgt spid="12"/>
                                        </p:tgtEl>
                                      </p:cBhvr>
                                    </p:animEffect>
                                    <p:set>
                                      <p:cBhvr>
                                        <p:cTn id="205" dur="1" fill="hold">
                                          <p:stCondLst>
                                            <p:cond delay="2999"/>
                                          </p:stCondLst>
                                        </p:cTn>
                                        <p:tgtEl>
                                          <p:spTgt spid="12"/>
                                        </p:tgtEl>
                                        <p:attrNameLst>
                                          <p:attrName>style.visibility</p:attrName>
                                        </p:attrNameLst>
                                      </p:cBhvr>
                                      <p:to>
                                        <p:strVal val="hidden"/>
                                      </p:to>
                                    </p:set>
                                  </p:childTnLst>
                                </p:cTn>
                              </p:par>
                              <p:par>
                                <p:cTn id="206" presetID="13" presetClass="exit" presetSubtype="32" fill="hold" nodeType="withEffect">
                                  <p:stCondLst>
                                    <p:cond delay="0"/>
                                  </p:stCondLst>
                                  <p:childTnLst>
                                    <p:animEffect transition="out" filter="plus(out)">
                                      <p:cBhvr>
                                        <p:cTn id="207" dur="3000"/>
                                        <p:tgtEl>
                                          <p:spTgt spid="13"/>
                                        </p:tgtEl>
                                      </p:cBhvr>
                                    </p:animEffect>
                                    <p:set>
                                      <p:cBhvr>
                                        <p:cTn id="208" dur="1" fill="hold">
                                          <p:stCondLst>
                                            <p:cond delay="2999"/>
                                          </p:stCondLst>
                                        </p:cTn>
                                        <p:tgtEl>
                                          <p:spTgt spid="13"/>
                                        </p:tgtEl>
                                        <p:attrNameLst>
                                          <p:attrName>style.visibility</p:attrName>
                                        </p:attrNameLst>
                                      </p:cBhvr>
                                      <p:to>
                                        <p:strVal val="hidden"/>
                                      </p:to>
                                    </p:set>
                                  </p:childTnLst>
                                </p:cTn>
                              </p:par>
                              <p:par>
                                <p:cTn id="209" presetID="13" presetClass="exit" presetSubtype="32" fill="hold" nodeType="withEffect">
                                  <p:stCondLst>
                                    <p:cond delay="0"/>
                                  </p:stCondLst>
                                  <p:childTnLst>
                                    <p:animEffect transition="out" filter="plus(out)">
                                      <p:cBhvr>
                                        <p:cTn id="210" dur="3000"/>
                                        <p:tgtEl>
                                          <p:spTgt spid="14"/>
                                        </p:tgtEl>
                                      </p:cBhvr>
                                    </p:animEffect>
                                    <p:set>
                                      <p:cBhvr>
                                        <p:cTn id="211" dur="1" fill="hold">
                                          <p:stCondLst>
                                            <p:cond delay="2999"/>
                                          </p:stCondLst>
                                        </p:cTn>
                                        <p:tgtEl>
                                          <p:spTgt spid="14"/>
                                        </p:tgtEl>
                                        <p:attrNameLst>
                                          <p:attrName>style.visibility</p:attrName>
                                        </p:attrNameLst>
                                      </p:cBhvr>
                                      <p:to>
                                        <p:strVal val="hidden"/>
                                      </p:to>
                                    </p:set>
                                  </p:childTnLst>
                                </p:cTn>
                              </p:par>
                              <p:par>
                                <p:cTn id="212" presetID="13" presetClass="exit" presetSubtype="32" fill="hold" nodeType="withEffect">
                                  <p:stCondLst>
                                    <p:cond delay="0"/>
                                  </p:stCondLst>
                                  <p:childTnLst>
                                    <p:animEffect transition="out" filter="plus(out)">
                                      <p:cBhvr>
                                        <p:cTn id="213" dur="3000"/>
                                        <p:tgtEl>
                                          <p:spTgt spid="15"/>
                                        </p:tgtEl>
                                      </p:cBhvr>
                                    </p:animEffect>
                                    <p:set>
                                      <p:cBhvr>
                                        <p:cTn id="214" dur="1" fill="hold">
                                          <p:stCondLst>
                                            <p:cond delay="2999"/>
                                          </p:stCondLst>
                                        </p:cTn>
                                        <p:tgtEl>
                                          <p:spTgt spid="15"/>
                                        </p:tgtEl>
                                        <p:attrNameLst>
                                          <p:attrName>style.visibility</p:attrName>
                                        </p:attrNameLst>
                                      </p:cBhvr>
                                      <p:to>
                                        <p:strVal val="hidden"/>
                                      </p:to>
                                    </p:set>
                                  </p:childTnLst>
                                </p:cTn>
                              </p:par>
                              <p:par>
                                <p:cTn id="215" presetID="13" presetClass="exit" presetSubtype="32" fill="hold" nodeType="withEffect">
                                  <p:stCondLst>
                                    <p:cond delay="0"/>
                                  </p:stCondLst>
                                  <p:childTnLst>
                                    <p:animEffect transition="out" filter="plus(out)">
                                      <p:cBhvr>
                                        <p:cTn id="216" dur="3000"/>
                                        <p:tgtEl>
                                          <p:spTgt spid="16"/>
                                        </p:tgtEl>
                                      </p:cBhvr>
                                    </p:animEffect>
                                    <p:set>
                                      <p:cBhvr>
                                        <p:cTn id="217" dur="1" fill="hold">
                                          <p:stCondLst>
                                            <p:cond delay="2999"/>
                                          </p:stCondLst>
                                        </p:cTn>
                                        <p:tgtEl>
                                          <p:spTgt spid="16"/>
                                        </p:tgtEl>
                                        <p:attrNameLst>
                                          <p:attrName>style.visibility</p:attrName>
                                        </p:attrNameLst>
                                      </p:cBhvr>
                                      <p:to>
                                        <p:strVal val="hidden"/>
                                      </p:to>
                                    </p:set>
                                  </p:childTnLst>
                                </p:cTn>
                              </p:par>
                              <p:par>
                                <p:cTn id="218" presetID="13" presetClass="exit" presetSubtype="32" fill="hold" nodeType="withEffect">
                                  <p:stCondLst>
                                    <p:cond delay="0"/>
                                  </p:stCondLst>
                                  <p:childTnLst>
                                    <p:animEffect transition="out" filter="plus(out)">
                                      <p:cBhvr>
                                        <p:cTn id="219" dur="3000"/>
                                        <p:tgtEl>
                                          <p:spTgt spid="17"/>
                                        </p:tgtEl>
                                      </p:cBhvr>
                                    </p:animEffect>
                                    <p:set>
                                      <p:cBhvr>
                                        <p:cTn id="220" dur="1" fill="hold">
                                          <p:stCondLst>
                                            <p:cond delay="2999"/>
                                          </p:stCondLst>
                                        </p:cTn>
                                        <p:tgtEl>
                                          <p:spTgt spid="17"/>
                                        </p:tgtEl>
                                        <p:attrNameLst>
                                          <p:attrName>style.visibility</p:attrName>
                                        </p:attrNameLst>
                                      </p:cBhvr>
                                      <p:to>
                                        <p:strVal val="hidden"/>
                                      </p:to>
                                    </p:set>
                                  </p:childTnLst>
                                </p:cTn>
                              </p:par>
                              <p:par>
                                <p:cTn id="221" presetID="13" presetClass="exit" presetSubtype="32" fill="hold" nodeType="withEffect">
                                  <p:stCondLst>
                                    <p:cond delay="0"/>
                                  </p:stCondLst>
                                  <p:childTnLst>
                                    <p:animEffect transition="out" filter="plus(out)">
                                      <p:cBhvr>
                                        <p:cTn id="222" dur="3000"/>
                                        <p:tgtEl>
                                          <p:spTgt spid="18"/>
                                        </p:tgtEl>
                                      </p:cBhvr>
                                    </p:animEffect>
                                    <p:set>
                                      <p:cBhvr>
                                        <p:cTn id="223" dur="1" fill="hold">
                                          <p:stCondLst>
                                            <p:cond delay="2999"/>
                                          </p:stCondLst>
                                        </p:cTn>
                                        <p:tgtEl>
                                          <p:spTgt spid="18"/>
                                        </p:tgtEl>
                                        <p:attrNameLst>
                                          <p:attrName>style.visibility</p:attrName>
                                        </p:attrNameLst>
                                      </p:cBhvr>
                                      <p:to>
                                        <p:strVal val="hidden"/>
                                      </p:to>
                                    </p:set>
                                  </p:childTnLst>
                                </p:cTn>
                              </p:par>
                              <p:par>
                                <p:cTn id="224" presetID="13" presetClass="exit" presetSubtype="32" fill="hold" nodeType="withEffect">
                                  <p:stCondLst>
                                    <p:cond delay="0"/>
                                  </p:stCondLst>
                                  <p:childTnLst>
                                    <p:animEffect transition="out" filter="plus(out)">
                                      <p:cBhvr>
                                        <p:cTn id="225" dur="3000"/>
                                        <p:tgtEl>
                                          <p:spTgt spid="19"/>
                                        </p:tgtEl>
                                      </p:cBhvr>
                                    </p:animEffect>
                                    <p:set>
                                      <p:cBhvr>
                                        <p:cTn id="226" dur="1" fill="hold">
                                          <p:stCondLst>
                                            <p:cond delay="2999"/>
                                          </p:stCondLst>
                                        </p:cTn>
                                        <p:tgtEl>
                                          <p:spTgt spid="19"/>
                                        </p:tgtEl>
                                        <p:attrNameLst>
                                          <p:attrName>style.visibility</p:attrName>
                                        </p:attrNameLst>
                                      </p:cBhvr>
                                      <p:to>
                                        <p:strVal val="hidden"/>
                                      </p:to>
                                    </p:set>
                                  </p:childTnLst>
                                </p:cTn>
                              </p:par>
                              <p:par>
                                <p:cTn id="227" presetID="13" presetClass="exit" presetSubtype="32" fill="hold" nodeType="withEffect">
                                  <p:stCondLst>
                                    <p:cond delay="0"/>
                                  </p:stCondLst>
                                  <p:childTnLst>
                                    <p:animEffect transition="out" filter="plus(out)">
                                      <p:cBhvr>
                                        <p:cTn id="228" dur="3000"/>
                                        <p:tgtEl>
                                          <p:spTgt spid="20"/>
                                        </p:tgtEl>
                                      </p:cBhvr>
                                    </p:animEffect>
                                    <p:set>
                                      <p:cBhvr>
                                        <p:cTn id="229" dur="1" fill="hold">
                                          <p:stCondLst>
                                            <p:cond delay="2999"/>
                                          </p:stCondLst>
                                        </p:cTn>
                                        <p:tgtEl>
                                          <p:spTgt spid="20"/>
                                        </p:tgtEl>
                                        <p:attrNameLst>
                                          <p:attrName>style.visibility</p:attrName>
                                        </p:attrNameLst>
                                      </p:cBhvr>
                                      <p:to>
                                        <p:strVal val="hidden"/>
                                      </p:to>
                                    </p:set>
                                  </p:childTnLst>
                                </p:cTn>
                              </p:par>
                              <p:par>
                                <p:cTn id="230" presetID="23" presetClass="entr" presetSubtype="272" fill="hold" nodeType="withEffect">
                                  <p:stCondLst>
                                    <p:cond delay="0"/>
                                  </p:stCondLst>
                                  <p:childTnLst>
                                    <p:set>
                                      <p:cBhvr>
                                        <p:cTn id="231" dur="1" fill="hold">
                                          <p:stCondLst>
                                            <p:cond delay="0"/>
                                          </p:stCondLst>
                                        </p:cTn>
                                        <p:tgtEl>
                                          <p:spTgt spid="4"/>
                                        </p:tgtEl>
                                        <p:attrNameLst>
                                          <p:attrName>style.visibility</p:attrName>
                                        </p:attrNameLst>
                                      </p:cBhvr>
                                      <p:to>
                                        <p:strVal val="visible"/>
                                      </p:to>
                                    </p:set>
                                    <p:anim calcmode="lin" valueType="num">
                                      <p:cBhvr>
                                        <p:cTn id="232" dur="3000" fill="hold"/>
                                        <p:tgtEl>
                                          <p:spTgt spid="4"/>
                                        </p:tgtEl>
                                        <p:attrNameLst>
                                          <p:attrName>ppt_w</p:attrName>
                                        </p:attrNameLst>
                                      </p:cBhvr>
                                      <p:tavLst>
                                        <p:tav tm="0">
                                          <p:val>
                                            <p:strVal val="2/3*#ppt_w"/>
                                          </p:val>
                                        </p:tav>
                                        <p:tav tm="100000">
                                          <p:val>
                                            <p:strVal val="#ppt_w"/>
                                          </p:val>
                                        </p:tav>
                                      </p:tavLst>
                                    </p:anim>
                                    <p:anim calcmode="lin" valueType="num">
                                      <p:cBhvr>
                                        <p:cTn id="233" dur="3000" fill="hold"/>
                                        <p:tgtEl>
                                          <p:spTgt spid="4"/>
                                        </p:tgtEl>
                                        <p:attrNameLst>
                                          <p:attrName>ppt_h</p:attrName>
                                        </p:attrNameLst>
                                      </p:cBhvr>
                                      <p:tavLst>
                                        <p:tav tm="0">
                                          <p:val>
                                            <p:strVal val="2/3*#ppt_h"/>
                                          </p:val>
                                        </p:tav>
                                        <p:tav tm="100000">
                                          <p:val>
                                            <p:strVal val="#ppt_h"/>
                                          </p:val>
                                        </p:tav>
                                      </p:tavLst>
                                    </p:anim>
                                  </p:childTnLst>
                                </p:cTn>
                              </p:par>
                              <p:par>
                                <p:cTn id="234" presetID="8" presetClass="entr" presetSubtype="32" fill="hold" nodeType="withEffect">
                                  <p:stCondLst>
                                    <p:cond delay="0"/>
                                  </p:stCondLst>
                                  <p:childTnLst>
                                    <p:set>
                                      <p:cBhvr>
                                        <p:cTn id="235" dur="1" fill="hold">
                                          <p:stCondLst>
                                            <p:cond delay="0"/>
                                          </p:stCondLst>
                                        </p:cTn>
                                        <p:tgtEl>
                                          <p:spTgt spid="4"/>
                                        </p:tgtEl>
                                        <p:attrNameLst>
                                          <p:attrName>style.visibility</p:attrName>
                                        </p:attrNameLst>
                                      </p:cBhvr>
                                      <p:to>
                                        <p:strVal val="visible"/>
                                      </p:to>
                                    </p:set>
                                    <p:animEffect transition="in" filter="diamond(out)">
                                      <p:cBhvr>
                                        <p:cTn id="236" dur="3000"/>
                                        <p:tgtEl>
                                          <p:spTgt spid="4"/>
                                        </p:tgtEl>
                                      </p:cBhvr>
                                    </p:animEffect>
                                  </p:childTnLst>
                                </p:cTn>
                              </p:par>
                            </p:childTnLst>
                          </p:cTn>
                        </p:par>
                        <p:par>
                          <p:cTn id="237" fill="hold">
                            <p:stCondLst>
                              <p:cond delay="6000"/>
                            </p:stCondLst>
                            <p:childTnLst>
                              <p:par>
                                <p:cTn id="238" presetID="40" presetClass="entr" presetSubtype="0" fill="hold" grpId="0" nodeType="afterEffect">
                                  <p:stCondLst>
                                    <p:cond delay="0"/>
                                  </p:stCondLst>
                                  <p:iterate type="lt">
                                    <p:tmPct val="10000"/>
                                  </p:iterate>
                                  <p:childTnLst>
                                    <p:set>
                                      <p:cBhvr>
                                        <p:cTn id="239" dur="1" fill="hold">
                                          <p:stCondLst>
                                            <p:cond delay="0"/>
                                          </p:stCondLst>
                                        </p:cTn>
                                        <p:tgtEl>
                                          <p:spTgt spid="23"/>
                                        </p:tgtEl>
                                        <p:attrNameLst>
                                          <p:attrName>style.visibility</p:attrName>
                                        </p:attrNameLst>
                                      </p:cBhvr>
                                      <p:to>
                                        <p:strVal val="visible"/>
                                      </p:to>
                                    </p:set>
                                    <p:animEffect transition="in" filter="fade">
                                      <p:cBhvr>
                                        <p:cTn id="240" dur="1000"/>
                                        <p:tgtEl>
                                          <p:spTgt spid="23"/>
                                        </p:tgtEl>
                                      </p:cBhvr>
                                    </p:animEffect>
                                    <p:anim calcmode="lin" valueType="num">
                                      <p:cBhvr>
                                        <p:cTn id="241" dur="1000" fill="hold"/>
                                        <p:tgtEl>
                                          <p:spTgt spid="23"/>
                                        </p:tgtEl>
                                        <p:attrNameLst>
                                          <p:attrName>ppt_x</p:attrName>
                                        </p:attrNameLst>
                                      </p:cBhvr>
                                      <p:tavLst>
                                        <p:tav tm="0">
                                          <p:val>
                                            <p:strVal val="#ppt_x-.1"/>
                                          </p:val>
                                        </p:tav>
                                        <p:tav tm="100000">
                                          <p:val>
                                            <p:strVal val="#ppt_x"/>
                                          </p:val>
                                        </p:tav>
                                      </p:tavLst>
                                    </p:anim>
                                    <p:anim calcmode="lin" valueType="num">
                                      <p:cBhvr>
                                        <p:cTn id="242"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0" y="0"/>
            <a:ext cx="9144000" cy="5357813"/>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pic>
      <p:sp>
        <p:nvSpPr>
          <p:cNvPr id="6" name="5 Onda"/>
          <p:cNvSpPr/>
          <p:nvPr/>
        </p:nvSpPr>
        <p:spPr>
          <a:xfrm>
            <a:off x="0" y="0"/>
            <a:ext cx="4500563" cy="1339850"/>
          </a:xfrm>
          <a:prstGeom prst="wave">
            <a:avLst>
              <a:gd name="adj1" fmla="val 20000"/>
              <a:gd name="adj2" fmla="val 0"/>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Onda"/>
          <p:cNvSpPr/>
          <p:nvPr/>
        </p:nvSpPr>
        <p:spPr>
          <a:xfrm>
            <a:off x="0" y="804863"/>
            <a:ext cx="4500563" cy="1338262"/>
          </a:xfrm>
          <a:prstGeom prst="wave">
            <a:avLst>
              <a:gd name="adj1" fmla="val 20000"/>
              <a:gd name="adj2" fmla="val 0"/>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Onda"/>
          <p:cNvSpPr/>
          <p:nvPr/>
        </p:nvSpPr>
        <p:spPr>
          <a:xfrm>
            <a:off x="0" y="1608138"/>
            <a:ext cx="4500563" cy="1339850"/>
          </a:xfrm>
          <a:prstGeom prst="wave">
            <a:avLst>
              <a:gd name="adj1" fmla="val 20000"/>
              <a:gd name="adj2" fmla="val 0"/>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Onda"/>
          <p:cNvSpPr/>
          <p:nvPr/>
        </p:nvSpPr>
        <p:spPr>
          <a:xfrm>
            <a:off x="0" y="2411413"/>
            <a:ext cx="4500563" cy="1339850"/>
          </a:xfrm>
          <a:prstGeom prst="wave">
            <a:avLst>
              <a:gd name="adj1" fmla="val 20000"/>
              <a:gd name="adj2" fmla="val 0"/>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Onda"/>
          <p:cNvSpPr/>
          <p:nvPr/>
        </p:nvSpPr>
        <p:spPr>
          <a:xfrm>
            <a:off x="0" y="4019550"/>
            <a:ext cx="4500563" cy="1338263"/>
          </a:xfrm>
          <a:prstGeom prst="wave">
            <a:avLst>
              <a:gd name="adj1" fmla="val 20000"/>
              <a:gd name="adj2" fmla="val 0"/>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Onda"/>
          <p:cNvSpPr/>
          <p:nvPr/>
        </p:nvSpPr>
        <p:spPr>
          <a:xfrm>
            <a:off x="0" y="3214688"/>
            <a:ext cx="4500563" cy="1339850"/>
          </a:xfrm>
          <a:prstGeom prst="wave">
            <a:avLst>
              <a:gd name="adj1" fmla="val 20000"/>
              <a:gd name="adj2" fmla="val 0"/>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Onda"/>
          <p:cNvSpPr/>
          <p:nvPr/>
        </p:nvSpPr>
        <p:spPr>
          <a:xfrm flipH="1">
            <a:off x="4500563" y="0"/>
            <a:ext cx="4643437" cy="1339850"/>
          </a:xfrm>
          <a:prstGeom prst="wave">
            <a:avLst>
              <a:gd name="adj1" fmla="val 20000"/>
              <a:gd name="adj2" fmla="val 0"/>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Onda"/>
          <p:cNvSpPr/>
          <p:nvPr/>
        </p:nvSpPr>
        <p:spPr>
          <a:xfrm flipH="1">
            <a:off x="4500563" y="804863"/>
            <a:ext cx="4643437" cy="1338262"/>
          </a:xfrm>
          <a:prstGeom prst="wave">
            <a:avLst>
              <a:gd name="adj1" fmla="val 20000"/>
              <a:gd name="adj2" fmla="val 0"/>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Onda"/>
          <p:cNvSpPr/>
          <p:nvPr/>
        </p:nvSpPr>
        <p:spPr>
          <a:xfrm flipH="1">
            <a:off x="4500563" y="1608138"/>
            <a:ext cx="4643437" cy="1339850"/>
          </a:xfrm>
          <a:prstGeom prst="wave">
            <a:avLst>
              <a:gd name="adj1" fmla="val 20000"/>
              <a:gd name="adj2" fmla="val 0"/>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Onda"/>
          <p:cNvSpPr/>
          <p:nvPr/>
        </p:nvSpPr>
        <p:spPr>
          <a:xfrm flipH="1">
            <a:off x="4500563" y="2411413"/>
            <a:ext cx="4643437" cy="1339850"/>
          </a:xfrm>
          <a:prstGeom prst="wave">
            <a:avLst>
              <a:gd name="adj1" fmla="val 20000"/>
              <a:gd name="adj2" fmla="val 0"/>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Onda"/>
          <p:cNvSpPr/>
          <p:nvPr/>
        </p:nvSpPr>
        <p:spPr>
          <a:xfrm flipH="1">
            <a:off x="4500563" y="3214688"/>
            <a:ext cx="4643437" cy="1339850"/>
          </a:xfrm>
          <a:prstGeom prst="wave">
            <a:avLst>
              <a:gd name="adj1" fmla="val 20000"/>
              <a:gd name="adj2" fmla="val 0"/>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Onda"/>
          <p:cNvSpPr/>
          <p:nvPr/>
        </p:nvSpPr>
        <p:spPr>
          <a:xfrm flipH="1">
            <a:off x="4500563" y="4019550"/>
            <a:ext cx="4643437" cy="1338263"/>
          </a:xfrm>
          <a:prstGeom prst="wave">
            <a:avLst>
              <a:gd name="adj1" fmla="val 20000"/>
              <a:gd name="adj2" fmla="val 0"/>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CuadroTexto"/>
          <p:cNvSpPr txBox="1"/>
          <p:nvPr/>
        </p:nvSpPr>
        <p:spPr>
          <a:xfrm>
            <a:off x="971550" y="4300538"/>
            <a:ext cx="7200900"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Vivir la Ofrenda a la Virgen de los Desamparados, es uno de los actos de mayor fervor y tradición en la ciudad de Valencia.</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18000">
        <p14:glitter pattern="hexagon"/>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ppt_x"/>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ppt_x"/>
                                          </p:val>
                                        </p:tav>
                                        <p:tav tm="100000">
                                          <p:val>
                                            <p:strVal val="#ppt_x"/>
                                          </p:val>
                                        </p:tav>
                                      </p:tavLst>
                                    </p:anim>
                                    <p:anim calcmode="lin" valueType="num">
                                      <p:cBhvr additive="base">
                                        <p:cTn id="24" dur="3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ppt_x"/>
                                          </p:val>
                                        </p:tav>
                                        <p:tav tm="100000">
                                          <p:val>
                                            <p:strVal val="#ppt_x"/>
                                          </p:val>
                                        </p:tav>
                                      </p:tavLst>
                                    </p:anim>
                                    <p:anim calcmode="lin" valueType="num">
                                      <p:cBhvr additive="base">
                                        <p:cTn id="28" dur="3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0-#ppt_h/2"/>
                                          </p:val>
                                        </p:tav>
                                        <p:tav tm="100000">
                                          <p:val>
                                            <p:strVal val="#ppt_y"/>
                                          </p:val>
                                        </p:tav>
                                      </p:tavLst>
                                    </p:anim>
                                  </p:childTnLst>
                                </p:cTn>
                              </p:par>
                              <p:par>
                                <p:cTn id="33" presetID="2" presetClass="entr" presetSubtype="1"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ppt_x"/>
                                          </p:val>
                                        </p:tav>
                                        <p:tav tm="100000">
                                          <p:val>
                                            <p:strVal val="#ppt_x"/>
                                          </p:val>
                                        </p:tav>
                                      </p:tavLst>
                                    </p:anim>
                                    <p:anim calcmode="lin" valueType="num">
                                      <p:cBhvr additive="base">
                                        <p:cTn id="36" dur="3000" fill="hold"/>
                                        <p:tgtEl>
                                          <p:spTgt spid="13"/>
                                        </p:tgtEl>
                                        <p:attrNameLst>
                                          <p:attrName>ppt_y</p:attrName>
                                        </p:attrNameLst>
                                      </p:cBhvr>
                                      <p:tavLst>
                                        <p:tav tm="0">
                                          <p:val>
                                            <p:strVal val="0-#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ppt_x"/>
                                          </p:val>
                                        </p:tav>
                                        <p:tav tm="100000">
                                          <p:val>
                                            <p:strVal val="#ppt_x"/>
                                          </p:val>
                                        </p:tav>
                                      </p:tavLst>
                                    </p:anim>
                                    <p:anim calcmode="lin" valueType="num">
                                      <p:cBhvr additive="base">
                                        <p:cTn id="40" dur="3000" fill="hold"/>
                                        <p:tgtEl>
                                          <p:spTgt spid="14"/>
                                        </p:tgtEl>
                                        <p:attrNameLst>
                                          <p:attrName>ppt_y</p:attrName>
                                        </p:attrNameLst>
                                      </p:cBhvr>
                                      <p:tavLst>
                                        <p:tav tm="0">
                                          <p:val>
                                            <p:strVal val="0-#ppt_h/2"/>
                                          </p:val>
                                        </p:tav>
                                        <p:tav tm="100000">
                                          <p:val>
                                            <p:strVal val="#ppt_y"/>
                                          </p:val>
                                        </p:tav>
                                      </p:tavLst>
                                    </p:anim>
                                  </p:childTnLst>
                                </p:cTn>
                              </p:par>
                              <p:par>
                                <p:cTn id="41" presetID="2" presetClass="entr" presetSubtype="1"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ppt_x"/>
                                          </p:val>
                                        </p:tav>
                                        <p:tav tm="100000">
                                          <p:val>
                                            <p:strVal val="#ppt_x"/>
                                          </p:val>
                                        </p:tav>
                                      </p:tavLst>
                                    </p:anim>
                                    <p:anim calcmode="lin" valueType="num">
                                      <p:cBhvr additive="base">
                                        <p:cTn id="44" dur="3000" fill="hold"/>
                                        <p:tgtEl>
                                          <p:spTgt spid="15"/>
                                        </p:tgtEl>
                                        <p:attrNameLst>
                                          <p:attrName>ppt_y</p:attrName>
                                        </p:attrNameLst>
                                      </p:cBhvr>
                                      <p:tavLst>
                                        <p:tav tm="0">
                                          <p:val>
                                            <p:strVal val="0-#ppt_h/2"/>
                                          </p:val>
                                        </p:tav>
                                        <p:tav tm="100000">
                                          <p:val>
                                            <p:strVal val="#ppt_y"/>
                                          </p:val>
                                        </p:tav>
                                      </p:tavLst>
                                    </p:anim>
                                  </p:childTnLst>
                                </p:cTn>
                              </p:par>
                              <p:par>
                                <p:cTn id="45" presetID="2" presetClass="entr" presetSubtype="1"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ppt_x"/>
                                          </p:val>
                                        </p:tav>
                                        <p:tav tm="100000">
                                          <p:val>
                                            <p:strVal val="#ppt_x"/>
                                          </p:val>
                                        </p:tav>
                                      </p:tavLst>
                                    </p:anim>
                                    <p:anim calcmode="lin" valueType="num">
                                      <p:cBhvr additive="base">
                                        <p:cTn id="48" dur="3000" fill="hold"/>
                                        <p:tgtEl>
                                          <p:spTgt spid="16"/>
                                        </p:tgtEl>
                                        <p:attrNameLst>
                                          <p:attrName>ppt_y</p:attrName>
                                        </p:attrNameLst>
                                      </p:cBhvr>
                                      <p:tavLst>
                                        <p:tav tm="0">
                                          <p:val>
                                            <p:strVal val="0-#ppt_h/2"/>
                                          </p:val>
                                        </p:tav>
                                        <p:tav tm="100000">
                                          <p:val>
                                            <p:strVal val="#ppt_y"/>
                                          </p:val>
                                        </p:tav>
                                      </p:tavLst>
                                    </p:anim>
                                  </p:childTnLst>
                                </p:cTn>
                              </p:par>
                              <p:par>
                                <p:cTn id="49" presetID="2" presetClass="entr" presetSubtype="1"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ppt_x"/>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5" presetClass="entr" presetSubtype="10" fill="hold" grpId="1"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checkerboard(across)">
                                      <p:cBhvr>
                                        <p:cTn id="55" dur="3000"/>
                                        <p:tgtEl>
                                          <p:spTgt spid="6"/>
                                        </p:tgtEl>
                                      </p:cBhvr>
                                    </p:animEffect>
                                  </p:childTnLst>
                                </p:cTn>
                              </p:par>
                              <p:par>
                                <p:cTn id="56" presetID="5" presetClass="entr" presetSubtype="10" fill="hold" grpId="1"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checkerboard(across)">
                                      <p:cBhvr>
                                        <p:cTn id="58" dur="3000"/>
                                        <p:tgtEl>
                                          <p:spTgt spid="7"/>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checkerboard(across)">
                                      <p:cBhvr>
                                        <p:cTn id="61" dur="3000"/>
                                        <p:tgtEl>
                                          <p:spTgt spid="8"/>
                                        </p:tgtEl>
                                      </p:cBhvr>
                                    </p:animEffect>
                                  </p:childTnLst>
                                </p:cTn>
                              </p:par>
                              <p:par>
                                <p:cTn id="62" presetID="5" presetClass="entr" presetSubtype="10" fill="hold" grpId="1"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checkerboard(across)">
                                      <p:cBhvr>
                                        <p:cTn id="64" dur="3000"/>
                                        <p:tgtEl>
                                          <p:spTgt spid="9"/>
                                        </p:tgtEl>
                                      </p:cBhvr>
                                    </p:animEffect>
                                  </p:childTnLst>
                                </p:cTn>
                              </p:par>
                              <p:par>
                                <p:cTn id="65" presetID="5" presetClass="entr" presetSubtype="10" fill="hold" grpId="1"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checkerboard(across)">
                                      <p:cBhvr>
                                        <p:cTn id="67" dur="3000"/>
                                        <p:tgtEl>
                                          <p:spTgt spid="10"/>
                                        </p:tgtEl>
                                      </p:cBhvr>
                                    </p:animEffect>
                                  </p:childTnLst>
                                </p:cTn>
                              </p:par>
                              <p:par>
                                <p:cTn id="68" presetID="5"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checkerboard(across)">
                                      <p:cBhvr>
                                        <p:cTn id="70" dur="3000"/>
                                        <p:tgtEl>
                                          <p:spTgt spid="11"/>
                                        </p:tgtEl>
                                      </p:cBhvr>
                                    </p:animEffect>
                                  </p:childTnLst>
                                </p:cTn>
                              </p:par>
                              <p:par>
                                <p:cTn id="71" presetID="5" presetClass="entr" presetSubtype="10" fill="hold" grpId="1"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checkerboard(across)">
                                      <p:cBhvr>
                                        <p:cTn id="73" dur="3000"/>
                                        <p:tgtEl>
                                          <p:spTgt spid="12"/>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checkerboard(across)">
                                      <p:cBhvr>
                                        <p:cTn id="76" dur="3000"/>
                                        <p:tgtEl>
                                          <p:spTgt spid="13"/>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checkerboard(across)">
                                      <p:cBhvr>
                                        <p:cTn id="79" dur="3000"/>
                                        <p:tgtEl>
                                          <p:spTgt spid="14"/>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checkerboard(across)">
                                      <p:cBhvr>
                                        <p:cTn id="82" dur="3000"/>
                                        <p:tgtEl>
                                          <p:spTgt spid="15"/>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checkerboard(across)">
                                      <p:cBhvr>
                                        <p:cTn id="85" dur="3000"/>
                                        <p:tgtEl>
                                          <p:spTgt spid="16"/>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checkerboard(across)">
                                      <p:cBhvr>
                                        <p:cTn id="88" dur="3000"/>
                                        <p:tgtEl>
                                          <p:spTgt spid="17"/>
                                        </p:tgtEl>
                                      </p:cBhvr>
                                    </p:animEffect>
                                  </p:childTnLst>
                                </p:cTn>
                              </p:par>
                              <p:par>
                                <p:cTn id="89" presetID="17" presetClass="exit" presetSubtype="8" fill="hold" grpId="2" nodeType="withEffect">
                                  <p:stCondLst>
                                    <p:cond delay="0"/>
                                  </p:stCondLst>
                                  <p:childTnLst>
                                    <p:anim calcmode="lin" valueType="num">
                                      <p:cBhvr>
                                        <p:cTn id="90" dur="3000"/>
                                        <p:tgtEl>
                                          <p:spTgt spid="6"/>
                                        </p:tgtEl>
                                        <p:attrNameLst>
                                          <p:attrName>ppt_x</p:attrName>
                                        </p:attrNameLst>
                                      </p:cBhvr>
                                      <p:tavLst>
                                        <p:tav tm="0">
                                          <p:val>
                                            <p:strVal val="ppt_x"/>
                                          </p:val>
                                        </p:tav>
                                        <p:tav tm="100000">
                                          <p:val>
                                            <p:strVal val="ppt_x-ppt_w/2"/>
                                          </p:val>
                                        </p:tav>
                                      </p:tavLst>
                                    </p:anim>
                                    <p:anim calcmode="lin" valueType="num">
                                      <p:cBhvr>
                                        <p:cTn id="91" dur="3000"/>
                                        <p:tgtEl>
                                          <p:spTgt spid="6"/>
                                        </p:tgtEl>
                                        <p:attrNameLst>
                                          <p:attrName>ppt_y</p:attrName>
                                        </p:attrNameLst>
                                      </p:cBhvr>
                                      <p:tavLst>
                                        <p:tav tm="0">
                                          <p:val>
                                            <p:strVal val="ppt_y"/>
                                          </p:val>
                                        </p:tav>
                                        <p:tav tm="100000">
                                          <p:val>
                                            <p:strVal val="ppt_y"/>
                                          </p:val>
                                        </p:tav>
                                      </p:tavLst>
                                    </p:anim>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strVal val="ppt_h"/>
                                          </p:val>
                                        </p:tav>
                                      </p:tavLst>
                                    </p:anim>
                                    <p:set>
                                      <p:cBhvr>
                                        <p:cTn id="94" dur="1" fill="hold">
                                          <p:stCondLst>
                                            <p:cond delay="2999"/>
                                          </p:stCondLst>
                                        </p:cTn>
                                        <p:tgtEl>
                                          <p:spTgt spid="6"/>
                                        </p:tgtEl>
                                        <p:attrNameLst>
                                          <p:attrName>style.visibility</p:attrName>
                                        </p:attrNameLst>
                                      </p:cBhvr>
                                      <p:to>
                                        <p:strVal val="hidden"/>
                                      </p:to>
                                    </p:set>
                                  </p:childTnLst>
                                </p:cTn>
                              </p:par>
                              <p:par>
                                <p:cTn id="95" presetID="17" presetClass="exit" presetSubtype="8" fill="hold" grpId="2" nodeType="withEffect">
                                  <p:stCondLst>
                                    <p:cond delay="0"/>
                                  </p:stCondLst>
                                  <p:childTnLst>
                                    <p:anim calcmode="lin" valueType="num">
                                      <p:cBhvr>
                                        <p:cTn id="96" dur="3000"/>
                                        <p:tgtEl>
                                          <p:spTgt spid="7"/>
                                        </p:tgtEl>
                                        <p:attrNameLst>
                                          <p:attrName>ppt_x</p:attrName>
                                        </p:attrNameLst>
                                      </p:cBhvr>
                                      <p:tavLst>
                                        <p:tav tm="0">
                                          <p:val>
                                            <p:strVal val="ppt_x"/>
                                          </p:val>
                                        </p:tav>
                                        <p:tav tm="100000">
                                          <p:val>
                                            <p:strVal val="ppt_x-ppt_w/2"/>
                                          </p:val>
                                        </p:tav>
                                      </p:tavLst>
                                    </p:anim>
                                    <p:anim calcmode="lin" valueType="num">
                                      <p:cBhvr>
                                        <p:cTn id="97" dur="3000"/>
                                        <p:tgtEl>
                                          <p:spTgt spid="7"/>
                                        </p:tgtEl>
                                        <p:attrNameLst>
                                          <p:attrName>ppt_y</p:attrName>
                                        </p:attrNameLst>
                                      </p:cBhvr>
                                      <p:tavLst>
                                        <p:tav tm="0">
                                          <p:val>
                                            <p:strVal val="ppt_y"/>
                                          </p:val>
                                        </p:tav>
                                        <p:tav tm="100000">
                                          <p:val>
                                            <p:strVal val="ppt_y"/>
                                          </p:val>
                                        </p:tav>
                                      </p:tavLst>
                                    </p:anim>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strVal val="ppt_h"/>
                                          </p:val>
                                        </p:tav>
                                      </p:tavLst>
                                    </p:anim>
                                    <p:set>
                                      <p:cBhvr>
                                        <p:cTn id="100" dur="1" fill="hold">
                                          <p:stCondLst>
                                            <p:cond delay="2999"/>
                                          </p:stCondLst>
                                        </p:cTn>
                                        <p:tgtEl>
                                          <p:spTgt spid="7"/>
                                        </p:tgtEl>
                                        <p:attrNameLst>
                                          <p:attrName>style.visibility</p:attrName>
                                        </p:attrNameLst>
                                      </p:cBhvr>
                                      <p:to>
                                        <p:strVal val="hidden"/>
                                      </p:to>
                                    </p:set>
                                  </p:childTnLst>
                                </p:cTn>
                              </p:par>
                              <p:par>
                                <p:cTn id="101" presetID="17" presetClass="exit" presetSubtype="8" fill="hold" grpId="2" nodeType="withEffect">
                                  <p:stCondLst>
                                    <p:cond delay="0"/>
                                  </p:stCondLst>
                                  <p:childTnLst>
                                    <p:anim calcmode="lin" valueType="num">
                                      <p:cBhvr>
                                        <p:cTn id="102" dur="3000"/>
                                        <p:tgtEl>
                                          <p:spTgt spid="8"/>
                                        </p:tgtEl>
                                        <p:attrNameLst>
                                          <p:attrName>ppt_x</p:attrName>
                                        </p:attrNameLst>
                                      </p:cBhvr>
                                      <p:tavLst>
                                        <p:tav tm="0">
                                          <p:val>
                                            <p:strVal val="ppt_x"/>
                                          </p:val>
                                        </p:tav>
                                        <p:tav tm="100000">
                                          <p:val>
                                            <p:strVal val="ppt_x-ppt_w/2"/>
                                          </p:val>
                                        </p:tav>
                                      </p:tavLst>
                                    </p:anim>
                                    <p:anim calcmode="lin" valueType="num">
                                      <p:cBhvr>
                                        <p:cTn id="103" dur="3000"/>
                                        <p:tgtEl>
                                          <p:spTgt spid="8"/>
                                        </p:tgtEl>
                                        <p:attrNameLst>
                                          <p:attrName>ppt_y</p:attrName>
                                        </p:attrNameLst>
                                      </p:cBhvr>
                                      <p:tavLst>
                                        <p:tav tm="0">
                                          <p:val>
                                            <p:strVal val="ppt_y"/>
                                          </p:val>
                                        </p:tav>
                                        <p:tav tm="100000">
                                          <p:val>
                                            <p:strVal val="ppt_y"/>
                                          </p:val>
                                        </p:tav>
                                      </p:tavLst>
                                    </p:anim>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strVal val="ppt_h"/>
                                          </p:val>
                                        </p:tav>
                                      </p:tavLst>
                                    </p:anim>
                                    <p:set>
                                      <p:cBhvr>
                                        <p:cTn id="106" dur="1" fill="hold">
                                          <p:stCondLst>
                                            <p:cond delay="2999"/>
                                          </p:stCondLst>
                                        </p:cTn>
                                        <p:tgtEl>
                                          <p:spTgt spid="8"/>
                                        </p:tgtEl>
                                        <p:attrNameLst>
                                          <p:attrName>style.visibility</p:attrName>
                                        </p:attrNameLst>
                                      </p:cBhvr>
                                      <p:to>
                                        <p:strVal val="hidden"/>
                                      </p:to>
                                    </p:set>
                                  </p:childTnLst>
                                </p:cTn>
                              </p:par>
                              <p:par>
                                <p:cTn id="107" presetID="17" presetClass="exit" presetSubtype="8" fill="hold" grpId="2" nodeType="withEffect">
                                  <p:stCondLst>
                                    <p:cond delay="0"/>
                                  </p:stCondLst>
                                  <p:childTnLst>
                                    <p:anim calcmode="lin" valueType="num">
                                      <p:cBhvr>
                                        <p:cTn id="108" dur="3000"/>
                                        <p:tgtEl>
                                          <p:spTgt spid="9"/>
                                        </p:tgtEl>
                                        <p:attrNameLst>
                                          <p:attrName>ppt_x</p:attrName>
                                        </p:attrNameLst>
                                      </p:cBhvr>
                                      <p:tavLst>
                                        <p:tav tm="0">
                                          <p:val>
                                            <p:strVal val="ppt_x"/>
                                          </p:val>
                                        </p:tav>
                                        <p:tav tm="100000">
                                          <p:val>
                                            <p:strVal val="ppt_x-ppt_w/2"/>
                                          </p:val>
                                        </p:tav>
                                      </p:tavLst>
                                    </p:anim>
                                    <p:anim calcmode="lin" valueType="num">
                                      <p:cBhvr>
                                        <p:cTn id="109" dur="3000"/>
                                        <p:tgtEl>
                                          <p:spTgt spid="9"/>
                                        </p:tgtEl>
                                        <p:attrNameLst>
                                          <p:attrName>ppt_y</p:attrName>
                                        </p:attrNameLst>
                                      </p:cBhvr>
                                      <p:tavLst>
                                        <p:tav tm="0">
                                          <p:val>
                                            <p:strVal val="ppt_y"/>
                                          </p:val>
                                        </p:tav>
                                        <p:tav tm="100000">
                                          <p:val>
                                            <p:strVal val="ppt_y"/>
                                          </p:val>
                                        </p:tav>
                                      </p:tavLst>
                                    </p:anim>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strVal val="ppt_h"/>
                                          </p:val>
                                        </p:tav>
                                      </p:tavLst>
                                    </p:anim>
                                    <p:set>
                                      <p:cBhvr>
                                        <p:cTn id="112" dur="1" fill="hold">
                                          <p:stCondLst>
                                            <p:cond delay="2999"/>
                                          </p:stCondLst>
                                        </p:cTn>
                                        <p:tgtEl>
                                          <p:spTgt spid="9"/>
                                        </p:tgtEl>
                                        <p:attrNameLst>
                                          <p:attrName>style.visibility</p:attrName>
                                        </p:attrNameLst>
                                      </p:cBhvr>
                                      <p:to>
                                        <p:strVal val="hidden"/>
                                      </p:to>
                                    </p:set>
                                  </p:childTnLst>
                                </p:cTn>
                              </p:par>
                              <p:par>
                                <p:cTn id="113" presetID="17" presetClass="exit" presetSubtype="8" fill="hold" grpId="2" nodeType="withEffect">
                                  <p:stCondLst>
                                    <p:cond delay="0"/>
                                  </p:stCondLst>
                                  <p:childTnLst>
                                    <p:anim calcmode="lin" valueType="num">
                                      <p:cBhvr>
                                        <p:cTn id="114" dur="3000"/>
                                        <p:tgtEl>
                                          <p:spTgt spid="10"/>
                                        </p:tgtEl>
                                        <p:attrNameLst>
                                          <p:attrName>ppt_x</p:attrName>
                                        </p:attrNameLst>
                                      </p:cBhvr>
                                      <p:tavLst>
                                        <p:tav tm="0">
                                          <p:val>
                                            <p:strVal val="ppt_x"/>
                                          </p:val>
                                        </p:tav>
                                        <p:tav tm="100000">
                                          <p:val>
                                            <p:strVal val="ppt_x-ppt_w/2"/>
                                          </p:val>
                                        </p:tav>
                                      </p:tavLst>
                                    </p:anim>
                                    <p:anim calcmode="lin" valueType="num">
                                      <p:cBhvr>
                                        <p:cTn id="115" dur="3000"/>
                                        <p:tgtEl>
                                          <p:spTgt spid="10"/>
                                        </p:tgtEl>
                                        <p:attrNameLst>
                                          <p:attrName>ppt_y</p:attrName>
                                        </p:attrNameLst>
                                      </p:cBhvr>
                                      <p:tavLst>
                                        <p:tav tm="0">
                                          <p:val>
                                            <p:strVal val="ppt_y"/>
                                          </p:val>
                                        </p:tav>
                                        <p:tav tm="100000">
                                          <p:val>
                                            <p:strVal val="ppt_y"/>
                                          </p:val>
                                        </p:tav>
                                      </p:tavLst>
                                    </p:anim>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strVal val="ppt_h"/>
                                          </p:val>
                                        </p:tav>
                                      </p:tavLst>
                                    </p:anim>
                                    <p:set>
                                      <p:cBhvr>
                                        <p:cTn id="118" dur="1" fill="hold">
                                          <p:stCondLst>
                                            <p:cond delay="2999"/>
                                          </p:stCondLst>
                                        </p:cTn>
                                        <p:tgtEl>
                                          <p:spTgt spid="10"/>
                                        </p:tgtEl>
                                        <p:attrNameLst>
                                          <p:attrName>style.visibility</p:attrName>
                                        </p:attrNameLst>
                                      </p:cBhvr>
                                      <p:to>
                                        <p:strVal val="hidden"/>
                                      </p:to>
                                    </p:set>
                                  </p:childTnLst>
                                </p:cTn>
                              </p:par>
                              <p:par>
                                <p:cTn id="119" presetID="17" presetClass="exit" presetSubtype="8" fill="hold" grpId="2" nodeType="withEffect">
                                  <p:stCondLst>
                                    <p:cond delay="0"/>
                                  </p:stCondLst>
                                  <p:childTnLst>
                                    <p:anim calcmode="lin" valueType="num">
                                      <p:cBhvr>
                                        <p:cTn id="120" dur="3000"/>
                                        <p:tgtEl>
                                          <p:spTgt spid="11"/>
                                        </p:tgtEl>
                                        <p:attrNameLst>
                                          <p:attrName>ppt_x</p:attrName>
                                        </p:attrNameLst>
                                      </p:cBhvr>
                                      <p:tavLst>
                                        <p:tav tm="0">
                                          <p:val>
                                            <p:strVal val="ppt_x"/>
                                          </p:val>
                                        </p:tav>
                                        <p:tav tm="100000">
                                          <p:val>
                                            <p:strVal val="ppt_x-ppt_w/2"/>
                                          </p:val>
                                        </p:tav>
                                      </p:tavLst>
                                    </p:anim>
                                    <p:anim calcmode="lin" valueType="num">
                                      <p:cBhvr>
                                        <p:cTn id="121" dur="3000"/>
                                        <p:tgtEl>
                                          <p:spTgt spid="11"/>
                                        </p:tgtEl>
                                        <p:attrNameLst>
                                          <p:attrName>ppt_y</p:attrName>
                                        </p:attrNameLst>
                                      </p:cBhvr>
                                      <p:tavLst>
                                        <p:tav tm="0">
                                          <p:val>
                                            <p:strVal val="ppt_y"/>
                                          </p:val>
                                        </p:tav>
                                        <p:tav tm="100000">
                                          <p:val>
                                            <p:strVal val="ppt_y"/>
                                          </p:val>
                                        </p:tav>
                                      </p:tavLst>
                                    </p:anim>
                                    <p:anim calcmode="lin" valueType="num">
                                      <p:cBhvr>
                                        <p:cTn id="122" dur="3000"/>
                                        <p:tgtEl>
                                          <p:spTgt spid="11"/>
                                        </p:tgtEl>
                                        <p:attrNameLst>
                                          <p:attrName>ppt_w</p:attrName>
                                        </p:attrNameLst>
                                      </p:cBhvr>
                                      <p:tavLst>
                                        <p:tav tm="0">
                                          <p:val>
                                            <p:strVal val="ppt_w"/>
                                          </p:val>
                                        </p:tav>
                                        <p:tav tm="100000">
                                          <p:val>
                                            <p:fltVal val="0"/>
                                          </p:val>
                                        </p:tav>
                                      </p:tavLst>
                                    </p:anim>
                                    <p:anim calcmode="lin" valueType="num">
                                      <p:cBhvr>
                                        <p:cTn id="123" dur="3000"/>
                                        <p:tgtEl>
                                          <p:spTgt spid="11"/>
                                        </p:tgtEl>
                                        <p:attrNameLst>
                                          <p:attrName>ppt_h</p:attrName>
                                        </p:attrNameLst>
                                      </p:cBhvr>
                                      <p:tavLst>
                                        <p:tav tm="0">
                                          <p:val>
                                            <p:strVal val="ppt_h"/>
                                          </p:val>
                                        </p:tav>
                                        <p:tav tm="100000">
                                          <p:val>
                                            <p:strVal val="ppt_h"/>
                                          </p:val>
                                        </p:tav>
                                      </p:tavLst>
                                    </p:anim>
                                    <p:set>
                                      <p:cBhvr>
                                        <p:cTn id="124" dur="1" fill="hold">
                                          <p:stCondLst>
                                            <p:cond delay="2999"/>
                                          </p:stCondLst>
                                        </p:cTn>
                                        <p:tgtEl>
                                          <p:spTgt spid="11"/>
                                        </p:tgtEl>
                                        <p:attrNameLst>
                                          <p:attrName>style.visibility</p:attrName>
                                        </p:attrNameLst>
                                      </p:cBhvr>
                                      <p:to>
                                        <p:strVal val="hidden"/>
                                      </p:to>
                                    </p:set>
                                  </p:childTnLst>
                                </p:cTn>
                              </p:par>
                              <p:par>
                                <p:cTn id="125" presetID="17" presetClass="exit" presetSubtype="2" fill="hold" grpId="2" nodeType="withEffect">
                                  <p:stCondLst>
                                    <p:cond delay="0"/>
                                  </p:stCondLst>
                                  <p:childTnLst>
                                    <p:anim calcmode="lin" valueType="num">
                                      <p:cBhvr>
                                        <p:cTn id="126" dur="3000"/>
                                        <p:tgtEl>
                                          <p:spTgt spid="12"/>
                                        </p:tgtEl>
                                        <p:attrNameLst>
                                          <p:attrName>ppt_x</p:attrName>
                                        </p:attrNameLst>
                                      </p:cBhvr>
                                      <p:tavLst>
                                        <p:tav tm="0">
                                          <p:val>
                                            <p:strVal val="ppt_x"/>
                                          </p:val>
                                        </p:tav>
                                        <p:tav tm="100000">
                                          <p:val>
                                            <p:strVal val="ppt_x+ppt_w/2"/>
                                          </p:val>
                                        </p:tav>
                                      </p:tavLst>
                                    </p:anim>
                                    <p:anim calcmode="lin" valueType="num">
                                      <p:cBhvr>
                                        <p:cTn id="127" dur="3000"/>
                                        <p:tgtEl>
                                          <p:spTgt spid="12"/>
                                        </p:tgtEl>
                                        <p:attrNameLst>
                                          <p:attrName>ppt_y</p:attrName>
                                        </p:attrNameLst>
                                      </p:cBhvr>
                                      <p:tavLst>
                                        <p:tav tm="0">
                                          <p:val>
                                            <p:strVal val="ppt_y"/>
                                          </p:val>
                                        </p:tav>
                                        <p:tav tm="100000">
                                          <p:val>
                                            <p:strVal val="ppt_y"/>
                                          </p:val>
                                        </p:tav>
                                      </p:tavLst>
                                    </p:anim>
                                    <p:anim calcmode="lin" valueType="num">
                                      <p:cBhvr>
                                        <p:cTn id="128" dur="3000"/>
                                        <p:tgtEl>
                                          <p:spTgt spid="12"/>
                                        </p:tgtEl>
                                        <p:attrNameLst>
                                          <p:attrName>ppt_w</p:attrName>
                                        </p:attrNameLst>
                                      </p:cBhvr>
                                      <p:tavLst>
                                        <p:tav tm="0">
                                          <p:val>
                                            <p:strVal val="ppt_w"/>
                                          </p:val>
                                        </p:tav>
                                        <p:tav tm="100000">
                                          <p:val>
                                            <p:fltVal val="0"/>
                                          </p:val>
                                        </p:tav>
                                      </p:tavLst>
                                    </p:anim>
                                    <p:anim calcmode="lin" valueType="num">
                                      <p:cBhvr>
                                        <p:cTn id="129" dur="3000"/>
                                        <p:tgtEl>
                                          <p:spTgt spid="12"/>
                                        </p:tgtEl>
                                        <p:attrNameLst>
                                          <p:attrName>ppt_h</p:attrName>
                                        </p:attrNameLst>
                                      </p:cBhvr>
                                      <p:tavLst>
                                        <p:tav tm="0">
                                          <p:val>
                                            <p:strVal val="ppt_h"/>
                                          </p:val>
                                        </p:tav>
                                        <p:tav tm="100000">
                                          <p:val>
                                            <p:strVal val="ppt_h"/>
                                          </p:val>
                                        </p:tav>
                                      </p:tavLst>
                                    </p:anim>
                                    <p:set>
                                      <p:cBhvr>
                                        <p:cTn id="130" dur="1" fill="hold">
                                          <p:stCondLst>
                                            <p:cond delay="2999"/>
                                          </p:stCondLst>
                                        </p:cTn>
                                        <p:tgtEl>
                                          <p:spTgt spid="12"/>
                                        </p:tgtEl>
                                        <p:attrNameLst>
                                          <p:attrName>style.visibility</p:attrName>
                                        </p:attrNameLst>
                                      </p:cBhvr>
                                      <p:to>
                                        <p:strVal val="hidden"/>
                                      </p:to>
                                    </p:set>
                                  </p:childTnLst>
                                </p:cTn>
                              </p:par>
                              <p:par>
                                <p:cTn id="131" presetID="17" presetClass="exit" presetSubtype="2" fill="hold" grpId="2" nodeType="withEffect">
                                  <p:stCondLst>
                                    <p:cond delay="0"/>
                                  </p:stCondLst>
                                  <p:childTnLst>
                                    <p:anim calcmode="lin" valueType="num">
                                      <p:cBhvr>
                                        <p:cTn id="132" dur="3000"/>
                                        <p:tgtEl>
                                          <p:spTgt spid="13"/>
                                        </p:tgtEl>
                                        <p:attrNameLst>
                                          <p:attrName>ppt_x</p:attrName>
                                        </p:attrNameLst>
                                      </p:cBhvr>
                                      <p:tavLst>
                                        <p:tav tm="0">
                                          <p:val>
                                            <p:strVal val="ppt_x"/>
                                          </p:val>
                                        </p:tav>
                                        <p:tav tm="100000">
                                          <p:val>
                                            <p:strVal val="ppt_x+ppt_w/2"/>
                                          </p:val>
                                        </p:tav>
                                      </p:tavLst>
                                    </p:anim>
                                    <p:anim calcmode="lin" valueType="num">
                                      <p:cBhvr>
                                        <p:cTn id="133" dur="3000"/>
                                        <p:tgtEl>
                                          <p:spTgt spid="13"/>
                                        </p:tgtEl>
                                        <p:attrNameLst>
                                          <p:attrName>ppt_y</p:attrName>
                                        </p:attrNameLst>
                                      </p:cBhvr>
                                      <p:tavLst>
                                        <p:tav tm="0">
                                          <p:val>
                                            <p:strVal val="ppt_y"/>
                                          </p:val>
                                        </p:tav>
                                        <p:tav tm="100000">
                                          <p:val>
                                            <p:strVal val="ppt_y"/>
                                          </p:val>
                                        </p:tav>
                                      </p:tavLst>
                                    </p:anim>
                                    <p:anim calcmode="lin" valueType="num">
                                      <p:cBhvr>
                                        <p:cTn id="134" dur="3000"/>
                                        <p:tgtEl>
                                          <p:spTgt spid="13"/>
                                        </p:tgtEl>
                                        <p:attrNameLst>
                                          <p:attrName>ppt_w</p:attrName>
                                        </p:attrNameLst>
                                      </p:cBhvr>
                                      <p:tavLst>
                                        <p:tav tm="0">
                                          <p:val>
                                            <p:strVal val="ppt_w"/>
                                          </p:val>
                                        </p:tav>
                                        <p:tav tm="100000">
                                          <p:val>
                                            <p:fltVal val="0"/>
                                          </p:val>
                                        </p:tav>
                                      </p:tavLst>
                                    </p:anim>
                                    <p:anim calcmode="lin" valueType="num">
                                      <p:cBhvr>
                                        <p:cTn id="135" dur="3000"/>
                                        <p:tgtEl>
                                          <p:spTgt spid="13"/>
                                        </p:tgtEl>
                                        <p:attrNameLst>
                                          <p:attrName>ppt_h</p:attrName>
                                        </p:attrNameLst>
                                      </p:cBhvr>
                                      <p:tavLst>
                                        <p:tav tm="0">
                                          <p:val>
                                            <p:strVal val="ppt_h"/>
                                          </p:val>
                                        </p:tav>
                                        <p:tav tm="100000">
                                          <p:val>
                                            <p:strVal val="ppt_h"/>
                                          </p:val>
                                        </p:tav>
                                      </p:tavLst>
                                    </p:anim>
                                    <p:set>
                                      <p:cBhvr>
                                        <p:cTn id="136" dur="1" fill="hold">
                                          <p:stCondLst>
                                            <p:cond delay="2999"/>
                                          </p:stCondLst>
                                        </p:cTn>
                                        <p:tgtEl>
                                          <p:spTgt spid="13"/>
                                        </p:tgtEl>
                                        <p:attrNameLst>
                                          <p:attrName>style.visibility</p:attrName>
                                        </p:attrNameLst>
                                      </p:cBhvr>
                                      <p:to>
                                        <p:strVal val="hidden"/>
                                      </p:to>
                                    </p:set>
                                  </p:childTnLst>
                                </p:cTn>
                              </p:par>
                              <p:par>
                                <p:cTn id="137" presetID="17" presetClass="exit" presetSubtype="2" fill="hold" grpId="2" nodeType="withEffect">
                                  <p:stCondLst>
                                    <p:cond delay="0"/>
                                  </p:stCondLst>
                                  <p:childTnLst>
                                    <p:anim calcmode="lin" valueType="num">
                                      <p:cBhvr>
                                        <p:cTn id="138" dur="3000"/>
                                        <p:tgtEl>
                                          <p:spTgt spid="14"/>
                                        </p:tgtEl>
                                        <p:attrNameLst>
                                          <p:attrName>ppt_x</p:attrName>
                                        </p:attrNameLst>
                                      </p:cBhvr>
                                      <p:tavLst>
                                        <p:tav tm="0">
                                          <p:val>
                                            <p:strVal val="ppt_x"/>
                                          </p:val>
                                        </p:tav>
                                        <p:tav tm="100000">
                                          <p:val>
                                            <p:strVal val="ppt_x+ppt_w/2"/>
                                          </p:val>
                                        </p:tav>
                                      </p:tavLst>
                                    </p:anim>
                                    <p:anim calcmode="lin" valueType="num">
                                      <p:cBhvr>
                                        <p:cTn id="139" dur="3000"/>
                                        <p:tgtEl>
                                          <p:spTgt spid="14"/>
                                        </p:tgtEl>
                                        <p:attrNameLst>
                                          <p:attrName>ppt_y</p:attrName>
                                        </p:attrNameLst>
                                      </p:cBhvr>
                                      <p:tavLst>
                                        <p:tav tm="0">
                                          <p:val>
                                            <p:strVal val="ppt_y"/>
                                          </p:val>
                                        </p:tav>
                                        <p:tav tm="100000">
                                          <p:val>
                                            <p:strVal val="ppt_y"/>
                                          </p:val>
                                        </p:tav>
                                      </p:tavLst>
                                    </p:anim>
                                    <p:anim calcmode="lin" valueType="num">
                                      <p:cBhvr>
                                        <p:cTn id="140" dur="3000"/>
                                        <p:tgtEl>
                                          <p:spTgt spid="14"/>
                                        </p:tgtEl>
                                        <p:attrNameLst>
                                          <p:attrName>ppt_w</p:attrName>
                                        </p:attrNameLst>
                                      </p:cBhvr>
                                      <p:tavLst>
                                        <p:tav tm="0">
                                          <p:val>
                                            <p:strVal val="ppt_w"/>
                                          </p:val>
                                        </p:tav>
                                        <p:tav tm="100000">
                                          <p:val>
                                            <p:fltVal val="0"/>
                                          </p:val>
                                        </p:tav>
                                      </p:tavLst>
                                    </p:anim>
                                    <p:anim calcmode="lin" valueType="num">
                                      <p:cBhvr>
                                        <p:cTn id="141" dur="3000"/>
                                        <p:tgtEl>
                                          <p:spTgt spid="14"/>
                                        </p:tgtEl>
                                        <p:attrNameLst>
                                          <p:attrName>ppt_h</p:attrName>
                                        </p:attrNameLst>
                                      </p:cBhvr>
                                      <p:tavLst>
                                        <p:tav tm="0">
                                          <p:val>
                                            <p:strVal val="ppt_h"/>
                                          </p:val>
                                        </p:tav>
                                        <p:tav tm="100000">
                                          <p:val>
                                            <p:strVal val="ppt_h"/>
                                          </p:val>
                                        </p:tav>
                                      </p:tavLst>
                                    </p:anim>
                                    <p:set>
                                      <p:cBhvr>
                                        <p:cTn id="142" dur="1" fill="hold">
                                          <p:stCondLst>
                                            <p:cond delay="2999"/>
                                          </p:stCondLst>
                                        </p:cTn>
                                        <p:tgtEl>
                                          <p:spTgt spid="14"/>
                                        </p:tgtEl>
                                        <p:attrNameLst>
                                          <p:attrName>style.visibility</p:attrName>
                                        </p:attrNameLst>
                                      </p:cBhvr>
                                      <p:to>
                                        <p:strVal val="hidden"/>
                                      </p:to>
                                    </p:set>
                                  </p:childTnLst>
                                </p:cTn>
                              </p:par>
                              <p:par>
                                <p:cTn id="143" presetID="17" presetClass="exit" presetSubtype="2" fill="hold" grpId="2" nodeType="withEffect">
                                  <p:stCondLst>
                                    <p:cond delay="0"/>
                                  </p:stCondLst>
                                  <p:childTnLst>
                                    <p:anim calcmode="lin" valueType="num">
                                      <p:cBhvr>
                                        <p:cTn id="144" dur="3000"/>
                                        <p:tgtEl>
                                          <p:spTgt spid="15"/>
                                        </p:tgtEl>
                                        <p:attrNameLst>
                                          <p:attrName>ppt_x</p:attrName>
                                        </p:attrNameLst>
                                      </p:cBhvr>
                                      <p:tavLst>
                                        <p:tav tm="0">
                                          <p:val>
                                            <p:strVal val="ppt_x"/>
                                          </p:val>
                                        </p:tav>
                                        <p:tav tm="100000">
                                          <p:val>
                                            <p:strVal val="ppt_x+ppt_w/2"/>
                                          </p:val>
                                        </p:tav>
                                      </p:tavLst>
                                    </p:anim>
                                    <p:anim calcmode="lin" valueType="num">
                                      <p:cBhvr>
                                        <p:cTn id="145" dur="3000"/>
                                        <p:tgtEl>
                                          <p:spTgt spid="15"/>
                                        </p:tgtEl>
                                        <p:attrNameLst>
                                          <p:attrName>ppt_y</p:attrName>
                                        </p:attrNameLst>
                                      </p:cBhvr>
                                      <p:tavLst>
                                        <p:tav tm="0">
                                          <p:val>
                                            <p:strVal val="ppt_y"/>
                                          </p:val>
                                        </p:tav>
                                        <p:tav tm="100000">
                                          <p:val>
                                            <p:strVal val="ppt_y"/>
                                          </p:val>
                                        </p:tav>
                                      </p:tavLst>
                                    </p:anim>
                                    <p:anim calcmode="lin" valueType="num">
                                      <p:cBhvr>
                                        <p:cTn id="146" dur="3000"/>
                                        <p:tgtEl>
                                          <p:spTgt spid="15"/>
                                        </p:tgtEl>
                                        <p:attrNameLst>
                                          <p:attrName>ppt_w</p:attrName>
                                        </p:attrNameLst>
                                      </p:cBhvr>
                                      <p:tavLst>
                                        <p:tav tm="0">
                                          <p:val>
                                            <p:strVal val="ppt_w"/>
                                          </p:val>
                                        </p:tav>
                                        <p:tav tm="100000">
                                          <p:val>
                                            <p:fltVal val="0"/>
                                          </p:val>
                                        </p:tav>
                                      </p:tavLst>
                                    </p:anim>
                                    <p:anim calcmode="lin" valueType="num">
                                      <p:cBhvr>
                                        <p:cTn id="147" dur="3000"/>
                                        <p:tgtEl>
                                          <p:spTgt spid="15"/>
                                        </p:tgtEl>
                                        <p:attrNameLst>
                                          <p:attrName>ppt_h</p:attrName>
                                        </p:attrNameLst>
                                      </p:cBhvr>
                                      <p:tavLst>
                                        <p:tav tm="0">
                                          <p:val>
                                            <p:strVal val="ppt_h"/>
                                          </p:val>
                                        </p:tav>
                                        <p:tav tm="100000">
                                          <p:val>
                                            <p:strVal val="ppt_h"/>
                                          </p:val>
                                        </p:tav>
                                      </p:tavLst>
                                    </p:anim>
                                    <p:set>
                                      <p:cBhvr>
                                        <p:cTn id="148" dur="1" fill="hold">
                                          <p:stCondLst>
                                            <p:cond delay="2999"/>
                                          </p:stCondLst>
                                        </p:cTn>
                                        <p:tgtEl>
                                          <p:spTgt spid="15"/>
                                        </p:tgtEl>
                                        <p:attrNameLst>
                                          <p:attrName>style.visibility</p:attrName>
                                        </p:attrNameLst>
                                      </p:cBhvr>
                                      <p:to>
                                        <p:strVal val="hidden"/>
                                      </p:to>
                                    </p:set>
                                  </p:childTnLst>
                                </p:cTn>
                              </p:par>
                              <p:par>
                                <p:cTn id="149" presetID="17" presetClass="exit" presetSubtype="2" fill="hold" grpId="2" nodeType="withEffect">
                                  <p:stCondLst>
                                    <p:cond delay="0"/>
                                  </p:stCondLst>
                                  <p:childTnLst>
                                    <p:anim calcmode="lin" valueType="num">
                                      <p:cBhvr>
                                        <p:cTn id="150" dur="3000"/>
                                        <p:tgtEl>
                                          <p:spTgt spid="16"/>
                                        </p:tgtEl>
                                        <p:attrNameLst>
                                          <p:attrName>ppt_x</p:attrName>
                                        </p:attrNameLst>
                                      </p:cBhvr>
                                      <p:tavLst>
                                        <p:tav tm="0">
                                          <p:val>
                                            <p:strVal val="ppt_x"/>
                                          </p:val>
                                        </p:tav>
                                        <p:tav tm="100000">
                                          <p:val>
                                            <p:strVal val="ppt_x+ppt_w/2"/>
                                          </p:val>
                                        </p:tav>
                                      </p:tavLst>
                                    </p:anim>
                                    <p:anim calcmode="lin" valueType="num">
                                      <p:cBhvr>
                                        <p:cTn id="151" dur="3000"/>
                                        <p:tgtEl>
                                          <p:spTgt spid="16"/>
                                        </p:tgtEl>
                                        <p:attrNameLst>
                                          <p:attrName>ppt_y</p:attrName>
                                        </p:attrNameLst>
                                      </p:cBhvr>
                                      <p:tavLst>
                                        <p:tav tm="0">
                                          <p:val>
                                            <p:strVal val="ppt_y"/>
                                          </p:val>
                                        </p:tav>
                                        <p:tav tm="100000">
                                          <p:val>
                                            <p:strVal val="ppt_y"/>
                                          </p:val>
                                        </p:tav>
                                      </p:tavLst>
                                    </p:anim>
                                    <p:anim calcmode="lin" valueType="num">
                                      <p:cBhvr>
                                        <p:cTn id="152" dur="3000"/>
                                        <p:tgtEl>
                                          <p:spTgt spid="16"/>
                                        </p:tgtEl>
                                        <p:attrNameLst>
                                          <p:attrName>ppt_w</p:attrName>
                                        </p:attrNameLst>
                                      </p:cBhvr>
                                      <p:tavLst>
                                        <p:tav tm="0">
                                          <p:val>
                                            <p:strVal val="ppt_w"/>
                                          </p:val>
                                        </p:tav>
                                        <p:tav tm="100000">
                                          <p:val>
                                            <p:fltVal val="0"/>
                                          </p:val>
                                        </p:tav>
                                      </p:tavLst>
                                    </p:anim>
                                    <p:anim calcmode="lin" valueType="num">
                                      <p:cBhvr>
                                        <p:cTn id="153" dur="3000"/>
                                        <p:tgtEl>
                                          <p:spTgt spid="16"/>
                                        </p:tgtEl>
                                        <p:attrNameLst>
                                          <p:attrName>ppt_h</p:attrName>
                                        </p:attrNameLst>
                                      </p:cBhvr>
                                      <p:tavLst>
                                        <p:tav tm="0">
                                          <p:val>
                                            <p:strVal val="ppt_h"/>
                                          </p:val>
                                        </p:tav>
                                        <p:tav tm="100000">
                                          <p:val>
                                            <p:strVal val="ppt_h"/>
                                          </p:val>
                                        </p:tav>
                                      </p:tavLst>
                                    </p:anim>
                                    <p:set>
                                      <p:cBhvr>
                                        <p:cTn id="154" dur="1" fill="hold">
                                          <p:stCondLst>
                                            <p:cond delay="2999"/>
                                          </p:stCondLst>
                                        </p:cTn>
                                        <p:tgtEl>
                                          <p:spTgt spid="16"/>
                                        </p:tgtEl>
                                        <p:attrNameLst>
                                          <p:attrName>style.visibility</p:attrName>
                                        </p:attrNameLst>
                                      </p:cBhvr>
                                      <p:to>
                                        <p:strVal val="hidden"/>
                                      </p:to>
                                    </p:set>
                                  </p:childTnLst>
                                </p:cTn>
                              </p:par>
                              <p:par>
                                <p:cTn id="155" presetID="17" presetClass="exit" presetSubtype="2" fill="hold" grpId="2" nodeType="withEffect">
                                  <p:stCondLst>
                                    <p:cond delay="0"/>
                                  </p:stCondLst>
                                  <p:childTnLst>
                                    <p:anim calcmode="lin" valueType="num">
                                      <p:cBhvr>
                                        <p:cTn id="156" dur="3000"/>
                                        <p:tgtEl>
                                          <p:spTgt spid="17"/>
                                        </p:tgtEl>
                                        <p:attrNameLst>
                                          <p:attrName>ppt_x</p:attrName>
                                        </p:attrNameLst>
                                      </p:cBhvr>
                                      <p:tavLst>
                                        <p:tav tm="0">
                                          <p:val>
                                            <p:strVal val="ppt_x"/>
                                          </p:val>
                                        </p:tav>
                                        <p:tav tm="100000">
                                          <p:val>
                                            <p:strVal val="ppt_x+ppt_w/2"/>
                                          </p:val>
                                        </p:tav>
                                      </p:tavLst>
                                    </p:anim>
                                    <p:anim calcmode="lin" valueType="num">
                                      <p:cBhvr>
                                        <p:cTn id="157" dur="3000"/>
                                        <p:tgtEl>
                                          <p:spTgt spid="17"/>
                                        </p:tgtEl>
                                        <p:attrNameLst>
                                          <p:attrName>ppt_y</p:attrName>
                                        </p:attrNameLst>
                                      </p:cBhvr>
                                      <p:tavLst>
                                        <p:tav tm="0">
                                          <p:val>
                                            <p:strVal val="ppt_y"/>
                                          </p:val>
                                        </p:tav>
                                        <p:tav tm="100000">
                                          <p:val>
                                            <p:strVal val="ppt_y"/>
                                          </p:val>
                                        </p:tav>
                                      </p:tavLst>
                                    </p:anim>
                                    <p:anim calcmode="lin" valueType="num">
                                      <p:cBhvr>
                                        <p:cTn id="158" dur="3000"/>
                                        <p:tgtEl>
                                          <p:spTgt spid="17"/>
                                        </p:tgtEl>
                                        <p:attrNameLst>
                                          <p:attrName>ppt_w</p:attrName>
                                        </p:attrNameLst>
                                      </p:cBhvr>
                                      <p:tavLst>
                                        <p:tav tm="0">
                                          <p:val>
                                            <p:strVal val="ppt_w"/>
                                          </p:val>
                                        </p:tav>
                                        <p:tav tm="100000">
                                          <p:val>
                                            <p:fltVal val="0"/>
                                          </p:val>
                                        </p:tav>
                                      </p:tavLst>
                                    </p:anim>
                                    <p:anim calcmode="lin" valueType="num">
                                      <p:cBhvr>
                                        <p:cTn id="159" dur="3000"/>
                                        <p:tgtEl>
                                          <p:spTgt spid="17"/>
                                        </p:tgtEl>
                                        <p:attrNameLst>
                                          <p:attrName>ppt_h</p:attrName>
                                        </p:attrNameLst>
                                      </p:cBhvr>
                                      <p:tavLst>
                                        <p:tav tm="0">
                                          <p:val>
                                            <p:strVal val="ppt_h"/>
                                          </p:val>
                                        </p:tav>
                                        <p:tav tm="100000">
                                          <p:val>
                                            <p:strVal val="ppt_h"/>
                                          </p:val>
                                        </p:tav>
                                      </p:tavLst>
                                    </p:anim>
                                    <p:set>
                                      <p:cBhvr>
                                        <p:cTn id="160" dur="1" fill="hold">
                                          <p:stCondLst>
                                            <p:cond delay="2999"/>
                                          </p:stCondLst>
                                        </p:cTn>
                                        <p:tgtEl>
                                          <p:spTgt spid="17"/>
                                        </p:tgtEl>
                                        <p:attrNameLst>
                                          <p:attrName>style.visibility</p:attrName>
                                        </p:attrNameLst>
                                      </p:cBhvr>
                                      <p:to>
                                        <p:strVal val="hidden"/>
                                      </p:to>
                                    </p:set>
                                  </p:childTnLst>
                                </p:cTn>
                              </p:par>
                              <p:par>
                                <p:cTn id="161" presetID="5" presetClass="exit" presetSubtype="10" fill="hold" grpId="3" nodeType="withEffect">
                                  <p:stCondLst>
                                    <p:cond delay="0"/>
                                  </p:stCondLst>
                                  <p:childTnLst>
                                    <p:animEffect transition="out" filter="checkerboard(across)">
                                      <p:cBhvr>
                                        <p:cTn id="162" dur="3000"/>
                                        <p:tgtEl>
                                          <p:spTgt spid="6"/>
                                        </p:tgtEl>
                                      </p:cBhvr>
                                    </p:animEffect>
                                    <p:set>
                                      <p:cBhvr>
                                        <p:cTn id="163" dur="1" fill="hold">
                                          <p:stCondLst>
                                            <p:cond delay="2999"/>
                                          </p:stCondLst>
                                        </p:cTn>
                                        <p:tgtEl>
                                          <p:spTgt spid="6"/>
                                        </p:tgtEl>
                                        <p:attrNameLst>
                                          <p:attrName>style.visibility</p:attrName>
                                        </p:attrNameLst>
                                      </p:cBhvr>
                                      <p:to>
                                        <p:strVal val="hidden"/>
                                      </p:to>
                                    </p:set>
                                  </p:childTnLst>
                                </p:cTn>
                              </p:par>
                              <p:par>
                                <p:cTn id="164" presetID="5" presetClass="exit" presetSubtype="10" fill="hold" grpId="3" nodeType="withEffect">
                                  <p:stCondLst>
                                    <p:cond delay="0"/>
                                  </p:stCondLst>
                                  <p:childTnLst>
                                    <p:animEffect transition="out" filter="checkerboard(across)">
                                      <p:cBhvr>
                                        <p:cTn id="165" dur="3000"/>
                                        <p:tgtEl>
                                          <p:spTgt spid="7"/>
                                        </p:tgtEl>
                                      </p:cBhvr>
                                    </p:animEffect>
                                    <p:set>
                                      <p:cBhvr>
                                        <p:cTn id="166" dur="1" fill="hold">
                                          <p:stCondLst>
                                            <p:cond delay="2999"/>
                                          </p:stCondLst>
                                        </p:cTn>
                                        <p:tgtEl>
                                          <p:spTgt spid="7"/>
                                        </p:tgtEl>
                                        <p:attrNameLst>
                                          <p:attrName>style.visibility</p:attrName>
                                        </p:attrNameLst>
                                      </p:cBhvr>
                                      <p:to>
                                        <p:strVal val="hidden"/>
                                      </p:to>
                                    </p:set>
                                  </p:childTnLst>
                                </p:cTn>
                              </p:par>
                              <p:par>
                                <p:cTn id="167" presetID="5" presetClass="exit" presetSubtype="10" fill="hold" grpId="3" nodeType="withEffect">
                                  <p:stCondLst>
                                    <p:cond delay="0"/>
                                  </p:stCondLst>
                                  <p:childTnLst>
                                    <p:animEffect transition="out" filter="checkerboard(across)">
                                      <p:cBhvr>
                                        <p:cTn id="168" dur="3000"/>
                                        <p:tgtEl>
                                          <p:spTgt spid="8"/>
                                        </p:tgtEl>
                                      </p:cBhvr>
                                    </p:animEffect>
                                    <p:set>
                                      <p:cBhvr>
                                        <p:cTn id="169" dur="1" fill="hold">
                                          <p:stCondLst>
                                            <p:cond delay="2999"/>
                                          </p:stCondLst>
                                        </p:cTn>
                                        <p:tgtEl>
                                          <p:spTgt spid="8"/>
                                        </p:tgtEl>
                                        <p:attrNameLst>
                                          <p:attrName>style.visibility</p:attrName>
                                        </p:attrNameLst>
                                      </p:cBhvr>
                                      <p:to>
                                        <p:strVal val="hidden"/>
                                      </p:to>
                                    </p:set>
                                  </p:childTnLst>
                                </p:cTn>
                              </p:par>
                              <p:par>
                                <p:cTn id="170" presetID="5" presetClass="exit" presetSubtype="10" fill="hold" grpId="3" nodeType="withEffect">
                                  <p:stCondLst>
                                    <p:cond delay="0"/>
                                  </p:stCondLst>
                                  <p:childTnLst>
                                    <p:animEffect transition="out" filter="checkerboard(across)">
                                      <p:cBhvr>
                                        <p:cTn id="171" dur="3000"/>
                                        <p:tgtEl>
                                          <p:spTgt spid="9"/>
                                        </p:tgtEl>
                                      </p:cBhvr>
                                    </p:animEffect>
                                    <p:set>
                                      <p:cBhvr>
                                        <p:cTn id="172" dur="1" fill="hold">
                                          <p:stCondLst>
                                            <p:cond delay="2999"/>
                                          </p:stCondLst>
                                        </p:cTn>
                                        <p:tgtEl>
                                          <p:spTgt spid="9"/>
                                        </p:tgtEl>
                                        <p:attrNameLst>
                                          <p:attrName>style.visibility</p:attrName>
                                        </p:attrNameLst>
                                      </p:cBhvr>
                                      <p:to>
                                        <p:strVal val="hidden"/>
                                      </p:to>
                                    </p:set>
                                  </p:childTnLst>
                                </p:cTn>
                              </p:par>
                              <p:par>
                                <p:cTn id="173" presetID="5" presetClass="exit" presetSubtype="10" fill="hold" grpId="3" nodeType="withEffect">
                                  <p:stCondLst>
                                    <p:cond delay="0"/>
                                  </p:stCondLst>
                                  <p:childTnLst>
                                    <p:animEffect transition="out" filter="checkerboard(across)">
                                      <p:cBhvr>
                                        <p:cTn id="174" dur="3000"/>
                                        <p:tgtEl>
                                          <p:spTgt spid="10"/>
                                        </p:tgtEl>
                                      </p:cBhvr>
                                    </p:animEffect>
                                    <p:set>
                                      <p:cBhvr>
                                        <p:cTn id="175" dur="1" fill="hold">
                                          <p:stCondLst>
                                            <p:cond delay="2999"/>
                                          </p:stCondLst>
                                        </p:cTn>
                                        <p:tgtEl>
                                          <p:spTgt spid="10"/>
                                        </p:tgtEl>
                                        <p:attrNameLst>
                                          <p:attrName>style.visibility</p:attrName>
                                        </p:attrNameLst>
                                      </p:cBhvr>
                                      <p:to>
                                        <p:strVal val="hidden"/>
                                      </p:to>
                                    </p:set>
                                  </p:childTnLst>
                                </p:cTn>
                              </p:par>
                              <p:par>
                                <p:cTn id="176" presetID="5" presetClass="exit" presetSubtype="10" fill="hold" grpId="3" nodeType="withEffect">
                                  <p:stCondLst>
                                    <p:cond delay="0"/>
                                  </p:stCondLst>
                                  <p:childTnLst>
                                    <p:animEffect transition="out" filter="checkerboard(across)">
                                      <p:cBhvr>
                                        <p:cTn id="177" dur="3000"/>
                                        <p:tgtEl>
                                          <p:spTgt spid="11"/>
                                        </p:tgtEl>
                                      </p:cBhvr>
                                    </p:animEffect>
                                    <p:set>
                                      <p:cBhvr>
                                        <p:cTn id="178" dur="1" fill="hold">
                                          <p:stCondLst>
                                            <p:cond delay="2999"/>
                                          </p:stCondLst>
                                        </p:cTn>
                                        <p:tgtEl>
                                          <p:spTgt spid="11"/>
                                        </p:tgtEl>
                                        <p:attrNameLst>
                                          <p:attrName>style.visibility</p:attrName>
                                        </p:attrNameLst>
                                      </p:cBhvr>
                                      <p:to>
                                        <p:strVal val="hidden"/>
                                      </p:to>
                                    </p:set>
                                  </p:childTnLst>
                                </p:cTn>
                              </p:par>
                              <p:par>
                                <p:cTn id="179" presetID="5" presetClass="exit" presetSubtype="10" fill="hold" grpId="3" nodeType="withEffect">
                                  <p:stCondLst>
                                    <p:cond delay="0"/>
                                  </p:stCondLst>
                                  <p:childTnLst>
                                    <p:animEffect transition="out" filter="checkerboard(across)">
                                      <p:cBhvr>
                                        <p:cTn id="180" dur="3000"/>
                                        <p:tgtEl>
                                          <p:spTgt spid="12"/>
                                        </p:tgtEl>
                                      </p:cBhvr>
                                    </p:animEffect>
                                    <p:set>
                                      <p:cBhvr>
                                        <p:cTn id="181" dur="1" fill="hold">
                                          <p:stCondLst>
                                            <p:cond delay="2999"/>
                                          </p:stCondLst>
                                        </p:cTn>
                                        <p:tgtEl>
                                          <p:spTgt spid="12"/>
                                        </p:tgtEl>
                                        <p:attrNameLst>
                                          <p:attrName>style.visibility</p:attrName>
                                        </p:attrNameLst>
                                      </p:cBhvr>
                                      <p:to>
                                        <p:strVal val="hidden"/>
                                      </p:to>
                                    </p:set>
                                  </p:childTnLst>
                                </p:cTn>
                              </p:par>
                              <p:par>
                                <p:cTn id="182" presetID="5" presetClass="exit" presetSubtype="10" fill="hold" grpId="3" nodeType="withEffect">
                                  <p:stCondLst>
                                    <p:cond delay="0"/>
                                  </p:stCondLst>
                                  <p:childTnLst>
                                    <p:animEffect transition="out" filter="checkerboard(across)">
                                      <p:cBhvr>
                                        <p:cTn id="183" dur="3000"/>
                                        <p:tgtEl>
                                          <p:spTgt spid="13"/>
                                        </p:tgtEl>
                                      </p:cBhvr>
                                    </p:animEffect>
                                    <p:set>
                                      <p:cBhvr>
                                        <p:cTn id="184" dur="1" fill="hold">
                                          <p:stCondLst>
                                            <p:cond delay="2999"/>
                                          </p:stCondLst>
                                        </p:cTn>
                                        <p:tgtEl>
                                          <p:spTgt spid="13"/>
                                        </p:tgtEl>
                                        <p:attrNameLst>
                                          <p:attrName>style.visibility</p:attrName>
                                        </p:attrNameLst>
                                      </p:cBhvr>
                                      <p:to>
                                        <p:strVal val="hidden"/>
                                      </p:to>
                                    </p:set>
                                  </p:childTnLst>
                                </p:cTn>
                              </p:par>
                              <p:par>
                                <p:cTn id="185" presetID="5" presetClass="exit" presetSubtype="10" fill="hold" grpId="3" nodeType="withEffect">
                                  <p:stCondLst>
                                    <p:cond delay="0"/>
                                  </p:stCondLst>
                                  <p:childTnLst>
                                    <p:animEffect transition="out" filter="checkerboard(across)">
                                      <p:cBhvr>
                                        <p:cTn id="186" dur="3000"/>
                                        <p:tgtEl>
                                          <p:spTgt spid="14"/>
                                        </p:tgtEl>
                                      </p:cBhvr>
                                    </p:animEffect>
                                    <p:set>
                                      <p:cBhvr>
                                        <p:cTn id="187" dur="1" fill="hold">
                                          <p:stCondLst>
                                            <p:cond delay="2999"/>
                                          </p:stCondLst>
                                        </p:cTn>
                                        <p:tgtEl>
                                          <p:spTgt spid="14"/>
                                        </p:tgtEl>
                                        <p:attrNameLst>
                                          <p:attrName>style.visibility</p:attrName>
                                        </p:attrNameLst>
                                      </p:cBhvr>
                                      <p:to>
                                        <p:strVal val="hidden"/>
                                      </p:to>
                                    </p:set>
                                  </p:childTnLst>
                                </p:cTn>
                              </p:par>
                              <p:par>
                                <p:cTn id="188" presetID="5" presetClass="exit" presetSubtype="10" fill="hold" grpId="3" nodeType="withEffect">
                                  <p:stCondLst>
                                    <p:cond delay="0"/>
                                  </p:stCondLst>
                                  <p:childTnLst>
                                    <p:animEffect transition="out" filter="checkerboard(across)">
                                      <p:cBhvr>
                                        <p:cTn id="189" dur="3000"/>
                                        <p:tgtEl>
                                          <p:spTgt spid="15"/>
                                        </p:tgtEl>
                                      </p:cBhvr>
                                    </p:animEffect>
                                    <p:set>
                                      <p:cBhvr>
                                        <p:cTn id="190" dur="1" fill="hold">
                                          <p:stCondLst>
                                            <p:cond delay="2999"/>
                                          </p:stCondLst>
                                        </p:cTn>
                                        <p:tgtEl>
                                          <p:spTgt spid="15"/>
                                        </p:tgtEl>
                                        <p:attrNameLst>
                                          <p:attrName>style.visibility</p:attrName>
                                        </p:attrNameLst>
                                      </p:cBhvr>
                                      <p:to>
                                        <p:strVal val="hidden"/>
                                      </p:to>
                                    </p:set>
                                  </p:childTnLst>
                                </p:cTn>
                              </p:par>
                              <p:par>
                                <p:cTn id="191" presetID="5" presetClass="exit" presetSubtype="10" fill="hold" grpId="3" nodeType="withEffect">
                                  <p:stCondLst>
                                    <p:cond delay="0"/>
                                  </p:stCondLst>
                                  <p:childTnLst>
                                    <p:animEffect transition="out" filter="checkerboard(across)">
                                      <p:cBhvr>
                                        <p:cTn id="192" dur="3000"/>
                                        <p:tgtEl>
                                          <p:spTgt spid="16"/>
                                        </p:tgtEl>
                                      </p:cBhvr>
                                    </p:animEffect>
                                    <p:set>
                                      <p:cBhvr>
                                        <p:cTn id="193" dur="1" fill="hold">
                                          <p:stCondLst>
                                            <p:cond delay="2999"/>
                                          </p:stCondLst>
                                        </p:cTn>
                                        <p:tgtEl>
                                          <p:spTgt spid="16"/>
                                        </p:tgtEl>
                                        <p:attrNameLst>
                                          <p:attrName>style.visibility</p:attrName>
                                        </p:attrNameLst>
                                      </p:cBhvr>
                                      <p:to>
                                        <p:strVal val="hidden"/>
                                      </p:to>
                                    </p:set>
                                  </p:childTnLst>
                                </p:cTn>
                              </p:par>
                              <p:par>
                                <p:cTn id="194" presetID="5" presetClass="exit" presetSubtype="10" fill="hold" grpId="3" nodeType="withEffect">
                                  <p:stCondLst>
                                    <p:cond delay="0"/>
                                  </p:stCondLst>
                                  <p:childTnLst>
                                    <p:animEffect transition="out" filter="checkerboard(across)">
                                      <p:cBhvr>
                                        <p:cTn id="195" dur="3000"/>
                                        <p:tgtEl>
                                          <p:spTgt spid="17"/>
                                        </p:tgtEl>
                                      </p:cBhvr>
                                    </p:animEffect>
                                    <p:set>
                                      <p:cBhvr>
                                        <p:cTn id="196" dur="1" fill="hold">
                                          <p:stCondLst>
                                            <p:cond delay="2999"/>
                                          </p:stCondLst>
                                        </p:cTn>
                                        <p:tgtEl>
                                          <p:spTgt spid="17"/>
                                        </p:tgtEl>
                                        <p:attrNameLst>
                                          <p:attrName>style.visibility</p:attrName>
                                        </p:attrNameLst>
                                      </p:cBhvr>
                                      <p:to>
                                        <p:strVal val="hidden"/>
                                      </p:to>
                                    </p:set>
                                  </p:childTnLst>
                                </p:cTn>
                              </p:par>
                              <p:par>
                                <p:cTn id="197" presetID="17" presetClass="entr" presetSubtype="10" fill="hold" nodeType="withEffect">
                                  <p:stCondLst>
                                    <p:cond delay="0"/>
                                  </p:stCondLst>
                                  <p:childTnLst>
                                    <p:set>
                                      <p:cBhvr>
                                        <p:cTn id="198" dur="1" fill="hold">
                                          <p:stCondLst>
                                            <p:cond delay="0"/>
                                          </p:stCondLst>
                                        </p:cTn>
                                        <p:tgtEl>
                                          <p:spTgt spid="4"/>
                                        </p:tgtEl>
                                        <p:attrNameLst>
                                          <p:attrName>style.visibility</p:attrName>
                                        </p:attrNameLst>
                                      </p:cBhvr>
                                      <p:to>
                                        <p:strVal val="visible"/>
                                      </p:to>
                                    </p:set>
                                    <p:anim calcmode="lin" valueType="num">
                                      <p:cBhvr>
                                        <p:cTn id="199" dur="3000" fill="hold"/>
                                        <p:tgtEl>
                                          <p:spTgt spid="4"/>
                                        </p:tgtEl>
                                        <p:attrNameLst>
                                          <p:attrName>ppt_w</p:attrName>
                                        </p:attrNameLst>
                                      </p:cBhvr>
                                      <p:tavLst>
                                        <p:tav tm="0">
                                          <p:val>
                                            <p:fltVal val="0"/>
                                          </p:val>
                                        </p:tav>
                                        <p:tav tm="100000">
                                          <p:val>
                                            <p:strVal val="#ppt_w"/>
                                          </p:val>
                                        </p:tav>
                                      </p:tavLst>
                                    </p:anim>
                                    <p:anim calcmode="lin" valueType="num">
                                      <p:cBhvr>
                                        <p:cTn id="200" dur="3000" fill="hold"/>
                                        <p:tgtEl>
                                          <p:spTgt spid="4"/>
                                        </p:tgtEl>
                                        <p:attrNameLst>
                                          <p:attrName>ppt_h</p:attrName>
                                        </p:attrNameLst>
                                      </p:cBhvr>
                                      <p:tavLst>
                                        <p:tav tm="0">
                                          <p:val>
                                            <p:strVal val="#ppt_h"/>
                                          </p:val>
                                        </p:tav>
                                        <p:tav tm="100000">
                                          <p:val>
                                            <p:strVal val="#ppt_h"/>
                                          </p:val>
                                        </p:tav>
                                      </p:tavLst>
                                    </p:anim>
                                  </p:childTnLst>
                                </p:cTn>
                              </p:par>
                            </p:childTnLst>
                          </p:cTn>
                        </p:par>
                        <p:par>
                          <p:cTn id="201" fill="hold">
                            <p:stCondLst>
                              <p:cond delay="3000"/>
                            </p:stCondLst>
                            <p:childTnLst>
                              <p:par>
                                <p:cTn id="202" presetID="40" presetClass="entr" presetSubtype="0" fill="hold" grpId="0" nodeType="afterEffect">
                                  <p:stCondLst>
                                    <p:cond delay="0"/>
                                  </p:stCondLst>
                                  <p:iterate type="lt">
                                    <p:tmPct val="10000"/>
                                  </p:iterate>
                                  <p:childTnLst>
                                    <p:set>
                                      <p:cBhvr>
                                        <p:cTn id="203" dur="1" fill="hold">
                                          <p:stCondLst>
                                            <p:cond delay="0"/>
                                          </p:stCondLst>
                                        </p:cTn>
                                        <p:tgtEl>
                                          <p:spTgt spid="20"/>
                                        </p:tgtEl>
                                        <p:attrNameLst>
                                          <p:attrName>style.visibility</p:attrName>
                                        </p:attrNameLst>
                                      </p:cBhvr>
                                      <p:to>
                                        <p:strVal val="visible"/>
                                      </p:to>
                                    </p:set>
                                    <p:animEffect transition="in" filter="fade">
                                      <p:cBhvr>
                                        <p:cTn id="204" dur="1000"/>
                                        <p:tgtEl>
                                          <p:spTgt spid="20"/>
                                        </p:tgtEl>
                                      </p:cBhvr>
                                    </p:animEffect>
                                    <p:anim calcmode="lin" valueType="num">
                                      <p:cBhvr>
                                        <p:cTn id="205" dur="1000" fill="hold"/>
                                        <p:tgtEl>
                                          <p:spTgt spid="20"/>
                                        </p:tgtEl>
                                        <p:attrNameLst>
                                          <p:attrName>ppt_x</p:attrName>
                                        </p:attrNameLst>
                                      </p:cBhvr>
                                      <p:tavLst>
                                        <p:tav tm="0">
                                          <p:val>
                                            <p:strVal val="#ppt_x-.1"/>
                                          </p:val>
                                        </p:tav>
                                        <p:tav tm="100000">
                                          <p:val>
                                            <p:strVal val="#ppt_x"/>
                                          </p:val>
                                        </p:tav>
                                      </p:tavLst>
                                    </p:anim>
                                    <p:anim calcmode="lin" valueType="num">
                                      <p:cBhvr>
                                        <p:cTn id="206"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668094"/>
          </a:xfrm>
          <a:prstGeom prst="rect">
            <a:avLst/>
          </a:prstGeom>
          <a:gradFill rotWithShape="1">
            <a:gsLst>
              <a:gs pos="0">
                <a:srgbClr val="000000"/>
              </a:gs>
              <a:gs pos="20000">
                <a:srgbClr val="000040"/>
              </a:gs>
              <a:gs pos="50000">
                <a:srgbClr val="400040"/>
              </a:gs>
              <a:gs pos="75000">
                <a:srgbClr val="8F0040"/>
              </a:gs>
              <a:gs pos="89999">
                <a:srgbClr val="F27300"/>
              </a:gs>
              <a:gs pos="100000">
                <a:srgbClr val="FFBF00"/>
              </a:gs>
            </a:gsLst>
            <a:lin ang="0" scaled="1"/>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1240B29-F687-4F45-9708-019B960494DF}">
              <a14:hiddenLine xmlns:a14="http://schemas.microsoft.com/office/drawing/2010/main" w="9525">
                <a:solidFill>
                  <a:srgbClr val="000000"/>
                </a:solidFill>
                <a:miter lim="800000"/>
                <a:headEnd/>
                <a:tailEnd/>
              </a14:hiddenLine>
            </a:ext>
          </a:extLst>
        </p:spPr>
      </p:pic>
      <p:sp>
        <p:nvSpPr>
          <p:cNvPr id="6" name="5 Onda"/>
          <p:cNvSpPr/>
          <p:nvPr/>
        </p:nvSpPr>
        <p:spPr>
          <a:xfrm rot="5400000">
            <a:off x="-1028701" y="1976438"/>
            <a:ext cx="2957513" cy="1042988"/>
          </a:xfrm>
          <a:prstGeom prst="wave">
            <a:avLst>
              <a:gd name="adj1" fmla="val 20000"/>
              <a:gd name="adj2" fmla="val -10000"/>
            </a:avLst>
          </a:prstGeom>
          <a:gradFill flip="none" rotWithShape="1">
            <a:gsLst>
              <a:gs pos="6708">
                <a:schemeClr val="tx2"/>
              </a:gs>
              <a:gs pos="0">
                <a:srgbClr val="E6DCAC">
                  <a:alpha val="0"/>
                  <a:lumMod val="70000"/>
                  <a:lumOff val="30000"/>
                </a:srgbClr>
              </a:gs>
              <a:gs pos="12000">
                <a:srgbClr val="E6D78A"/>
              </a:gs>
              <a:gs pos="30000">
                <a:schemeClr val="tx2"/>
              </a:gs>
              <a:gs pos="45000">
                <a:srgbClr val="E6D78A"/>
              </a:gs>
              <a:gs pos="77000">
                <a:schemeClr val="tx2">
                  <a:alpha val="60000"/>
                </a:schemeClr>
              </a:gs>
              <a:gs pos="100000">
                <a:srgbClr val="E6DCAC"/>
              </a:gs>
            </a:gsLst>
            <a:path path="rect">
              <a:fillToRect l="100000" t="100000"/>
            </a:path>
            <a:tileRect r="-100000" b="-10000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Onda"/>
          <p:cNvSpPr/>
          <p:nvPr/>
        </p:nvSpPr>
        <p:spPr>
          <a:xfrm rot="5400000">
            <a:off x="-126206" y="1940719"/>
            <a:ext cx="2957513" cy="1050925"/>
          </a:xfrm>
          <a:prstGeom prst="wave">
            <a:avLst>
              <a:gd name="adj1" fmla="val 20000"/>
              <a:gd name="adj2" fmla="val -10000"/>
            </a:avLst>
          </a:prstGeom>
          <a:gradFill flip="none" rotWithShape="1">
            <a:gsLst>
              <a:gs pos="6708">
                <a:schemeClr val="tx2"/>
              </a:gs>
              <a:gs pos="0">
                <a:srgbClr val="E6DCAC">
                  <a:alpha val="0"/>
                  <a:lumMod val="70000"/>
                  <a:lumOff val="30000"/>
                </a:srgbClr>
              </a:gs>
              <a:gs pos="12000">
                <a:srgbClr val="E6D78A"/>
              </a:gs>
              <a:gs pos="30000">
                <a:schemeClr val="tx2"/>
              </a:gs>
              <a:gs pos="45000">
                <a:srgbClr val="E6D78A"/>
              </a:gs>
              <a:gs pos="77000">
                <a:schemeClr val="tx2">
                  <a:alpha val="60000"/>
                </a:schemeClr>
              </a:gs>
              <a:gs pos="100000">
                <a:srgbClr val="E6DCAC"/>
              </a:gs>
            </a:gsLst>
            <a:path path="rect">
              <a:fillToRect l="100000" t="100000"/>
            </a:path>
            <a:tileRect r="-100000" b="-10000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Onda"/>
          <p:cNvSpPr/>
          <p:nvPr/>
        </p:nvSpPr>
        <p:spPr>
          <a:xfrm rot="5400000">
            <a:off x="782637" y="1968501"/>
            <a:ext cx="2970213" cy="1008062"/>
          </a:xfrm>
          <a:prstGeom prst="wave">
            <a:avLst>
              <a:gd name="adj1" fmla="val 20000"/>
              <a:gd name="adj2" fmla="val -10000"/>
            </a:avLst>
          </a:prstGeom>
          <a:gradFill flip="none" rotWithShape="1">
            <a:gsLst>
              <a:gs pos="6708">
                <a:schemeClr val="tx2"/>
              </a:gs>
              <a:gs pos="0">
                <a:srgbClr val="E6DCAC">
                  <a:alpha val="0"/>
                  <a:lumMod val="70000"/>
                  <a:lumOff val="30000"/>
                </a:srgbClr>
              </a:gs>
              <a:gs pos="12000">
                <a:srgbClr val="E6D78A"/>
              </a:gs>
              <a:gs pos="30000">
                <a:schemeClr val="tx2"/>
              </a:gs>
              <a:gs pos="45000">
                <a:srgbClr val="E6D78A"/>
              </a:gs>
              <a:gs pos="77000">
                <a:schemeClr val="tx2">
                  <a:alpha val="60000"/>
                </a:schemeClr>
              </a:gs>
              <a:gs pos="100000">
                <a:srgbClr val="E6DCAC"/>
              </a:gs>
            </a:gsLst>
            <a:path path="rect">
              <a:fillToRect l="100000" t="100000"/>
            </a:path>
            <a:tileRect r="-100000" b="-10000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Onda"/>
          <p:cNvSpPr/>
          <p:nvPr/>
        </p:nvSpPr>
        <p:spPr>
          <a:xfrm rot="5400000">
            <a:off x="1646238" y="2039938"/>
            <a:ext cx="2957512" cy="995362"/>
          </a:xfrm>
          <a:prstGeom prst="wave">
            <a:avLst>
              <a:gd name="adj1" fmla="val 20000"/>
              <a:gd name="adj2" fmla="val -10000"/>
            </a:avLst>
          </a:prstGeom>
          <a:gradFill flip="none" rotWithShape="1">
            <a:gsLst>
              <a:gs pos="6708">
                <a:schemeClr val="tx2"/>
              </a:gs>
              <a:gs pos="0">
                <a:srgbClr val="E6DCAC">
                  <a:alpha val="0"/>
                  <a:lumMod val="70000"/>
                  <a:lumOff val="30000"/>
                </a:srgbClr>
              </a:gs>
              <a:gs pos="12000">
                <a:srgbClr val="E6D78A"/>
              </a:gs>
              <a:gs pos="30000">
                <a:schemeClr val="tx2"/>
              </a:gs>
              <a:gs pos="45000">
                <a:srgbClr val="E6D78A"/>
              </a:gs>
              <a:gs pos="77000">
                <a:schemeClr val="tx2">
                  <a:alpha val="60000"/>
                </a:schemeClr>
              </a:gs>
              <a:gs pos="100000">
                <a:srgbClr val="E6DCAC"/>
              </a:gs>
            </a:gsLst>
            <a:path path="rect">
              <a:fillToRect l="100000" t="100000"/>
            </a:path>
            <a:tileRect r="-100000" b="-10000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Onda"/>
          <p:cNvSpPr/>
          <p:nvPr/>
        </p:nvSpPr>
        <p:spPr>
          <a:xfrm rot="5400000">
            <a:off x="2586037" y="1965326"/>
            <a:ext cx="2957513" cy="1001712"/>
          </a:xfrm>
          <a:prstGeom prst="wave">
            <a:avLst>
              <a:gd name="adj1" fmla="val 20000"/>
              <a:gd name="adj2" fmla="val -10000"/>
            </a:avLst>
          </a:prstGeom>
          <a:gradFill flip="none" rotWithShape="1">
            <a:gsLst>
              <a:gs pos="6708">
                <a:schemeClr val="tx2"/>
              </a:gs>
              <a:gs pos="0">
                <a:srgbClr val="E6DCAC">
                  <a:alpha val="0"/>
                  <a:lumMod val="70000"/>
                  <a:lumOff val="30000"/>
                </a:srgbClr>
              </a:gs>
              <a:gs pos="12000">
                <a:srgbClr val="E6D78A"/>
              </a:gs>
              <a:gs pos="30000">
                <a:schemeClr val="tx2"/>
              </a:gs>
              <a:gs pos="45000">
                <a:srgbClr val="E6D78A"/>
              </a:gs>
              <a:gs pos="77000">
                <a:schemeClr val="tx2">
                  <a:alpha val="60000"/>
                </a:schemeClr>
              </a:gs>
              <a:gs pos="100000">
                <a:srgbClr val="E6DCAC"/>
              </a:gs>
            </a:gsLst>
            <a:path path="rect">
              <a:fillToRect l="100000" t="100000"/>
            </a:path>
            <a:tileRect r="-100000" b="-10000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Onda"/>
          <p:cNvSpPr/>
          <p:nvPr/>
        </p:nvSpPr>
        <p:spPr>
          <a:xfrm rot="5400000">
            <a:off x="3453606" y="1961357"/>
            <a:ext cx="2957513" cy="1009650"/>
          </a:xfrm>
          <a:prstGeom prst="wave">
            <a:avLst>
              <a:gd name="adj1" fmla="val 20000"/>
              <a:gd name="adj2" fmla="val -10000"/>
            </a:avLst>
          </a:prstGeom>
          <a:gradFill flip="none" rotWithShape="1">
            <a:gsLst>
              <a:gs pos="6708">
                <a:schemeClr val="tx2"/>
              </a:gs>
              <a:gs pos="0">
                <a:srgbClr val="E6DCAC">
                  <a:alpha val="0"/>
                  <a:lumMod val="70000"/>
                  <a:lumOff val="30000"/>
                </a:srgbClr>
              </a:gs>
              <a:gs pos="12000">
                <a:srgbClr val="E6D78A"/>
              </a:gs>
              <a:gs pos="30000">
                <a:schemeClr val="tx2"/>
              </a:gs>
              <a:gs pos="45000">
                <a:srgbClr val="E6D78A"/>
              </a:gs>
              <a:gs pos="77000">
                <a:schemeClr val="tx2">
                  <a:alpha val="60000"/>
                </a:schemeClr>
              </a:gs>
              <a:gs pos="100000">
                <a:srgbClr val="E6DCAC"/>
              </a:gs>
            </a:gsLst>
            <a:path path="rect">
              <a:fillToRect l="100000" t="100000"/>
            </a:path>
            <a:tileRect r="-100000" b="-10000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Onda"/>
          <p:cNvSpPr/>
          <p:nvPr/>
        </p:nvSpPr>
        <p:spPr>
          <a:xfrm rot="5400000">
            <a:off x="4353718" y="1926432"/>
            <a:ext cx="2957513" cy="1079500"/>
          </a:xfrm>
          <a:prstGeom prst="wave">
            <a:avLst>
              <a:gd name="adj1" fmla="val 20000"/>
              <a:gd name="adj2" fmla="val -10000"/>
            </a:avLst>
          </a:prstGeom>
          <a:gradFill flip="none" rotWithShape="1">
            <a:gsLst>
              <a:gs pos="6708">
                <a:schemeClr val="tx2"/>
              </a:gs>
              <a:gs pos="0">
                <a:srgbClr val="E6DCAC">
                  <a:alpha val="0"/>
                  <a:lumMod val="70000"/>
                  <a:lumOff val="30000"/>
                </a:srgbClr>
              </a:gs>
              <a:gs pos="12000">
                <a:srgbClr val="E6D78A"/>
              </a:gs>
              <a:gs pos="30000">
                <a:schemeClr val="tx2"/>
              </a:gs>
              <a:gs pos="45000">
                <a:srgbClr val="E6D78A"/>
              </a:gs>
              <a:gs pos="77000">
                <a:schemeClr val="tx2">
                  <a:alpha val="60000"/>
                </a:schemeClr>
              </a:gs>
              <a:gs pos="100000">
                <a:srgbClr val="E6DCAC"/>
              </a:gs>
            </a:gsLst>
            <a:path path="rect">
              <a:fillToRect l="100000" t="100000"/>
            </a:path>
            <a:tileRect r="-100000" b="-10000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Onda"/>
          <p:cNvSpPr/>
          <p:nvPr/>
        </p:nvSpPr>
        <p:spPr>
          <a:xfrm rot="5400000">
            <a:off x="5289550" y="1925638"/>
            <a:ext cx="2957513" cy="1081087"/>
          </a:xfrm>
          <a:prstGeom prst="wave">
            <a:avLst>
              <a:gd name="adj1" fmla="val 20000"/>
              <a:gd name="adj2" fmla="val -10000"/>
            </a:avLst>
          </a:prstGeom>
          <a:gradFill flip="none" rotWithShape="1">
            <a:gsLst>
              <a:gs pos="6708">
                <a:schemeClr val="tx2"/>
              </a:gs>
              <a:gs pos="0">
                <a:srgbClr val="E6DCAC">
                  <a:alpha val="0"/>
                  <a:lumMod val="70000"/>
                  <a:lumOff val="30000"/>
                </a:srgbClr>
              </a:gs>
              <a:gs pos="12000">
                <a:srgbClr val="E6D78A"/>
              </a:gs>
              <a:gs pos="30000">
                <a:schemeClr val="tx2"/>
              </a:gs>
              <a:gs pos="45000">
                <a:srgbClr val="E6D78A"/>
              </a:gs>
              <a:gs pos="77000">
                <a:schemeClr val="tx2">
                  <a:alpha val="60000"/>
                </a:schemeClr>
              </a:gs>
              <a:gs pos="100000">
                <a:srgbClr val="E6DCAC"/>
              </a:gs>
            </a:gsLst>
            <a:path path="rect">
              <a:fillToRect l="100000" t="100000"/>
            </a:path>
            <a:tileRect r="-100000" b="-10000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Onda"/>
          <p:cNvSpPr/>
          <p:nvPr/>
        </p:nvSpPr>
        <p:spPr>
          <a:xfrm rot="5400000">
            <a:off x="6251575" y="1971676"/>
            <a:ext cx="2905125" cy="1079500"/>
          </a:xfrm>
          <a:prstGeom prst="wave">
            <a:avLst>
              <a:gd name="adj1" fmla="val 20000"/>
              <a:gd name="adj2" fmla="val -10000"/>
            </a:avLst>
          </a:prstGeom>
          <a:gradFill flip="none" rotWithShape="1">
            <a:gsLst>
              <a:gs pos="6708">
                <a:schemeClr val="tx2"/>
              </a:gs>
              <a:gs pos="0">
                <a:srgbClr val="E6DCAC">
                  <a:alpha val="0"/>
                  <a:lumMod val="70000"/>
                  <a:lumOff val="30000"/>
                </a:srgbClr>
              </a:gs>
              <a:gs pos="12000">
                <a:srgbClr val="E6D78A"/>
              </a:gs>
              <a:gs pos="30000">
                <a:schemeClr val="tx2"/>
              </a:gs>
              <a:gs pos="45000">
                <a:srgbClr val="E6D78A"/>
              </a:gs>
              <a:gs pos="77000">
                <a:schemeClr val="tx2">
                  <a:alpha val="60000"/>
                </a:schemeClr>
              </a:gs>
              <a:gs pos="100000">
                <a:srgbClr val="E6DCAC"/>
              </a:gs>
            </a:gsLst>
            <a:path path="rect">
              <a:fillToRect l="100000" t="100000"/>
            </a:path>
            <a:tileRect r="-100000" b="-10000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Onda"/>
          <p:cNvSpPr/>
          <p:nvPr/>
        </p:nvSpPr>
        <p:spPr>
          <a:xfrm rot="5400000">
            <a:off x="7133431" y="2026445"/>
            <a:ext cx="2905125" cy="1116012"/>
          </a:xfrm>
          <a:prstGeom prst="wave">
            <a:avLst>
              <a:gd name="adj1" fmla="val 20000"/>
              <a:gd name="adj2" fmla="val -10000"/>
            </a:avLst>
          </a:prstGeom>
          <a:gradFill flip="none" rotWithShape="1">
            <a:gsLst>
              <a:gs pos="6708">
                <a:schemeClr val="tx2"/>
              </a:gs>
              <a:gs pos="0">
                <a:srgbClr val="E6DCAC">
                  <a:alpha val="0"/>
                  <a:lumMod val="70000"/>
                  <a:lumOff val="30000"/>
                </a:srgbClr>
              </a:gs>
              <a:gs pos="12000">
                <a:srgbClr val="E6D78A"/>
              </a:gs>
              <a:gs pos="30000">
                <a:schemeClr val="tx2"/>
              </a:gs>
              <a:gs pos="45000">
                <a:srgbClr val="E6D78A"/>
              </a:gs>
              <a:gs pos="77000">
                <a:schemeClr val="tx2">
                  <a:alpha val="60000"/>
                </a:schemeClr>
              </a:gs>
              <a:gs pos="100000">
                <a:srgbClr val="E6DCAC"/>
              </a:gs>
            </a:gsLst>
            <a:path path="rect">
              <a:fillToRect l="100000" t="100000"/>
            </a:path>
            <a:tileRect r="-100000" b="-100000"/>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827088" y="4037014"/>
            <a:ext cx="7489825" cy="923925"/>
          </a:xfrm>
          <a:prstGeom prst="rect">
            <a:avLst/>
          </a:prstGeom>
          <a:noFill/>
          <a:ln>
            <a:noFill/>
          </a:ln>
          <a:effectLst/>
          <a:scene3d>
            <a:camera prst="orthographicFront">
              <a:rot lat="0" lon="0" rev="0"/>
            </a:camera>
            <a:lightRig rig="balanced" dir="t">
              <a:rot lat="0" lon="0" rev="8700000"/>
            </a:lightRig>
          </a:scene3d>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Hacia finales del siglo XIX, la fiesta tuvo un período de decadencia debido a la presión que el ayuntamiento, en forma de subida de impuestos a esta actividad, ejerció sobre las mismas.</a:t>
            </a:r>
          </a:p>
        </p:txBody>
      </p:sp>
    </p:spTree>
  </p:cSld>
  <p:clrMapOvr>
    <a:masterClrMapping/>
  </p:clrMapOvr>
  <mc:AlternateContent xmlns:mc="http://schemas.openxmlformats.org/markup-compatibility/2006" xmlns:p14="http://schemas.microsoft.com/office/powerpoint/2010/main">
    <mc:Choice Requires="p14">
      <p:transition spd="slow" p14:dur="2000" advTm="26000">
        <p:wheel spokes="1"/>
      </p:transition>
    </mc:Choice>
    <mc:Fallback xmlns="">
      <p:transition spd="slow" advTm="26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0-#ppt_w/2"/>
                                          </p:val>
                                        </p:tav>
                                        <p:tav tm="100000">
                                          <p:val>
                                            <p:strVal val="#ppt_x"/>
                                          </p:val>
                                        </p:tav>
                                      </p:tavLst>
                                    </p:anim>
                                    <p:anim calcmode="lin" valueType="num">
                                      <p:cBhvr additive="base">
                                        <p:cTn id="16" dur="3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0-#ppt_w/2"/>
                                          </p:val>
                                        </p:tav>
                                        <p:tav tm="100000">
                                          <p:val>
                                            <p:strVal val="#ppt_x"/>
                                          </p:val>
                                        </p:tav>
                                      </p:tavLst>
                                    </p:anim>
                                    <p:anim calcmode="lin" valueType="num">
                                      <p:cBhvr additive="base">
                                        <p:cTn id="24" dur="30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0-#ppt_w/2"/>
                                          </p:val>
                                        </p:tav>
                                        <p:tav tm="100000">
                                          <p:val>
                                            <p:strVal val="#ppt_x"/>
                                          </p:val>
                                        </p:tav>
                                      </p:tavLst>
                                    </p:anim>
                                    <p:anim calcmode="lin" valueType="num">
                                      <p:cBhvr additive="base">
                                        <p:cTn id="28" dur="3000" fill="hold"/>
                                        <p:tgtEl>
                                          <p:spTgt spid="11"/>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0-#ppt_w/2"/>
                                          </p:val>
                                        </p:tav>
                                        <p:tav tm="100000">
                                          <p:val>
                                            <p:strVal val="#ppt_x"/>
                                          </p:val>
                                        </p:tav>
                                      </p:tavLst>
                                    </p:anim>
                                    <p:anim calcmode="lin" valueType="num">
                                      <p:cBhvr additive="base">
                                        <p:cTn id="32" dur="3000" fill="hold"/>
                                        <p:tgtEl>
                                          <p:spTgt spid="12"/>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0-#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0-#ppt_w/2"/>
                                          </p:val>
                                        </p:tav>
                                        <p:tav tm="100000">
                                          <p:val>
                                            <p:strVal val="#ppt_x"/>
                                          </p:val>
                                        </p:tav>
                                      </p:tavLst>
                                    </p:anim>
                                    <p:anim calcmode="lin" valueType="num">
                                      <p:cBhvr additive="base">
                                        <p:cTn id="40" dur="3000" fill="hold"/>
                                        <p:tgtEl>
                                          <p:spTgt spid="14"/>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0-#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3000" fill="hold"/>
                                        <p:tgtEl>
                                          <p:spTgt spid="6"/>
                                        </p:tgtEl>
                                        <p:attrNameLst>
                                          <p:attrName>ppt_w</p:attrName>
                                        </p:attrNameLst>
                                      </p:cBhvr>
                                      <p:tavLst>
                                        <p:tav tm="0" fmla="#ppt_w*sin(2.5*pi*$)">
                                          <p:val>
                                            <p:fltVal val="0"/>
                                          </p:val>
                                        </p:tav>
                                        <p:tav tm="100000">
                                          <p:val>
                                            <p:fltVal val="1"/>
                                          </p:val>
                                        </p:tav>
                                      </p:tavLst>
                                    </p:anim>
                                    <p:anim calcmode="lin" valueType="num">
                                      <p:cBhvr>
                                        <p:cTn id="48" dur="3000" fill="hold"/>
                                        <p:tgtEl>
                                          <p:spTgt spid="6"/>
                                        </p:tgtEl>
                                        <p:attrNameLst>
                                          <p:attrName>ppt_h</p:attrName>
                                        </p:attrNameLst>
                                      </p:cBhvr>
                                      <p:tavLst>
                                        <p:tav tm="0">
                                          <p:val>
                                            <p:strVal val="#ppt_h"/>
                                          </p:val>
                                        </p:tav>
                                        <p:tav tm="100000">
                                          <p:val>
                                            <p:strVal val="#ppt_h"/>
                                          </p:val>
                                        </p:tav>
                                      </p:tavLst>
                                    </p:anim>
                                  </p:childTnLst>
                                </p:cTn>
                              </p:par>
                              <p:par>
                                <p:cTn id="49" presetID="19" presetClass="entr" presetSubtype="10" fill="hold" nodeType="with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p:cTn id="51" dur="3000" fill="hold"/>
                                        <p:tgtEl>
                                          <p:spTgt spid="7"/>
                                        </p:tgtEl>
                                        <p:attrNameLst>
                                          <p:attrName>ppt_w</p:attrName>
                                        </p:attrNameLst>
                                      </p:cBhvr>
                                      <p:tavLst>
                                        <p:tav tm="0" fmla="#ppt_w*sin(2.5*pi*$)">
                                          <p:val>
                                            <p:fltVal val="0"/>
                                          </p:val>
                                        </p:tav>
                                        <p:tav tm="100000">
                                          <p:val>
                                            <p:fltVal val="1"/>
                                          </p:val>
                                        </p:tav>
                                      </p:tavLst>
                                    </p:anim>
                                    <p:anim calcmode="lin" valueType="num">
                                      <p:cBhvr>
                                        <p:cTn id="52" dur="3000" fill="hold"/>
                                        <p:tgtEl>
                                          <p:spTgt spid="7"/>
                                        </p:tgtEl>
                                        <p:attrNameLst>
                                          <p:attrName>ppt_h</p:attrName>
                                        </p:attrNameLst>
                                      </p:cBhvr>
                                      <p:tavLst>
                                        <p:tav tm="0">
                                          <p:val>
                                            <p:strVal val="#ppt_h"/>
                                          </p:val>
                                        </p:tav>
                                        <p:tav tm="100000">
                                          <p:val>
                                            <p:strVal val="#ppt_h"/>
                                          </p:val>
                                        </p:tav>
                                      </p:tavLst>
                                    </p:anim>
                                  </p:childTnLst>
                                </p:cTn>
                              </p:par>
                              <p:par>
                                <p:cTn id="53" presetID="19" presetClass="entr" presetSubtype="10"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p:cTn id="55" dur="3000" fill="hold"/>
                                        <p:tgtEl>
                                          <p:spTgt spid="8"/>
                                        </p:tgtEl>
                                        <p:attrNameLst>
                                          <p:attrName>ppt_w</p:attrName>
                                        </p:attrNameLst>
                                      </p:cBhvr>
                                      <p:tavLst>
                                        <p:tav tm="0" fmla="#ppt_w*sin(2.5*pi*$)">
                                          <p:val>
                                            <p:fltVal val="0"/>
                                          </p:val>
                                        </p:tav>
                                        <p:tav tm="100000">
                                          <p:val>
                                            <p:fltVal val="1"/>
                                          </p:val>
                                        </p:tav>
                                      </p:tavLst>
                                    </p:anim>
                                    <p:anim calcmode="lin" valueType="num">
                                      <p:cBhvr>
                                        <p:cTn id="56" dur="3000" fill="hold"/>
                                        <p:tgtEl>
                                          <p:spTgt spid="8"/>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3000" fill="hold"/>
                                        <p:tgtEl>
                                          <p:spTgt spid="9"/>
                                        </p:tgtEl>
                                        <p:attrNameLst>
                                          <p:attrName>ppt_w</p:attrName>
                                        </p:attrNameLst>
                                      </p:cBhvr>
                                      <p:tavLst>
                                        <p:tav tm="0" fmla="#ppt_w*sin(2.5*pi*$)">
                                          <p:val>
                                            <p:fltVal val="0"/>
                                          </p:val>
                                        </p:tav>
                                        <p:tav tm="100000">
                                          <p:val>
                                            <p:fltVal val="1"/>
                                          </p:val>
                                        </p:tav>
                                      </p:tavLst>
                                    </p:anim>
                                    <p:anim calcmode="lin" valueType="num">
                                      <p:cBhvr>
                                        <p:cTn id="60" dur="3000" fill="hold"/>
                                        <p:tgtEl>
                                          <p:spTgt spid="9"/>
                                        </p:tgtEl>
                                        <p:attrNameLst>
                                          <p:attrName>ppt_h</p:attrName>
                                        </p:attrNameLst>
                                      </p:cBhvr>
                                      <p:tavLst>
                                        <p:tav tm="0">
                                          <p:val>
                                            <p:strVal val="#ppt_h"/>
                                          </p:val>
                                        </p:tav>
                                        <p:tav tm="100000">
                                          <p:val>
                                            <p:strVal val="#ppt_h"/>
                                          </p:val>
                                        </p:tav>
                                      </p:tavLst>
                                    </p:anim>
                                  </p:childTnLst>
                                </p:cTn>
                              </p:par>
                              <p:par>
                                <p:cTn id="61" presetID="19" presetClass="entr" presetSubtype="10"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p:cTn id="63" dur="3000" fill="hold"/>
                                        <p:tgtEl>
                                          <p:spTgt spid="10"/>
                                        </p:tgtEl>
                                        <p:attrNameLst>
                                          <p:attrName>ppt_w</p:attrName>
                                        </p:attrNameLst>
                                      </p:cBhvr>
                                      <p:tavLst>
                                        <p:tav tm="0" fmla="#ppt_w*sin(2.5*pi*$)">
                                          <p:val>
                                            <p:fltVal val="0"/>
                                          </p:val>
                                        </p:tav>
                                        <p:tav tm="100000">
                                          <p:val>
                                            <p:fltVal val="1"/>
                                          </p:val>
                                        </p:tav>
                                      </p:tavLst>
                                    </p:anim>
                                    <p:anim calcmode="lin" valueType="num">
                                      <p:cBhvr>
                                        <p:cTn id="64" dur="3000" fill="hold"/>
                                        <p:tgtEl>
                                          <p:spTgt spid="10"/>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p:cTn id="67" dur="3000" fill="hold"/>
                                        <p:tgtEl>
                                          <p:spTgt spid="11"/>
                                        </p:tgtEl>
                                        <p:attrNameLst>
                                          <p:attrName>ppt_w</p:attrName>
                                        </p:attrNameLst>
                                      </p:cBhvr>
                                      <p:tavLst>
                                        <p:tav tm="0" fmla="#ppt_w*sin(2.5*pi*$)">
                                          <p:val>
                                            <p:fltVal val="0"/>
                                          </p:val>
                                        </p:tav>
                                        <p:tav tm="100000">
                                          <p:val>
                                            <p:fltVal val="1"/>
                                          </p:val>
                                        </p:tav>
                                      </p:tavLst>
                                    </p:anim>
                                    <p:anim calcmode="lin" valueType="num">
                                      <p:cBhvr>
                                        <p:cTn id="68" dur="3000" fill="hold"/>
                                        <p:tgtEl>
                                          <p:spTgt spid="11"/>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p:cTn id="71" dur="3000" fill="hold"/>
                                        <p:tgtEl>
                                          <p:spTgt spid="12"/>
                                        </p:tgtEl>
                                        <p:attrNameLst>
                                          <p:attrName>ppt_w</p:attrName>
                                        </p:attrNameLst>
                                      </p:cBhvr>
                                      <p:tavLst>
                                        <p:tav tm="0" fmla="#ppt_w*sin(2.5*pi*$)">
                                          <p:val>
                                            <p:fltVal val="0"/>
                                          </p:val>
                                        </p:tav>
                                        <p:tav tm="100000">
                                          <p:val>
                                            <p:fltVal val="1"/>
                                          </p:val>
                                        </p:tav>
                                      </p:tavLst>
                                    </p:anim>
                                    <p:anim calcmode="lin" valueType="num">
                                      <p:cBhvr>
                                        <p:cTn id="72" dur="3000" fill="hold"/>
                                        <p:tgtEl>
                                          <p:spTgt spid="12"/>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p:cTn id="75" dur="3000" fill="hold"/>
                                        <p:tgtEl>
                                          <p:spTgt spid="13"/>
                                        </p:tgtEl>
                                        <p:attrNameLst>
                                          <p:attrName>ppt_w</p:attrName>
                                        </p:attrNameLst>
                                      </p:cBhvr>
                                      <p:tavLst>
                                        <p:tav tm="0" fmla="#ppt_w*sin(2.5*pi*$)">
                                          <p:val>
                                            <p:fltVal val="0"/>
                                          </p:val>
                                        </p:tav>
                                        <p:tav tm="100000">
                                          <p:val>
                                            <p:fltVal val="1"/>
                                          </p:val>
                                        </p:tav>
                                      </p:tavLst>
                                    </p:anim>
                                    <p:anim calcmode="lin" valueType="num">
                                      <p:cBhvr>
                                        <p:cTn id="76" dur="3000" fill="hold"/>
                                        <p:tgtEl>
                                          <p:spTgt spid="13"/>
                                        </p:tgtEl>
                                        <p:attrNameLst>
                                          <p:attrName>ppt_h</p:attrName>
                                        </p:attrNameLst>
                                      </p:cBhvr>
                                      <p:tavLst>
                                        <p:tav tm="0">
                                          <p:val>
                                            <p:strVal val="#ppt_h"/>
                                          </p:val>
                                        </p:tav>
                                        <p:tav tm="100000">
                                          <p:val>
                                            <p:strVal val="#ppt_h"/>
                                          </p:val>
                                        </p:tav>
                                      </p:tavLst>
                                    </p:anim>
                                  </p:childTnLst>
                                </p:cTn>
                              </p:par>
                              <p:par>
                                <p:cTn id="77" presetID="19" presetClass="entr" presetSubtype="10" fill="hold"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3000" fill="hold"/>
                                        <p:tgtEl>
                                          <p:spTgt spid="14"/>
                                        </p:tgtEl>
                                        <p:attrNameLst>
                                          <p:attrName>ppt_w</p:attrName>
                                        </p:attrNameLst>
                                      </p:cBhvr>
                                      <p:tavLst>
                                        <p:tav tm="0" fmla="#ppt_w*sin(2.5*pi*$)">
                                          <p:val>
                                            <p:fltVal val="0"/>
                                          </p:val>
                                        </p:tav>
                                        <p:tav tm="100000">
                                          <p:val>
                                            <p:fltVal val="1"/>
                                          </p:val>
                                        </p:tav>
                                      </p:tavLst>
                                    </p:anim>
                                    <p:anim calcmode="lin" valueType="num">
                                      <p:cBhvr>
                                        <p:cTn id="80" dur="3000" fill="hold"/>
                                        <p:tgtEl>
                                          <p:spTgt spid="14"/>
                                        </p:tgtEl>
                                        <p:attrNameLst>
                                          <p:attrName>ppt_h</p:attrName>
                                        </p:attrNameLst>
                                      </p:cBhvr>
                                      <p:tavLst>
                                        <p:tav tm="0">
                                          <p:val>
                                            <p:strVal val="#ppt_h"/>
                                          </p:val>
                                        </p:tav>
                                        <p:tav tm="100000">
                                          <p:val>
                                            <p:strVal val="#ppt_h"/>
                                          </p:val>
                                        </p:tav>
                                      </p:tavLst>
                                    </p:anim>
                                  </p:childTnLst>
                                </p:cTn>
                              </p:par>
                              <p:par>
                                <p:cTn id="81" presetID="19" presetClass="entr" presetSubtype="10" fill="hold"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p:cTn id="83" dur="3000" fill="hold"/>
                                        <p:tgtEl>
                                          <p:spTgt spid="15"/>
                                        </p:tgtEl>
                                        <p:attrNameLst>
                                          <p:attrName>ppt_w</p:attrName>
                                        </p:attrNameLst>
                                      </p:cBhvr>
                                      <p:tavLst>
                                        <p:tav tm="0" fmla="#ppt_w*sin(2.5*pi*$)">
                                          <p:val>
                                            <p:fltVal val="0"/>
                                          </p:val>
                                        </p:tav>
                                        <p:tav tm="100000">
                                          <p:val>
                                            <p:fltVal val="1"/>
                                          </p:val>
                                        </p:tav>
                                      </p:tavLst>
                                    </p:anim>
                                    <p:anim calcmode="lin" valueType="num">
                                      <p:cBhvr>
                                        <p:cTn id="84" dur="3000" fill="hold"/>
                                        <p:tgtEl>
                                          <p:spTgt spid="15"/>
                                        </p:tgtEl>
                                        <p:attrNameLst>
                                          <p:attrName>ppt_h</p:attrName>
                                        </p:attrNameLst>
                                      </p:cBhvr>
                                      <p:tavLst>
                                        <p:tav tm="0">
                                          <p:val>
                                            <p:strVal val="#ppt_h"/>
                                          </p:val>
                                        </p:tav>
                                        <p:tav tm="100000">
                                          <p:val>
                                            <p:strVal val="#ppt_h"/>
                                          </p:val>
                                        </p:tav>
                                      </p:tavLst>
                                    </p:anim>
                                  </p:childTnLst>
                                </p:cTn>
                              </p:par>
                            </p:childTnLst>
                          </p:cTn>
                        </p:par>
                        <p:par>
                          <p:cTn id="85" fill="hold" nodeType="afterGroup">
                            <p:stCondLst>
                              <p:cond delay="3000"/>
                            </p:stCondLst>
                            <p:childTnLst>
                              <p:par>
                                <p:cTn id="86" presetID="2" presetClass="exit" presetSubtype="8" fill="hold" nodeType="afterEffect">
                                  <p:stCondLst>
                                    <p:cond delay="0"/>
                                  </p:stCondLst>
                                  <p:childTnLst>
                                    <p:anim calcmode="lin" valueType="num">
                                      <p:cBhvr additive="base">
                                        <p:cTn id="87" dur="3000"/>
                                        <p:tgtEl>
                                          <p:spTgt spid="6"/>
                                        </p:tgtEl>
                                        <p:attrNameLst>
                                          <p:attrName>ppt_x</p:attrName>
                                        </p:attrNameLst>
                                      </p:cBhvr>
                                      <p:tavLst>
                                        <p:tav tm="0">
                                          <p:val>
                                            <p:strVal val="ppt_x"/>
                                          </p:val>
                                        </p:tav>
                                        <p:tav tm="100000">
                                          <p:val>
                                            <p:strVal val="0-ppt_w/2"/>
                                          </p:val>
                                        </p:tav>
                                      </p:tavLst>
                                    </p:anim>
                                    <p:anim calcmode="lin" valueType="num">
                                      <p:cBhvr additive="base">
                                        <p:cTn id="88" dur="3000"/>
                                        <p:tgtEl>
                                          <p:spTgt spid="6"/>
                                        </p:tgtEl>
                                        <p:attrNameLst>
                                          <p:attrName>ppt_y</p:attrName>
                                        </p:attrNameLst>
                                      </p:cBhvr>
                                      <p:tavLst>
                                        <p:tav tm="0">
                                          <p:val>
                                            <p:strVal val="ppt_y"/>
                                          </p:val>
                                        </p:tav>
                                        <p:tav tm="100000">
                                          <p:val>
                                            <p:strVal val="ppt_y"/>
                                          </p:val>
                                        </p:tav>
                                      </p:tavLst>
                                    </p:anim>
                                    <p:set>
                                      <p:cBhvr>
                                        <p:cTn id="89" dur="1" fill="hold">
                                          <p:stCondLst>
                                            <p:cond delay="2999"/>
                                          </p:stCondLst>
                                        </p:cTn>
                                        <p:tgtEl>
                                          <p:spTgt spid="6"/>
                                        </p:tgtEl>
                                        <p:attrNameLst>
                                          <p:attrName>style.visibility</p:attrName>
                                        </p:attrNameLst>
                                      </p:cBhvr>
                                      <p:to>
                                        <p:strVal val="hidden"/>
                                      </p:to>
                                    </p:set>
                                  </p:childTnLst>
                                </p:cTn>
                              </p:par>
                              <p:par>
                                <p:cTn id="90" presetID="2" presetClass="exit" presetSubtype="8" fill="hold" nodeType="withEffect">
                                  <p:stCondLst>
                                    <p:cond delay="0"/>
                                  </p:stCondLst>
                                  <p:childTnLst>
                                    <p:anim calcmode="lin" valueType="num">
                                      <p:cBhvr additive="base">
                                        <p:cTn id="91" dur="3000"/>
                                        <p:tgtEl>
                                          <p:spTgt spid="7"/>
                                        </p:tgtEl>
                                        <p:attrNameLst>
                                          <p:attrName>ppt_x</p:attrName>
                                        </p:attrNameLst>
                                      </p:cBhvr>
                                      <p:tavLst>
                                        <p:tav tm="0">
                                          <p:val>
                                            <p:strVal val="ppt_x"/>
                                          </p:val>
                                        </p:tav>
                                        <p:tav tm="100000">
                                          <p:val>
                                            <p:strVal val="0-ppt_w/2"/>
                                          </p:val>
                                        </p:tav>
                                      </p:tavLst>
                                    </p:anim>
                                    <p:anim calcmode="lin" valueType="num">
                                      <p:cBhvr additive="base">
                                        <p:cTn id="92" dur="3000"/>
                                        <p:tgtEl>
                                          <p:spTgt spid="7"/>
                                        </p:tgtEl>
                                        <p:attrNameLst>
                                          <p:attrName>ppt_y</p:attrName>
                                        </p:attrNameLst>
                                      </p:cBhvr>
                                      <p:tavLst>
                                        <p:tav tm="0">
                                          <p:val>
                                            <p:strVal val="ppt_y"/>
                                          </p:val>
                                        </p:tav>
                                        <p:tav tm="100000">
                                          <p:val>
                                            <p:strVal val="ppt_y"/>
                                          </p:val>
                                        </p:tav>
                                      </p:tavLst>
                                    </p:anim>
                                    <p:set>
                                      <p:cBhvr>
                                        <p:cTn id="93" dur="1" fill="hold">
                                          <p:stCondLst>
                                            <p:cond delay="2999"/>
                                          </p:stCondLst>
                                        </p:cTn>
                                        <p:tgtEl>
                                          <p:spTgt spid="7"/>
                                        </p:tgtEl>
                                        <p:attrNameLst>
                                          <p:attrName>style.visibility</p:attrName>
                                        </p:attrNameLst>
                                      </p:cBhvr>
                                      <p:to>
                                        <p:strVal val="hidden"/>
                                      </p:to>
                                    </p:set>
                                  </p:childTnLst>
                                </p:cTn>
                              </p:par>
                              <p:par>
                                <p:cTn id="94" presetID="2" presetClass="exit" presetSubtype="8" fill="hold" nodeType="withEffect">
                                  <p:stCondLst>
                                    <p:cond delay="0"/>
                                  </p:stCondLst>
                                  <p:childTnLst>
                                    <p:anim calcmode="lin" valueType="num">
                                      <p:cBhvr additive="base">
                                        <p:cTn id="95" dur="3000"/>
                                        <p:tgtEl>
                                          <p:spTgt spid="8"/>
                                        </p:tgtEl>
                                        <p:attrNameLst>
                                          <p:attrName>ppt_x</p:attrName>
                                        </p:attrNameLst>
                                      </p:cBhvr>
                                      <p:tavLst>
                                        <p:tav tm="0">
                                          <p:val>
                                            <p:strVal val="ppt_x"/>
                                          </p:val>
                                        </p:tav>
                                        <p:tav tm="100000">
                                          <p:val>
                                            <p:strVal val="0-ppt_w/2"/>
                                          </p:val>
                                        </p:tav>
                                      </p:tavLst>
                                    </p:anim>
                                    <p:anim calcmode="lin" valueType="num">
                                      <p:cBhvr additive="base">
                                        <p:cTn id="96" dur="3000"/>
                                        <p:tgtEl>
                                          <p:spTgt spid="8"/>
                                        </p:tgtEl>
                                        <p:attrNameLst>
                                          <p:attrName>ppt_y</p:attrName>
                                        </p:attrNameLst>
                                      </p:cBhvr>
                                      <p:tavLst>
                                        <p:tav tm="0">
                                          <p:val>
                                            <p:strVal val="ppt_y"/>
                                          </p:val>
                                        </p:tav>
                                        <p:tav tm="100000">
                                          <p:val>
                                            <p:strVal val="ppt_y"/>
                                          </p:val>
                                        </p:tav>
                                      </p:tavLst>
                                    </p:anim>
                                    <p:set>
                                      <p:cBhvr>
                                        <p:cTn id="97" dur="1" fill="hold">
                                          <p:stCondLst>
                                            <p:cond delay="2999"/>
                                          </p:stCondLst>
                                        </p:cTn>
                                        <p:tgtEl>
                                          <p:spTgt spid="8"/>
                                        </p:tgtEl>
                                        <p:attrNameLst>
                                          <p:attrName>style.visibility</p:attrName>
                                        </p:attrNameLst>
                                      </p:cBhvr>
                                      <p:to>
                                        <p:strVal val="hidden"/>
                                      </p:to>
                                    </p:set>
                                  </p:childTnLst>
                                </p:cTn>
                              </p:par>
                              <p:par>
                                <p:cTn id="98" presetID="2" presetClass="exit" presetSubtype="8" fill="hold" nodeType="withEffect">
                                  <p:stCondLst>
                                    <p:cond delay="0"/>
                                  </p:stCondLst>
                                  <p:childTnLst>
                                    <p:anim calcmode="lin" valueType="num">
                                      <p:cBhvr additive="base">
                                        <p:cTn id="99" dur="3000"/>
                                        <p:tgtEl>
                                          <p:spTgt spid="9"/>
                                        </p:tgtEl>
                                        <p:attrNameLst>
                                          <p:attrName>ppt_x</p:attrName>
                                        </p:attrNameLst>
                                      </p:cBhvr>
                                      <p:tavLst>
                                        <p:tav tm="0">
                                          <p:val>
                                            <p:strVal val="ppt_x"/>
                                          </p:val>
                                        </p:tav>
                                        <p:tav tm="100000">
                                          <p:val>
                                            <p:strVal val="0-ppt_w/2"/>
                                          </p:val>
                                        </p:tav>
                                      </p:tavLst>
                                    </p:anim>
                                    <p:anim calcmode="lin" valueType="num">
                                      <p:cBhvr additive="base">
                                        <p:cTn id="100" dur="3000"/>
                                        <p:tgtEl>
                                          <p:spTgt spid="9"/>
                                        </p:tgtEl>
                                        <p:attrNameLst>
                                          <p:attrName>ppt_y</p:attrName>
                                        </p:attrNameLst>
                                      </p:cBhvr>
                                      <p:tavLst>
                                        <p:tav tm="0">
                                          <p:val>
                                            <p:strVal val="ppt_y"/>
                                          </p:val>
                                        </p:tav>
                                        <p:tav tm="100000">
                                          <p:val>
                                            <p:strVal val="ppt_y"/>
                                          </p:val>
                                        </p:tav>
                                      </p:tavLst>
                                    </p:anim>
                                    <p:set>
                                      <p:cBhvr>
                                        <p:cTn id="101" dur="1" fill="hold">
                                          <p:stCondLst>
                                            <p:cond delay="2999"/>
                                          </p:stCondLst>
                                        </p:cTn>
                                        <p:tgtEl>
                                          <p:spTgt spid="9"/>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10"/>
                                        </p:tgtEl>
                                        <p:attrNameLst>
                                          <p:attrName>ppt_x</p:attrName>
                                        </p:attrNameLst>
                                      </p:cBhvr>
                                      <p:tavLst>
                                        <p:tav tm="0">
                                          <p:val>
                                            <p:strVal val="ppt_x"/>
                                          </p:val>
                                        </p:tav>
                                        <p:tav tm="100000">
                                          <p:val>
                                            <p:strVal val="0-ppt_w/2"/>
                                          </p:val>
                                        </p:tav>
                                      </p:tavLst>
                                    </p:anim>
                                    <p:anim calcmode="lin" valueType="num">
                                      <p:cBhvr additive="base">
                                        <p:cTn id="104" dur="3000"/>
                                        <p:tgtEl>
                                          <p:spTgt spid="10"/>
                                        </p:tgtEl>
                                        <p:attrNameLst>
                                          <p:attrName>ppt_y</p:attrName>
                                        </p:attrNameLst>
                                      </p:cBhvr>
                                      <p:tavLst>
                                        <p:tav tm="0">
                                          <p:val>
                                            <p:strVal val="ppt_y"/>
                                          </p:val>
                                        </p:tav>
                                        <p:tav tm="100000">
                                          <p:val>
                                            <p:strVal val="ppt_y"/>
                                          </p:val>
                                        </p:tav>
                                      </p:tavLst>
                                    </p:anim>
                                    <p:set>
                                      <p:cBhvr>
                                        <p:cTn id="105" dur="1" fill="hold">
                                          <p:stCondLst>
                                            <p:cond delay="2999"/>
                                          </p:stCondLst>
                                        </p:cTn>
                                        <p:tgtEl>
                                          <p:spTgt spid="10"/>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1"/>
                                        </p:tgtEl>
                                        <p:attrNameLst>
                                          <p:attrName>ppt_x</p:attrName>
                                        </p:attrNameLst>
                                      </p:cBhvr>
                                      <p:tavLst>
                                        <p:tav tm="0">
                                          <p:val>
                                            <p:strVal val="ppt_x"/>
                                          </p:val>
                                        </p:tav>
                                        <p:tav tm="100000">
                                          <p:val>
                                            <p:strVal val="0-ppt_w/2"/>
                                          </p:val>
                                        </p:tav>
                                      </p:tavLst>
                                    </p:anim>
                                    <p:anim calcmode="lin" valueType="num">
                                      <p:cBhvr additive="base">
                                        <p:cTn id="108" dur="3000"/>
                                        <p:tgtEl>
                                          <p:spTgt spid="11"/>
                                        </p:tgtEl>
                                        <p:attrNameLst>
                                          <p:attrName>ppt_y</p:attrName>
                                        </p:attrNameLst>
                                      </p:cBhvr>
                                      <p:tavLst>
                                        <p:tav tm="0">
                                          <p:val>
                                            <p:strVal val="ppt_y"/>
                                          </p:val>
                                        </p:tav>
                                        <p:tav tm="100000">
                                          <p:val>
                                            <p:strVal val="ppt_y"/>
                                          </p:val>
                                        </p:tav>
                                      </p:tavLst>
                                    </p:anim>
                                    <p:set>
                                      <p:cBhvr>
                                        <p:cTn id="109" dur="1" fill="hold">
                                          <p:stCondLst>
                                            <p:cond delay="2999"/>
                                          </p:stCondLst>
                                        </p:cTn>
                                        <p:tgtEl>
                                          <p:spTgt spid="11"/>
                                        </p:tgtEl>
                                        <p:attrNameLst>
                                          <p:attrName>style.visibility</p:attrName>
                                        </p:attrNameLst>
                                      </p:cBhvr>
                                      <p:to>
                                        <p:strVal val="hidden"/>
                                      </p:to>
                                    </p:set>
                                  </p:childTnLst>
                                </p:cTn>
                              </p:par>
                              <p:par>
                                <p:cTn id="110" presetID="2" presetClass="exit" presetSubtype="8" fill="hold" nodeType="withEffect">
                                  <p:stCondLst>
                                    <p:cond delay="0"/>
                                  </p:stCondLst>
                                  <p:childTnLst>
                                    <p:anim calcmode="lin" valueType="num">
                                      <p:cBhvr additive="base">
                                        <p:cTn id="111" dur="3000"/>
                                        <p:tgtEl>
                                          <p:spTgt spid="12"/>
                                        </p:tgtEl>
                                        <p:attrNameLst>
                                          <p:attrName>ppt_x</p:attrName>
                                        </p:attrNameLst>
                                      </p:cBhvr>
                                      <p:tavLst>
                                        <p:tav tm="0">
                                          <p:val>
                                            <p:strVal val="ppt_x"/>
                                          </p:val>
                                        </p:tav>
                                        <p:tav tm="100000">
                                          <p:val>
                                            <p:strVal val="0-ppt_w/2"/>
                                          </p:val>
                                        </p:tav>
                                      </p:tavLst>
                                    </p:anim>
                                    <p:anim calcmode="lin" valueType="num">
                                      <p:cBhvr additive="base">
                                        <p:cTn id="112" dur="3000"/>
                                        <p:tgtEl>
                                          <p:spTgt spid="12"/>
                                        </p:tgtEl>
                                        <p:attrNameLst>
                                          <p:attrName>ppt_y</p:attrName>
                                        </p:attrNameLst>
                                      </p:cBhvr>
                                      <p:tavLst>
                                        <p:tav tm="0">
                                          <p:val>
                                            <p:strVal val="ppt_y"/>
                                          </p:val>
                                        </p:tav>
                                        <p:tav tm="100000">
                                          <p:val>
                                            <p:strVal val="ppt_y"/>
                                          </p:val>
                                        </p:tav>
                                      </p:tavLst>
                                    </p:anim>
                                    <p:set>
                                      <p:cBhvr>
                                        <p:cTn id="113" dur="1" fill="hold">
                                          <p:stCondLst>
                                            <p:cond delay="2999"/>
                                          </p:stCondLst>
                                        </p:cTn>
                                        <p:tgtEl>
                                          <p:spTgt spid="12"/>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3000"/>
                                        <p:tgtEl>
                                          <p:spTgt spid="13"/>
                                        </p:tgtEl>
                                        <p:attrNameLst>
                                          <p:attrName>ppt_x</p:attrName>
                                        </p:attrNameLst>
                                      </p:cBhvr>
                                      <p:tavLst>
                                        <p:tav tm="0">
                                          <p:val>
                                            <p:strVal val="ppt_x"/>
                                          </p:val>
                                        </p:tav>
                                        <p:tav tm="100000">
                                          <p:val>
                                            <p:strVal val="0-ppt_w/2"/>
                                          </p:val>
                                        </p:tav>
                                      </p:tavLst>
                                    </p:anim>
                                    <p:anim calcmode="lin" valueType="num">
                                      <p:cBhvr additive="base">
                                        <p:cTn id="116" dur="3000"/>
                                        <p:tgtEl>
                                          <p:spTgt spid="13"/>
                                        </p:tgtEl>
                                        <p:attrNameLst>
                                          <p:attrName>ppt_y</p:attrName>
                                        </p:attrNameLst>
                                      </p:cBhvr>
                                      <p:tavLst>
                                        <p:tav tm="0">
                                          <p:val>
                                            <p:strVal val="ppt_y"/>
                                          </p:val>
                                        </p:tav>
                                        <p:tav tm="100000">
                                          <p:val>
                                            <p:strVal val="ppt_y"/>
                                          </p:val>
                                        </p:tav>
                                      </p:tavLst>
                                    </p:anim>
                                    <p:set>
                                      <p:cBhvr>
                                        <p:cTn id="117" dur="1" fill="hold">
                                          <p:stCondLst>
                                            <p:cond delay="2999"/>
                                          </p:stCondLst>
                                        </p:cTn>
                                        <p:tgtEl>
                                          <p:spTgt spid="13"/>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14"/>
                                        </p:tgtEl>
                                        <p:attrNameLst>
                                          <p:attrName>ppt_x</p:attrName>
                                        </p:attrNameLst>
                                      </p:cBhvr>
                                      <p:tavLst>
                                        <p:tav tm="0">
                                          <p:val>
                                            <p:strVal val="ppt_x"/>
                                          </p:val>
                                        </p:tav>
                                        <p:tav tm="100000">
                                          <p:val>
                                            <p:strVal val="0-ppt_w/2"/>
                                          </p:val>
                                        </p:tav>
                                      </p:tavLst>
                                    </p:anim>
                                    <p:anim calcmode="lin" valueType="num">
                                      <p:cBhvr additive="base">
                                        <p:cTn id="120" dur="3000"/>
                                        <p:tgtEl>
                                          <p:spTgt spid="14"/>
                                        </p:tgtEl>
                                        <p:attrNameLst>
                                          <p:attrName>ppt_y</p:attrName>
                                        </p:attrNameLst>
                                      </p:cBhvr>
                                      <p:tavLst>
                                        <p:tav tm="0">
                                          <p:val>
                                            <p:strVal val="ppt_y"/>
                                          </p:val>
                                        </p:tav>
                                        <p:tav tm="100000">
                                          <p:val>
                                            <p:strVal val="ppt_y"/>
                                          </p:val>
                                        </p:tav>
                                      </p:tavLst>
                                    </p:anim>
                                    <p:set>
                                      <p:cBhvr>
                                        <p:cTn id="121" dur="1" fill="hold">
                                          <p:stCondLst>
                                            <p:cond delay="2999"/>
                                          </p:stCondLst>
                                        </p:cTn>
                                        <p:tgtEl>
                                          <p:spTgt spid="14"/>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15"/>
                                        </p:tgtEl>
                                        <p:attrNameLst>
                                          <p:attrName>ppt_x</p:attrName>
                                        </p:attrNameLst>
                                      </p:cBhvr>
                                      <p:tavLst>
                                        <p:tav tm="0">
                                          <p:val>
                                            <p:strVal val="ppt_x"/>
                                          </p:val>
                                        </p:tav>
                                        <p:tav tm="100000">
                                          <p:val>
                                            <p:strVal val="0-ppt_w/2"/>
                                          </p:val>
                                        </p:tav>
                                      </p:tavLst>
                                    </p:anim>
                                    <p:anim calcmode="lin" valueType="num">
                                      <p:cBhvr additive="base">
                                        <p:cTn id="124" dur="3000"/>
                                        <p:tgtEl>
                                          <p:spTgt spid="15"/>
                                        </p:tgtEl>
                                        <p:attrNameLst>
                                          <p:attrName>ppt_y</p:attrName>
                                        </p:attrNameLst>
                                      </p:cBhvr>
                                      <p:tavLst>
                                        <p:tav tm="0">
                                          <p:val>
                                            <p:strVal val="ppt_y"/>
                                          </p:val>
                                        </p:tav>
                                        <p:tav tm="100000">
                                          <p:val>
                                            <p:strVal val="ppt_y"/>
                                          </p:val>
                                        </p:tav>
                                      </p:tavLst>
                                    </p:anim>
                                    <p:set>
                                      <p:cBhvr>
                                        <p:cTn id="125" dur="1" fill="hold">
                                          <p:stCondLst>
                                            <p:cond delay="2999"/>
                                          </p:stCondLst>
                                        </p:cTn>
                                        <p:tgtEl>
                                          <p:spTgt spid="15"/>
                                        </p:tgtEl>
                                        <p:attrNameLst>
                                          <p:attrName>style.visibility</p:attrName>
                                        </p:attrNameLst>
                                      </p:cBhvr>
                                      <p:to>
                                        <p:strVal val="hidden"/>
                                      </p:to>
                                    </p:set>
                                  </p:childTnLst>
                                </p:cTn>
                              </p:par>
                              <p:par>
                                <p:cTn id="126" presetID="19" presetClass="exit" presetSubtype="10" fill="hold" nodeType="withEffect">
                                  <p:stCondLst>
                                    <p:cond delay="0"/>
                                  </p:stCondLst>
                                  <p:childTnLst>
                                    <p:anim calcmode="lin" valueType="num">
                                      <p:cBhvr>
                                        <p:cTn id="127" dur="3000"/>
                                        <p:tgtEl>
                                          <p:spTgt spid="6"/>
                                        </p:tgtEl>
                                        <p:attrNameLst>
                                          <p:attrName>ppt_h</p:attrName>
                                        </p:attrNameLst>
                                      </p:cBhvr>
                                      <p:tavLst>
                                        <p:tav tm="0">
                                          <p:val>
                                            <p:strVal val="ppt_h"/>
                                          </p:val>
                                        </p:tav>
                                        <p:tav tm="100000">
                                          <p:val>
                                            <p:strVal val="ppt_h"/>
                                          </p:val>
                                        </p:tav>
                                      </p:tavLst>
                                    </p:anim>
                                    <p:anim calcmode="lin" valueType="num">
                                      <p:cBhvr>
                                        <p:cTn id="12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9" dur="1" fill="hold">
                                          <p:stCondLst>
                                            <p:cond delay="2999"/>
                                          </p:stCondLst>
                                        </p:cTn>
                                        <p:tgtEl>
                                          <p:spTgt spid="6"/>
                                        </p:tgtEl>
                                        <p:attrNameLst>
                                          <p:attrName>style.visibility</p:attrName>
                                        </p:attrNameLst>
                                      </p:cBhvr>
                                      <p:to>
                                        <p:strVal val="hidden"/>
                                      </p:to>
                                    </p:set>
                                  </p:childTnLst>
                                </p:cTn>
                              </p:par>
                              <p:par>
                                <p:cTn id="130" presetID="19" presetClass="exit" presetSubtype="10" fill="hold" nodeType="withEffect">
                                  <p:stCondLst>
                                    <p:cond delay="0"/>
                                  </p:stCondLst>
                                  <p:childTnLst>
                                    <p:anim calcmode="lin" valueType="num">
                                      <p:cBhvr>
                                        <p:cTn id="131" dur="3000"/>
                                        <p:tgtEl>
                                          <p:spTgt spid="7"/>
                                        </p:tgtEl>
                                        <p:attrNameLst>
                                          <p:attrName>ppt_h</p:attrName>
                                        </p:attrNameLst>
                                      </p:cBhvr>
                                      <p:tavLst>
                                        <p:tav tm="0">
                                          <p:val>
                                            <p:strVal val="ppt_h"/>
                                          </p:val>
                                        </p:tav>
                                        <p:tav tm="100000">
                                          <p:val>
                                            <p:strVal val="ppt_h"/>
                                          </p:val>
                                        </p:tav>
                                      </p:tavLst>
                                    </p:anim>
                                    <p:anim calcmode="lin" valueType="num">
                                      <p:cBhvr>
                                        <p:cTn id="132"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3" dur="1" fill="hold">
                                          <p:stCondLst>
                                            <p:cond delay="2999"/>
                                          </p:stCondLst>
                                        </p:cTn>
                                        <p:tgtEl>
                                          <p:spTgt spid="7"/>
                                        </p:tgtEl>
                                        <p:attrNameLst>
                                          <p:attrName>style.visibility</p:attrName>
                                        </p:attrNameLst>
                                      </p:cBhvr>
                                      <p:to>
                                        <p:strVal val="hidden"/>
                                      </p:to>
                                    </p:set>
                                  </p:childTnLst>
                                </p:cTn>
                              </p:par>
                              <p:par>
                                <p:cTn id="134" presetID="19" presetClass="exit" presetSubtype="10" fill="hold" nodeType="withEffect">
                                  <p:stCondLst>
                                    <p:cond delay="0"/>
                                  </p:stCondLst>
                                  <p:childTnLst>
                                    <p:anim calcmode="lin" valueType="num">
                                      <p:cBhvr>
                                        <p:cTn id="135" dur="3000"/>
                                        <p:tgtEl>
                                          <p:spTgt spid="8"/>
                                        </p:tgtEl>
                                        <p:attrNameLst>
                                          <p:attrName>ppt_h</p:attrName>
                                        </p:attrNameLst>
                                      </p:cBhvr>
                                      <p:tavLst>
                                        <p:tav tm="0">
                                          <p:val>
                                            <p:strVal val="ppt_h"/>
                                          </p:val>
                                        </p:tav>
                                        <p:tav tm="100000">
                                          <p:val>
                                            <p:strVal val="ppt_h"/>
                                          </p:val>
                                        </p:tav>
                                      </p:tavLst>
                                    </p:anim>
                                    <p:anim calcmode="lin" valueType="num">
                                      <p:cBhvr>
                                        <p:cTn id="136"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7" dur="1" fill="hold">
                                          <p:stCondLst>
                                            <p:cond delay="2999"/>
                                          </p:stCondLst>
                                        </p:cTn>
                                        <p:tgtEl>
                                          <p:spTgt spid="8"/>
                                        </p:tgtEl>
                                        <p:attrNameLst>
                                          <p:attrName>style.visibility</p:attrName>
                                        </p:attrNameLst>
                                      </p:cBhvr>
                                      <p:to>
                                        <p:strVal val="hidden"/>
                                      </p:to>
                                    </p:set>
                                  </p:childTnLst>
                                </p:cTn>
                              </p:par>
                              <p:par>
                                <p:cTn id="138" presetID="19" presetClass="exit" presetSubtype="10" fill="hold" nodeType="withEffect">
                                  <p:stCondLst>
                                    <p:cond delay="0"/>
                                  </p:stCondLst>
                                  <p:childTnLst>
                                    <p:anim calcmode="lin" valueType="num">
                                      <p:cBhvr>
                                        <p:cTn id="139" dur="3000"/>
                                        <p:tgtEl>
                                          <p:spTgt spid="9"/>
                                        </p:tgtEl>
                                        <p:attrNameLst>
                                          <p:attrName>ppt_h</p:attrName>
                                        </p:attrNameLst>
                                      </p:cBhvr>
                                      <p:tavLst>
                                        <p:tav tm="0">
                                          <p:val>
                                            <p:strVal val="ppt_h"/>
                                          </p:val>
                                        </p:tav>
                                        <p:tav tm="100000">
                                          <p:val>
                                            <p:strVal val="ppt_h"/>
                                          </p:val>
                                        </p:tav>
                                      </p:tavLst>
                                    </p:anim>
                                    <p:anim calcmode="lin" valueType="num">
                                      <p:cBhvr>
                                        <p:cTn id="140"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1" dur="1" fill="hold">
                                          <p:stCondLst>
                                            <p:cond delay="2999"/>
                                          </p:stCondLst>
                                        </p:cTn>
                                        <p:tgtEl>
                                          <p:spTgt spid="9"/>
                                        </p:tgtEl>
                                        <p:attrNameLst>
                                          <p:attrName>style.visibility</p:attrName>
                                        </p:attrNameLst>
                                      </p:cBhvr>
                                      <p:to>
                                        <p:strVal val="hidden"/>
                                      </p:to>
                                    </p:set>
                                  </p:childTnLst>
                                </p:cTn>
                              </p:par>
                              <p:par>
                                <p:cTn id="142" presetID="19" presetClass="exit" presetSubtype="10" fill="hold" nodeType="withEffect">
                                  <p:stCondLst>
                                    <p:cond delay="0"/>
                                  </p:stCondLst>
                                  <p:childTnLst>
                                    <p:anim calcmode="lin" valueType="num">
                                      <p:cBhvr>
                                        <p:cTn id="143" dur="3000"/>
                                        <p:tgtEl>
                                          <p:spTgt spid="10"/>
                                        </p:tgtEl>
                                        <p:attrNameLst>
                                          <p:attrName>ppt_h</p:attrName>
                                        </p:attrNameLst>
                                      </p:cBhvr>
                                      <p:tavLst>
                                        <p:tav tm="0">
                                          <p:val>
                                            <p:strVal val="ppt_h"/>
                                          </p:val>
                                        </p:tav>
                                        <p:tav tm="100000">
                                          <p:val>
                                            <p:strVal val="ppt_h"/>
                                          </p:val>
                                        </p:tav>
                                      </p:tavLst>
                                    </p:anim>
                                    <p:anim calcmode="lin" valueType="num">
                                      <p:cBhvr>
                                        <p:cTn id="144"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5" dur="1" fill="hold">
                                          <p:stCondLst>
                                            <p:cond delay="2999"/>
                                          </p:stCondLst>
                                        </p:cTn>
                                        <p:tgtEl>
                                          <p:spTgt spid="10"/>
                                        </p:tgtEl>
                                        <p:attrNameLst>
                                          <p:attrName>style.visibility</p:attrName>
                                        </p:attrNameLst>
                                      </p:cBhvr>
                                      <p:to>
                                        <p:strVal val="hidden"/>
                                      </p:to>
                                    </p:set>
                                  </p:childTnLst>
                                </p:cTn>
                              </p:par>
                              <p:par>
                                <p:cTn id="146" presetID="19" presetClass="exit" presetSubtype="10" fill="hold" nodeType="withEffect">
                                  <p:stCondLst>
                                    <p:cond delay="0"/>
                                  </p:stCondLst>
                                  <p:childTnLst>
                                    <p:anim calcmode="lin" valueType="num">
                                      <p:cBhvr>
                                        <p:cTn id="147" dur="3000"/>
                                        <p:tgtEl>
                                          <p:spTgt spid="11"/>
                                        </p:tgtEl>
                                        <p:attrNameLst>
                                          <p:attrName>ppt_h</p:attrName>
                                        </p:attrNameLst>
                                      </p:cBhvr>
                                      <p:tavLst>
                                        <p:tav tm="0">
                                          <p:val>
                                            <p:strVal val="ppt_h"/>
                                          </p:val>
                                        </p:tav>
                                        <p:tav tm="100000">
                                          <p:val>
                                            <p:strVal val="ppt_h"/>
                                          </p:val>
                                        </p:tav>
                                      </p:tavLst>
                                    </p:anim>
                                    <p:anim calcmode="lin" valueType="num">
                                      <p:cBhvr>
                                        <p:cTn id="148"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9" dur="1" fill="hold">
                                          <p:stCondLst>
                                            <p:cond delay="2999"/>
                                          </p:stCondLst>
                                        </p:cTn>
                                        <p:tgtEl>
                                          <p:spTgt spid="11"/>
                                        </p:tgtEl>
                                        <p:attrNameLst>
                                          <p:attrName>style.visibility</p:attrName>
                                        </p:attrNameLst>
                                      </p:cBhvr>
                                      <p:to>
                                        <p:strVal val="hidden"/>
                                      </p:to>
                                    </p:set>
                                  </p:childTnLst>
                                </p:cTn>
                              </p:par>
                              <p:par>
                                <p:cTn id="150" presetID="19" presetClass="exit" presetSubtype="10" fill="hold" nodeType="withEffect">
                                  <p:stCondLst>
                                    <p:cond delay="0"/>
                                  </p:stCondLst>
                                  <p:childTnLst>
                                    <p:anim calcmode="lin" valueType="num">
                                      <p:cBhvr>
                                        <p:cTn id="151" dur="3000"/>
                                        <p:tgtEl>
                                          <p:spTgt spid="12"/>
                                        </p:tgtEl>
                                        <p:attrNameLst>
                                          <p:attrName>ppt_h</p:attrName>
                                        </p:attrNameLst>
                                      </p:cBhvr>
                                      <p:tavLst>
                                        <p:tav tm="0">
                                          <p:val>
                                            <p:strVal val="ppt_h"/>
                                          </p:val>
                                        </p:tav>
                                        <p:tav tm="100000">
                                          <p:val>
                                            <p:strVal val="ppt_h"/>
                                          </p:val>
                                        </p:tav>
                                      </p:tavLst>
                                    </p:anim>
                                    <p:anim calcmode="lin" valueType="num">
                                      <p:cBhvr>
                                        <p:cTn id="152"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3" dur="1" fill="hold">
                                          <p:stCondLst>
                                            <p:cond delay="2999"/>
                                          </p:stCondLst>
                                        </p:cTn>
                                        <p:tgtEl>
                                          <p:spTgt spid="12"/>
                                        </p:tgtEl>
                                        <p:attrNameLst>
                                          <p:attrName>style.visibility</p:attrName>
                                        </p:attrNameLst>
                                      </p:cBhvr>
                                      <p:to>
                                        <p:strVal val="hidden"/>
                                      </p:to>
                                    </p:set>
                                  </p:childTnLst>
                                </p:cTn>
                              </p:par>
                              <p:par>
                                <p:cTn id="154" presetID="19" presetClass="exit" presetSubtype="10" fill="hold" nodeType="withEffect">
                                  <p:stCondLst>
                                    <p:cond delay="0"/>
                                  </p:stCondLst>
                                  <p:childTnLst>
                                    <p:anim calcmode="lin" valueType="num">
                                      <p:cBhvr>
                                        <p:cTn id="155" dur="3000"/>
                                        <p:tgtEl>
                                          <p:spTgt spid="13"/>
                                        </p:tgtEl>
                                        <p:attrNameLst>
                                          <p:attrName>ppt_h</p:attrName>
                                        </p:attrNameLst>
                                      </p:cBhvr>
                                      <p:tavLst>
                                        <p:tav tm="0">
                                          <p:val>
                                            <p:strVal val="ppt_h"/>
                                          </p:val>
                                        </p:tav>
                                        <p:tav tm="100000">
                                          <p:val>
                                            <p:strVal val="ppt_h"/>
                                          </p:val>
                                        </p:tav>
                                      </p:tavLst>
                                    </p:anim>
                                    <p:anim calcmode="lin" valueType="num">
                                      <p:cBhvr>
                                        <p:cTn id="156"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7" dur="1" fill="hold">
                                          <p:stCondLst>
                                            <p:cond delay="2999"/>
                                          </p:stCondLst>
                                        </p:cTn>
                                        <p:tgtEl>
                                          <p:spTgt spid="13"/>
                                        </p:tgtEl>
                                        <p:attrNameLst>
                                          <p:attrName>style.visibility</p:attrName>
                                        </p:attrNameLst>
                                      </p:cBhvr>
                                      <p:to>
                                        <p:strVal val="hidden"/>
                                      </p:to>
                                    </p:set>
                                  </p:childTnLst>
                                </p:cTn>
                              </p:par>
                              <p:par>
                                <p:cTn id="158" presetID="19" presetClass="exit" presetSubtype="10" fill="hold" nodeType="withEffect">
                                  <p:stCondLst>
                                    <p:cond delay="0"/>
                                  </p:stCondLst>
                                  <p:childTnLst>
                                    <p:anim calcmode="lin" valueType="num">
                                      <p:cBhvr>
                                        <p:cTn id="159" dur="3000"/>
                                        <p:tgtEl>
                                          <p:spTgt spid="14"/>
                                        </p:tgtEl>
                                        <p:attrNameLst>
                                          <p:attrName>ppt_h</p:attrName>
                                        </p:attrNameLst>
                                      </p:cBhvr>
                                      <p:tavLst>
                                        <p:tav tm="0">
                                          <p:val>
                                            <p:strVal val="ppt_h"/>
                                          </p:val>
                                        </p:tav>
                                        <p:tav tm="100000">
                                          <p:val>
                                            <p:strVal val="ppt_h"/>
                                          </p:val>
                                        </p:tav>
                                      </p:tavLst>
                                    </p:anim>
                                    <p:anim calcmode="lin" valueType="num">
                                      <p:cBhvr>
                                        <p:cTn id="160"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1" dur="1" fill="hold">
                                          <p:stCondLst>
                                            <p:cond delay="2999"/>
                                          </p:stCondLst>
                                        </p:cTn>
                                        <p:tgtEl>
                                          <p:spTgt spid="14"/>
                                        </p:tgtEl>
                                        <p:attrNameLst>
                                          <p:attrName>style.visibility</p:attrName>
                                        </p:attrNameLst>
                                      </p:cBhvr>
                                      <p:to>
                                        <p:strVal val="hidden"/>
                                      </p:to>
                                    </p:set>
                                  </p:childTnLst>
                                </p:cTn>
                              </p:par>
                              <p:par>
                                <p:cTn id="162" presetID="19" presetClass="exit" presetSubtype="10" fill="hold" nodeType="withEffect">
                                  <p:stCondLst>
                                    <p:cond delay="0"/>
                                  </p:stCondLst>
                                  <p:childTnLst>
                                    <p:anim calcmode="lin" valueType="num">
                                      <p:cBhvr>
                                        <p:cTn id="163" dur="3000"/>
                                        <p:tgtEl>
                                          <p:spTgt spid="15"/>
                                        </p:tgtEl>
                                        <p:attrNameLst>
                                          <p:attrName>ppt_h</p:attrName>
                                        </p:attrNameLst>
                                      </p:cBhvr>
                                      <p:tavLst>
                                        <p:tav tm="0">
                                          <p:val>
                                            <p:strVal val="ppt_h"/>
                                          </p:val>
                                        </p:tav>
                                        <p:tav tm="100000">
                                          <p:val>
                                            <p:strVal val="ppt_h"/>
                                          </p:val>
                                        </p:tav>
                                      </p:tavLst>
                                    </p:anim>
                                    <p:anim calcmode="lin" valueType="num">
                                      <p:cBhvr>
                                        <p:cTn id="164"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5" dur="1" fill="hold">
                                          <p:stCondLst>
                                            <p:cond delay="2999"/>
                                          </p:stCondLst>
                                        </p:cTn>
                                        <p:tgtEl>
                                          <p:spTgt spid="15"/>
                                        </p:tgtEl>
                                        <p:attrNameLst>
                                          <p:attrName>style.visibility</p:attrName>
                                        </p:attrNameLst>
                                      </p:cBhvr>
                                      <p:to>
                                        <p:strVal val="hidden"/>
                                      </p:to>
                                    </p:set>
                                  </p:childTnLst>
                                </p:cTn>
                              </p:par>
                              <p:par>
                                <p:cTn id="166" presetID="2" presetClass="entr" presetSubtype="2" fill="hold" nodeType="withEffect">
                                  <p:stCondLst>
                                    <p:cond delay="0"/>
                                  </p:stCondLst>
                                  <p:childTnLst>
                                    <p:set>
                                      <p:cBhvr>
                                        <p:cTn id="167" dur="1" fill="hold">
                                          <p:stCondLst>
                                            <p:cond delay="0"/>
                                          </p:stCondLst>
                                        </p:cTn>
                                        <p:tgtEl>
                                          <p:spTgt spid="4"/>
                                        </p:tgtEl>
                                        <p:attrNameLst>
                                          <p:attrName>style.visibility</p:attrName>
                                        </p:attrNameLst>
                                      </p:cBhvr>
                                      <p:to>
                                        <p:strVal val="visible"/>
                                      </p:to>
                                    </p:set>
                                    <p:anim calcmode="lin" valueType="num">
                                      <p:cBhvr additive="base">
                                        <p:cTn id="168" dur="3000" fill="hold"/>
                                        <p:tgtEl>
                                          <p:spTgt spid="4"/>
                                        </p:tgtEl>
                                        <p:attrNameLst>
                                          <p:attrName>ppt_x</p:attrName>
                                        </p:attrNameLst>
                                      </p:cBhvr>
                                      <p:tavLst>
                                        <p:tav tm="0">
                                          <p:val>
                                            <p:strVal val="1+#ppt_w/2"/>
                                          </p:val>
                                        </p:tav>
                                        <p:tav tm="100000">
                                          <p:val>
                                            <p:strVal val="#ppt_x"/>
                                          </p:val>
                                        </p:tav>
                                      </p:tavLst>
                                    </p:anim>
                                    <p:anim calcmode="lin" valueType="num">
                                      <p:cBhvr additive="base">
                                        <p:cTn id="169" dur="3000" fill="hold"/>
                                        <p:tgtEl>
                                          <p:spTgt spid="4"/>
                                        </p:tgtEl>
                                        <p:attrNameLst>
                                          <p:attrName>ppt_y</p:attrName>
                                        </p:attrNameLst>
                                      </p:cBhvr>
                                      <p:tavLst>
                                        <p:tav tm="0">
                                          <p:val>
                                            <p:strVal val="#ppt_y"/>
                                          </p:val>
                                        </p:tav>
                                        <p:tav tm="100000">
                                          <p:val>
                                            <p:strVal val="#ppt_y"/>
                                          </p:val>
                                        </p:tav>
                                      </p:tavLst>
                                    </p:anim>
                                  </p:childTnLst>
                                </p:cTn>
                              </p:par>
                              <p:par>
                                <p:cTn id="170" presetID="16" presetClass="entr" presetSubtype="42" fill="hold" nodeType="withEffect">
                                  <p:stCondLst>
                                    <p:cond delay="0"/>
                                  </p:stCondLst>
                                  <p:childTnLst>
                                    <p:set>
                                      <p:cBhvr>
                                        <p:cTn id="171" dur="1" fill="hold">
                                          <p:stCondLst>
                                            <p:cond delay="0"/>
                                          </p:stCondLst>
                                        </p:cTn>
                                        <p:tgtEl>
                                          <p:spTgt spid="4"/>
                                        </p:tgtEl>
                                        <p:attrNameLst>
                                          <p:attrName>style.visibility</p:attrName>
                                        </p:attrNameLst>
                                      </p:cBhvr>
                                      <p:to>
                                        <p:strVal val="visible"/>
                                      </p:to>
                                    </p:set>
                                    <p:animEffect transition="in" filter="barn(outHorizontal)">
                                      <p:cBhvr>
                                        <p:cTn id="172" dur="3000"/>
                                        <p:tgtEl>
                                          <p:spTgt spid="4"/>
                                        </p:tgtEl>
                                      </p:cBhvr>
                                    </p:animEffect>
                                  </p:childTnLst>
                                </p:cTn>
                              </p:par>
                            </p:childTnLst>
                          </p:cTn>
                        </p:par>
                        <p:par>
                          <p:cTn id="173" fill="hold" nodeType="afterGroup">
                            <p:stCondLst>
                              <p:cond delay="6000"/>
                            </p:stCondLst>
                            <p:childTnLst>
                              <p:par>
                                <p:cTn id="174" presetID="40" presetClass="entr" presetSubtype="0" fill="hold" grpId="0" nodeType="afterEffect">
                                  <p:stCondLst>
                                    <p:cond delay="0"/>
                                  </p:stCondLst>
                                  <p:iterate type="lt">
                                    <p:tmPct val="10000"/>
                                  </p:iterate>
                                  <p:childTnLst>
                                    <p:set>
                                      <p:cBhvr>
                                        <p:cTn id="175" dur="1" fill="hold">
                                          <p:stCondLst>
                                            <p:cond delay="0"/>
                                          </p:stCondLst>
                                        </p:cTn>
                                        <p:tgtEl>
                                          <p:spTgt spid="16"/>
                                        </p:tgtEl>
                                        <p:attrNameLst>
                                          <p:attrName>style.visibility</p:attrName>
                                        </p:attrNameLst>
                                      </p:cBhvr>
                                      <p:to>
                                        <p:strVal val="visible"/>
                                      </p:to>
                                    </p:set>
                                    <p:animEffect transition="in" filter="fade">
                                      <p:cBhvr>
                                        <p:cTn id="176" dur="1000"/>
                                        <p:tgtEl>
                                          <p:spTgt spid="16"/>
                                        </p:tgtEl>
                                      </p:cBhvr>
                                    </p:animEffect>
                                    <p:anim calcmode="lin" valueType="num">
                                      <p:cBhvr>
                                        <p:cTn id="177" dur="1000" fill="hold"/>
                                        <p:tgtEl>
                                          <p:spTgt spid="16"/>
                                        </p:tgtEl>
                                        <p:attrNameLst>
                                          <p:attrName>ppt_x</p:attrName>
                                        </p:attrNameLst>
                                      </p:cBhvr>
                                      <p:tavLst>
                                        <p:tav tm="0">
                                          <p:val>
                                            <p:strVal val="#ppt_x-.1"/>
                                          </p:val>
                                        </p:tav>
                                        <p:tav tm="100000">
                                          <p:val>
                                            <p:strVal val="#ppt_x"/>
                                          </p:val>
                                        </p:tav>
                                      </p:tavLst>
                                    </p:anim>
                                    <p:anim calcmode="lin" valueType="num">
                                      <p:cBhvr>
                                        <p:cTn id="178"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365" y="613"/>
            <a:ext cx="9126930" cy="514288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Extracto"/>
          <p:cNvSpPr/>
          <p:nvPr/>
        </p:nvSpPr>
        <p:spPr>
          <a:xfrm rot="18034292">
            <a:off x="708025" y="-557212"/>
            <a:ext cx="889000" cy="2571750"/>
          </a:xfrm>
          <a:prstGeom prst="flowChartExtract">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Extracto"/>
          <p:cNvSpPr/>
          <p:nvPr/>
        </p:nvSpPr>
        <p:spPr>
          <a:xfrm rot="3324238">
            <a:off x="7323138" y="-312737"/>
            <a:ext cx="1068387" cy="2389187"/>
          </a:xfrm>
          <a:prstGeom prst="flowChartExtract">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Extracto"/>
          <p:cNvSpPr/>
          <p:nvPr/>
        </p:nvSpPr>
        <p:spPr>
          <a:xfrm rot="14423857">
            <a:off x="893763" y="3316288"/>
            <a:ext cx="890587" cy="2573337"/>
          </a:xfrm>
          <a:prstGeom prst="flowChartExtract">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Extracto"/>
          <p:cNvSpPr/>
          <p:nvPr/>
        </p:nvSpPr>
        <p:spPr>
          <a:xfrm rot="7367676">
            <a:off x="7360444" y="3309144"/>
            <a:ext cx="889000" cy="2573338"/>
          </a:xfrm>
          <a:prstGeom prst="flowChartExtract">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Extracto"/>
          <p:cNvSpPr/>
          <p:nvPr/>
        </p:nvSpPr>
        <p:spPr>
          <a:xfrm rot="18067309">
            <a:off x="1281907" y="-240506"/>
            <a:ext cx="889000" cy="2573337"/>
          </a:xfrm>
          <a:prstGeom prst="flowChartExtract">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Extracto"/>
          <p:cNvSpPr/>
          <p:nvPr/>
        </p:nvSpPr>
        <p:spPr>
          <a:xfrm rot="3274188">
            <a:off x="6873875" y="17463"/>
            <a:ext cx="889000" cy="2571750"/>
          </a:xfrm>
          <a:prstGeom prst="flowChartExtract">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Extracto"/>
          <p:cNvSpPr/>
          <p:nvPr/>
        </p:nvSpPr>
        <p:spPr>
          <a:xfrm rot="14311308">
            <a:off x="1423194" y="2985294"/>
            <a:ext cx="890588" cy="2571750"/>
          </a:xfrm>
          <a:prstGeom prst="flowChartExtract">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Extracto"/>
          <p:cNvSpPr/>
          <p:nvPr/>
        </p:nvSpPr>
        <p:spPr>
          <a:xfrm rot="7339148">
            <a:off x="6657181" y="2885282"/>
            <a:ext cx="966787" cy="2571750"/>
          </a:xfrm>
          <a:prstGeom prst="flowChartExtract">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Extracto"/>
          <p:cNvSpPr/>
          <p:nvPr/>
        </p:nvSpPr>
        <p:spPr>
          <a:xfrm rot="18186155">
            <a:off x="2206625" y="344488"/>
            <a:ext cx="890587" cy="2573338"/>
          </a:xfrm>
          <a:prstGeom prst="flowChartExtract">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Extracto"/>
          <p:cNvSpPr/>
          <p:nvPr/>
        </p:nvSpPr>
        <p:spPr>
          <a:xfrm rot="14372888">
            <a:off x="2150269" y="2536031"/>
            <a:ext cx="889000" cy="2573338"/>
          </a:xfrm>
          <a:prstGeom prst="flowChartExtract">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Extracto"/>
          <p:cNvSpPr/>
          <p:nvPr/>
        </p:nvSpPr>
        <p:spPr>
          <a:xfrm rot="3391763">
            <a:off x="6278563" y="427038"/>
            <a:ext cx="889000" cy="2571750"/>
          </a:xfrm>
          <a:prstGeom prst="flowChartExtract">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Extracto"/>
          <p:cNvSpPr/>
          <p:nvPr/>
        </p:nvSpPr>
        <p:spPr>
          <a:xfrm rot="7280992">
            <a:off x="6321425" y="2622550"/>
            <a:ext cx="890588" cy="2573338"/>
          </a:xfrm>
          <a:prstGeom prst="flowChartExtract">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250825" y="4133850"/>
            <a:ext cx="8642350" cy="923925"/>
          </a:xfrm>
          <a:prstGeom prst="rect">
            <a:avLst/>
          </a:prstGeom>
          <a:noFill/>
          <a:ln>
            <a:noFill/>
          </a:ln>
          <a:effectLst/>
          <a:scene3d>
            <a:camera prst="orthographicFront">
              <a:rot lat="0" lon="0" rev="0"/>
            </a:camera>
            <a:lightRig rig="balanced" dir="t">
              <a:rot lat="0" lon="0" rev="8700000"/>
            </a:lightRig>
          </a:scene3d>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Durante las fiestas de las Fallas de Valencia se construyen más de 370 monumentos de falla de gran escala, que pueden alcanzar mas de 20 metros de altura que compiten por ser el monumento más espectacular y original.</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14:switch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1+#ppt_w/2"/>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3000" fill="hold"/>
                                        <p:tgtEl>
                                          <p:spTgt spid="13"/>
                                        </p:tgtEl>
                                        <p:attrNameLst>
                                          <p:attrName>ppt_x</p:attrName>
                                        </p:attrNameLst>
                                      </p:cBhvr>
                                      <p:tavLst>
                                        <p:tav tm="0">
                                          <p:val>
                                            <p:strVal val="1+#ppt_w/2"/>
                                          </p:val>
                                        </p:tav>
                                        <p:tav tm="100000">
                                          <p:val>
                                            <p:strVal val="#ppt_x"/>
                                          </p:val>
                                        </p:tav>
                                      </p:tavLst>
                                    </p:anim>
                                    <p:anim calcmode="lin" valueType="num">
                                      <p:cBhvr additive="base">
                                        <p:cTn id="16" dur="30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0-#ppt_w/2"/>
                                          </p:val>
                                        </p:tav>
                                        <p:tav tm="100000">
                                          <p:val>
                                            <p:strVal val="#ppt_x"/>
                                          </p:val>
                                        </p:tav>
                                      </p:tavLst>
                                    </p:anim>
                                    <p:anim calcmode="lin" valueType="num">
                                      <p:cBhvr additive="base">
                                        <p:cTn id="20" dur="3000" fill="hold"/>
                                        <p:tgtEl>
                                          <p:spTgt spid="10"/>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3000" fill="hold"/>
                                        <p:tgtEl>
                                          <p:spTgt spid="15"/>
                                        </p:tgtEl>
                                        <p:attrNameLst>
                                          <p:attrName>ppt_x</p:attrName>
                                        </p:attrNameLst>
                                      </p:cBhvr>
                                      <p:tavLst>
                                        <p:tav tm="0">
                                          <p:val>
                                            <p:strVal val="0-#ppt_w/2"/>
                                          </p:val>
                                        </p:tav>
                                        <p:tav tm="100000">
                                          <p:val>
                                            <p:strVal val="#ppt_x"/>
                                          </p:val>
                                        </p:tav>
                                      </p:tavLst>
                                    </p:anim>
                                    <p:anim calcmode="lin" valueType="num">
                                      <p:cBhvr additive="base">
                                        <p:cTn id="24" dur="3000" fill="hold"/>
                                        <p:tgtEl>
                                          <p:spTgt spid="15"/>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3000" fill="hold"/>
                                        <p:tgtEl>
                                          <p:spTgt spid="6"/>
                                        </p:tgtEl>
                                        <p:attrNameLst>
                                          <p:attrName>ppt_x</p:attrName>
                                        </p:attrNameLst>
                                      </p:cBhvr>
                                      <p:tavLst>
                                        <p:tav tm="0">
                                          <p:val>
                                            <p:strVal val="0-#ppt_w/2"/>
                                          </p:val>
                                        </p:tav>
                                        <p:tav tm="100000">
                                          <p:val>
                                            <p:strVal val="#ppt_x"/>
                                          </p:val>
                                        </p:tav>
                                      </p:tavLst>
                                    </p:anim>
                                    <p:anim calcmode="lin" valueType="num">
                                      <p:cBhvr additive="base">
                                        <p:cTn id="28" dur="30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0-#ppt_w/2"/>
                                          </p:val>
                                        </p:tav>
                                        <p:tav tm="100000">
                                          <p:val>
                                            <p:strVal val="#ppt_x"/>
                                          </p:val>
                                        </p:tav>
                                      </p:tavLst>
                                    </p:anim>
                                    <p:anim calcmode="lin" valueType="num">
                                      <p:cBhvr additive="base">
                                        <p:cTn id="32" dur="3000" fill="hold"/>
                                        <p:tgtEl>
                                          <p:spTgt spid="8"/>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2" presetClass="entr" presetSubtype="9"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3000" fill="hold"/>
                                        <p:tgtEl>
                                          <p:spTgt spid="16"/>
                                        </p:tgtEl>
                                        <p:attrNameLst>
                                          <p:attrName>ppt_x</p:attrName>
                                        </p:attrNameLst>
                                      </p:cBhvr>
                                      <p:tavLst>
                                        <p:tav tm="0">
                                          <p:val>
                                            <p:strVal val="0-#ppt_w/2"/>
                                          </p:val>
                                        </p:tav>
                                        <p:tav tm="100000">
                                          <p:val>
                                            <p:strVal val="#ppt_x"/>
                                          </p:val>
                                        </p:tav>
                                      </p:tavLst>
                                    </p:anim>
                                    <p:anim calcmode="lin" valueType="num">
                                      <p:cBhvr additive="base">
                                        <p:cTn id="40" dur="3000" fill="hold"/>
                                        <p:tgtEl>
                                          <p:spTgt spid="16"/>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1+#ppt_w/2"/>
                                          </p:val>
                                        </p:tav>
                                        <p:tav tm="100000">
                                          <p:val>
                                            <p:strVal val="#ppt_x"/>
                                          </p:val>
                                        </p:tav>
                                      </p:tavLst>
                                    </p:anim>
                                    <p:anim calcmode="lin" valueType="num">
                                      <p:cBhvr additive="base">
                                        <p:cTn id="44" dur="3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3000" fill="hold"/>
                                        <p:tgtEl>
                                          <p:spTgt spid="11"/>
                                        </p:tgtEl>
                                        <p:attrNameLst>
                                          <p:attrName>ppt_x</p:attrName>
                                        </p:attrNameLst>
                                      </p:cBhvr>
                                      <p:tavLst>
                                        <p:tav tm="0">
                                          <p:val>
                                            <p:strVal val="1+#ppt_w/2"/>
                                          </p:val>
                                        </p:tav>
                                        <p:tav tm="100000">
                                          <p:val>
                                            <p:strVal val="#ppt_x"/>
                                          </p:val>
                                        </p:tav>
                                      </p:tavLst>
                                    </p:anim>
                                    <p:anim calcmode="lin" valueType="num">
                                      <p:cBhvr additive="base">
                                        <p:cTn id="48" dur="3000" fill="hold"/>
                                        <p:tgtEl>
                                          <p:spTgt spid="11"/>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1+#ppt_w/2"/>
                                          </p:val>
                                        </p:tav>
                                        <p:tav tm="100000">
                                          <p:val>
                                            <p:strVal val="#ppt_x"/>
                                          </p:val>
                                        </p:tav>
                                      </p:tavLst>
                                    </p:anim>
                                    <p:anim calcmode="lin" valueType="num">
                                      <p:cBhvr additive="base">
                                        <p:cTn id="52" dur="3000" fill="hold"/>
                                        <p:tgtEl>
                                          <p:spTgt spid="14"/>
                                        </p:tgtEl>
                                        <p:attrNameLst>
                                          <p:attrName>ppt_y</p:attrName>
                                        </p:attrNameLst>
                                      </p:cBhvr>
                                      <p:tavLst>
                                        <p:tav tm="0">
                                          <p:val>
                                            <p:strVal val="0-#ppt_h/2"/>
                                          </p:val>
                                        </p:tav>
                                        <p:tav tm="100000">
                                          <p:val>
                                            <p:strVal val="#ppt_y"/>
                                          </p:val>
                                        </p:tav>
                                      </p:tavLst>
                                    </p:anim>
                                  </p:childTnLst>
                                </p:cTn>
                              </p:par>
                              <p:par>
                                <p:cTn id="53" presetID="3"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blinds(horizontal)">
                                      <p:cBhvr>
                                        <p:cTn id="55" dur="3000"/>
                                        <p:tgtEl>
                                          <p:spTgt spid="5"/>
                                        </p:tgtEl>
                                      </p:cBhvr>
                                    </p:animEffect>
                                  </p:childTnLst>
                                </p:cTn>
                              </p:par>
                              <p:par>
                                <p:cTn id="56" presetID="3" presetClass="entr" presetSubtype="10"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linds(horizontal)">
                                      <p:cBhvr>
                                        <p:cTn id="58" dur="3000"/>
                                        <p:tgtEl>
                                          <p:spTgt spid="7"/>
                                        </p:tgtEl>
                                      </p:cBhvr>
                                    </p:animEffect>
                                  </p:childTnLst>
                                </p:cTn>
                              </p:par>
                              <p:par>
                                <p:cTn id="59" presetID="3" presetClass="entr" presetSubtype="10"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blinds(horizontal)">
                                      <p:cBhvr>
                                        <p:cTn id="61" dur="3000"/>
                                        <p:tgtEl>
                                          <p:spTgt spid="9"/>
                                        </p:tgtEl>
                                      </p:cBhvr>
                                    </p:animEffect>
                                  </p:childTnLst>
                                </p:cTn>
                              </p:par>
                              <p:par>
                                <p:cTn id="62" presetID="3" presetClass="entr" presetSubtype="10" fill="hold"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blinds(horizontal)">
                                      <p:cBhvr>
                                        <p:cTn id="64" dur="3000"/>
                                        <p:tgtEl>
                                          <p:spTgt spid="11"/>
                                        </p:tgtEl>
                                      </p:cBhvr>
                                    </p:animEffect>
                                  </p:childTnLst>
                                </p:cTn>
                              </p:par>
                              <p:par>
                                <p:cTn id="65" presetID="3" presetClass="entr" presetSubtype="10" fill="hold" nodeType="with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blinds(horizontal)">
                                      <p:cBhvr>
                                        <p:cTn id="67" dur="3000"/>
                                        <p:tgtEl>
                                          <p:spTgt spid="13"/>
                                        </p:tgtEl>
                                      </p:cBhvr>
                                    </p:animEffect>
                                  </p:childTnLst>
                                </p:cTn>
                              </p:par>
                              <p:par>
                                <p:cTn id="68" presetID="3" presetClass="entr" presetSubtype="10"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blinds(horizontal)">
                                      <p:cBhvr>
                                        <p:cTn id="70" dur="3000"/>
                                        <p:tgtEl>
                                          <p:spTgt spid="14"/>
                                        </p:tgtEl>
                                      </p:cBhvr>
                                    </p:animEffect>
                                  </p:childTnLst>
                                </p:cTn>
                              </p:par>
                              <p:par>
                                <p:cTn id="71" presetID="3" presetClass="entr" presetSubtype="10" fill="hold" nodeType="with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blinds(horizontal)">
                                      <p:cBhvr>
                                        <p:cTn id="73" dur="3000"/>
                                        <p:tgtEl>
                                          <p:spTgt spid="6"/>
                                        </p:tgtEl>
                                      </p:cBhvr>
                                    </p:animEffect>
                                  </p:childTnLst>
                                </p:cTn>
                              </p:par>
                              <p:par>
                                <p:cTn id="74" presetID="3" presetClass="entr" presetSubtype="10" fill="hold" nodeType="with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blinds(horizontal)">
                                      <p:cBhvr>
                                        <p:cTn id="76" dur="3000"/>
                                        <p:tgtEl>
                                          <p:spTgt spid="8"/>
                                        </p:tgtEl>
                                      </p:cBhvr>
                                    </p:animEffect>
                                  </p:childTnLst>
                                </p:cTn>
                              </p:par>
                              <p:par>
                                <p:cTn id="77" presetID="3" presetClass="entr" presetSubtype="10" fill="hold"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blinds(horizontal)">
                                      <p:cBhvr>
                                        <p:cTn id="79" dur="3000"/>
                                        <p:tgtEl>
                                          <p:spTgt spid="10"/>
                                        </p:tgtEl>
                                      </p:cBhvr>
                                    </p:animEffect>
                                  </p:childTnLst>
                                </p:cTn>
                              </p:par>
                              <p:par>
                                <p:cTn id="80" presetID="3" presetClass="entr" presetSubtype="10" fill="hold" nodeType="withEffect">
                                  <p:stCondLst>
                                    <p:cond delay="0"/>
                                  </p:stCondLst>
                                  <p:childTnLst>
                                    <p:set>
                                      <p:cBhvr>
                                        <p:cTn id="81" dur="1" fill="hold">
                                          <p:stCondLst>
                                            <p:cond delay="0"/>
                                          </p:stCondLst>
                                        </p:cTn>
                                        <p:tgtEl>
                                          <p:spTgt spid="12"/>
                                        </p:tgtEl>
                                        <p:attrNameLst>
                                          <p:attrName>style.visibility</p:attrName>
                                        </p:attrNameLst>
                                      </p:cBhvr>
                                      <p:to>
                                        <p:strVal val="visible"/>
                                      </p:to>
                                    </p:set>
                                    <p:animEffect transition="in" filter="blinds(horizontal)">
                                      <p:cBhvr>
                                        <p:cTn id="82" dur="3000"/>
                                        <p:tgtEl>
                                          <p:spTgt spid="12"/>
                                        </p:tgtEl>
                                      </p:cBhvr>
                                    </p:animEffect>
                                  </p:childTnLst>
                                </p:cTn>
                              </p:par>
                              <p:par>
                                <p:cTn id="83" presetID="3" presetClass="entr" presetSubtype="10"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blinds(horizontal)">
                                      <p:cBhvr>
                                        <p:cTn id="85" dur="3000"/>
                                        <p:tgtEl>
                                          <p:spTgt spid="15"/>
                                        </p:tgtEl>
                                      </p:cBhvr>
                                    </p:animEffect>
                                  </p:childTnLst>
                                </p:cTn>
                              </p:par>
                              <p:par>
                                <p:cTn id="86" presetID="3" presetClass="entr" presetSubtype="10"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blinds(horizontal)">
                                      <p:cBhvr>
                                        <p:cTn id="88" dur="3000"/>
                                        <p:tgtEl>
                                          <p:spTgt spid="16"/>
                                        </p:tgtEl>
                                      </p:cBhvr>
                                    </p:animEffect>
                                  </p:childTnLst>
                                </p:cTn>
                              </p:par>
                            </p:childTnLst>
                          </p:cTn>
                        </p:par>
                        <p:par>
                          <p:cTn id="89" fill="hold" nodeType="afterGroup">
                            <p:stCondLst>
                              <p:cond delay="3000"/>
                            </p:stCondLst>
                            <p:childTnLst>
                              <p:par>
                                <p:cTn id="90" presetID="2" presetClass="exit" presetSubtype="6" fill="hold" nodeType="after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1+ppt_w/2"/>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9"/>
                                        </p:tgtEl>
                                        <p:attrNameLst>
                                          <p:attrName>ppt_x</p:attrName>
                                        </p:attrNameLst>
                                      </p:cBhvr>
                                      <p:tavLst>
                                        <p:tav tm="0">
                                          <p:val>
                                            <p:strVal val="ppt_x"/>
                                          </p:val>
                                        </p:tav>
                                        <p:tav tm="100000">
                                          <p:val>
                                            <p:strVal val="1+ppt_w/2"/>
                                          </p:val>
                                        </p:tav>
                                      </p:tavLst>
                                    </p:anim>
                                    <p:anim calcmode="lin" valueType="num">
                                      <p:cBhvr additive="base">
                                        <p:cTn id="96" dur="3000"/>
                                        <p:tgtEl>
                                          <p:spTgt spid="9"/>
                                        </p:tgtEl>
                                        <p:attrNameLst>
                                          <p:attrName>ppt_y</p:attrName>
                                        </p:attrNameLst>
                                      </p:cBhvr>
                                      <p:tavLst>
                                        <p:tav tm="0">
                                          <p:val>
                                            <p:strVal val="ppt_y"/>
                                          </p:val>
                                        </p:tav>
                                        <p:tav tm="100000">
                                          <p:val>
                                            <p:strVal val="1+ppt_h/2"/>
                                          </p:val>
                                        </p:tav>
                                      </p:tavLst>
                                    </p:anim>
                                    <p:set>
                                      <p:cBhvr>
                                        <p:cTn id="97" dur="1" fill="hold">
                                          <p:stCondLst>
                                            <p:cond delay="2999"/>
                                          </p:stCondLst>
                                        </p:cTn>
                                        <p:tgtEl>
                                          <p:spTgt spid="9"/>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13"/>
                                        </p:tgtEl>
                                        <p:attrNameLst>
                                          <p:attrName>ppt_x</p:attrName>
                                        </p:attrNameLst>
                                      </p:cBhvr>
                                      <p:tavLst>
                                        <p:tav tm="0">
                                          <p:val>
                                            <p:strVal val="ppt_x"/>
                                          </p:val>
                                        </p:tav>
                                        <p:tav tm="100000">
                                          <p:val>
                                            <p:strVal val="1+ppt_w/2"/>
                                          </p:val>
                                        </p:tav>
                                      </p:tavLst>
                                    </p:anim>
                                    <p:anim calcmode="lin" valueType="num">
                                      <p:cBhvr additive="base">
                                        <p:cTn id="100" dur="3000"/>
                                        <p:tgtEl>
                                          <p:spTgt spid="13"/>
                                        </p:tgtEl>
                                        <p:attrNameLst>
                                          <p:attrName>ppt_y</p:attrName>
                                        </p:attrNameLst>
                                      </p:cBhvr>
                                      <p:tavLst>
                                        <p:tav tm="0">
                                          <p:val>
                                            <p:strVal val="ppt_y"/>
                                          </p:val>
                                        </p:tav>
                                        <p:tav tm="100000">
                                          <p:val>
                                            <p:strVal val="1+ppt_h/2"/>
                                          </p:val>
                                        </p:tav>
                                      </p:tavLst>
                                    </p:anim>
                                    <p:set>
                                      <p:cBhvr>
                                        <p:cTn id="101" dur="1" fill="hold">
                                          <p:stCondLst>
                                            <p:cond delay="2999"/>
                                          </p:stCondLst>
                                        </p:cTn>
                                        <p:tgtEl>
                                          <p:spTgt spid="13"/>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0-ppt_w/2"/>
                                          </p:val>
                                        </p:tav>
                                      </p:tavLst>
                                    </p:anim>
                                    <p:anim calcmode="lin" valueType="num">
                                      <p:cBhvr additive="base">
                                        <p:cTn id="104" dur="3000"/>
                                        <p:tgtEl>
                                          <p:spTgt spid="6"/>
                                        </p:tgtEl>
                                        <p:attrNameLst>
                                          <p:attrName>ppt_y</p:attrName>
                                        </p:attrNameLst>
                                      </p:cBhvr>
                                      <p:tavLst>
                                        <p:tav tm="0">
                                          <p:val>
                                            <p:strVal val="ppt_y"/>
                                          </p:val>
                                        </p:tav>
                                        <p:tav tm="100000">
                                          <p:val>
                                            <p:strVal val="1+ppt_h/2"/>
                                          </p:val>
                                        </p:tav>
                                      </p:tavLst>
                                    </p:anim>
                                    <p:set>
                                      <p:cBhvr>
                                        <p:cTn id="105" dur="1" fill="hold">
                                          <p:stCondLst>
                                            <p:cond delay="2999"/>
                                          </p:stCondLst>
                                        </p:cTn>
                                        <p:tgtEl>
                                          <p:spTgt spid="6"/>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10"/>
                                        </p:tgtEl>
                                        <p:attrNameLst>
                                          <p:attrName>ppt_x</p:attrName>
                                        </p:attrNameLst>
                                      </p:cBhvr>
                                      <p:tavLst>
                                        <p:tav tm="0">
                                          <p:val>
                                            <p:strVal val="ppt_x"/>
                                          </p:val>
                                        </p:tav>
                                        <p:tav tm="100000">
                                          <p:val>
                                            <p:strVal val="0-ppt_w/2"/>
                                          </p:val>
                                        </p:tav>
                                      </p:tavLst>
                                    </p:anim>
                                    <p:anim calcmode="lin" valueType="num">
                                      <p:cBhvr additive="base">
                                        <p:cTn id="108" dur="3000"/>
                                        <p:tgtEl>
                                          <p:spTgt spid="10"/>
                                        </p:tgtEl>
                                        <p:attrNameLst>
                                          <p:attrName>ppt_y</p:attrName>
                                        </p:attrNameLst>
                                      </p:cBhvr>
                                      <p:tavLst>
                                        <p:tav tm="0">
                                          <p:val>
                                            <p:strVal val="ppt_y"/>
                                          </p:val>
                                        </p:tav>
                                        <p:tav tm="100000">
                                          <p:val>
                                            <p:strVal val="1+ppt_h/2"/>
                                          </p:val>
                                        </p:tav>
                                      </p:tavLst>
                                    </p:anim>
                                    <p:set>
                                      <p:cBhvr>
                                        <p:cTn id="109" dur="1" fill="hold">
                                          <p:stCondLst>
                                            <p:cond delay="2999"/>
                                          </p:stCondLst>
                                        </p:cTn>
                                        <p:tgtEl>
                                          <p:spTgt spid="10"/>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15"/>
                                        </p:tgtEl>
                                        <p:attrNameLst>
                                          <p:attrName>ppt_x</p:attrName>
                                        </p:attrNameLst>
                                      </p:cBhvr>
                                      <p:tavLst>
                                        <p:tav tm="0">
                                          <p:val>
                                            <p:strVal val="ppt_x"/>
                                          </p:val>
                                        </p:tav>
                                        <p:tav tm="100000">
                                          <p:val>
                                            <p:strVal val="0-ppt_w/2"/>
                                          </p:val>
                                        </p:tav>
                                      </p:tavLst>
                                    </p:anim>
                                    <p:anim calcmode="lin" valueType="num">
                                      <p:cBhvr additive="base">
                                        <p:cTn id="112" dur="3000"/>
                                        <p:tgtEl>
                                          <p:spTgt spid="15"/>
                                        </p:tgtEl>
                                        <p:attrNameLst>
                                          <p:attrName>ppt_y</p:attrName>
                                        </p:attrNameLst>
                                      </p:cBhvr>
                                      <p:tavLst>
                                        <p:tav tm="0">
                                          <p:val>
                                            <p:strVal val="ppt_y"/>
                                          </p:val>
                                        </p:tav>
                                        <p:tav tm="100000">
                                          <p:val>
                                            <p:strVal val="1+ppt_h/2"/>
                                          </p:val>
                                        </p:tav>
                                      </p:tavLst>
                                    </p:anim>
                                    <p:set>
                                      <p:cBhvr>
                                        <p:cTn id="113" dur="1" fill="hold">
                                          <p:stCondLst>
                                            <p:cond delay="2999"/>
                                          </p:stCondLst>
                                        </p:cTn>
                                        <p:tgtEl>
                                          <p:spTgt spid="15"/>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3000"/>
                                        <p:tgtEl>
                                          <p:spTgt spid="7"/>
                                        </p:tgtEl>
                                        <p:attrNameLst>
                                          <p:attrName>ppt_x</p:attrName>
                                        </p:attrNameLst>
                                      </p:cBhvr>
                                      <p:tavLst>
                                        <p:tav tm="0">
                                          <p:val>
                                            <p:strVal val="ppt_x"/>
                                          </p:val>
                                        </p:tav>
                                        <p:tav tm="100000">
                                          <p:val>
                                            <p:strVal val="1+ppt_w/2"/>
                                          </p:val>
                                        </p:tav>
                                      </p:tavLst>
                                    </p:anim>
                                    <p:anim calcmode="lin" valueType="num">
                                      <p:cBhvr additive="base">
                                        <p:cTn id="116" dur="3000"/>
                                        <p:tgtEl>
                                          <p:spTgt spid="7"/>
                                        </p:tgtEl>
                                        <p:attrNameLst>
                                          <p:attrName>ppt_y</p:attrName>
                                        </p:attrNameLst>
                                      </p:cBhvr>
                                      <p:tavLst>
                                        <p:tav tm="0">
                                          <p:val>
                                            <p:strVal val="ppt_y"/>
                                          </p:val>
                                        </p:tav>
                                        <p:tav tm="100000">
                                          <p:val>
                                            <p:strVal val="0-ppt_h/2"/>
                                          </p:val>
                                        </p:tav>
                                      </p:tavLst>
                                    </p:anim>
                                    <p:set>
                                      <p:cBhvr>
                                        <p:cTn id="117" dur="1" fill="hold">
                                          <p:stCondLst>
                                            <p:cond delay="2999"/>
                                          </p:stCondLst>
                                        </p:cTn>
                                        <p:tgtEl>
                                          <p:spTgt spid="7"/>
                                        </p:tgtEl>
                                        <p:attrNameLst>
                                          <p:attrName>style.visibility</p:attrName>
                                        </p:attrNameLst>
                                      </p:cBhvr>
                                      <p:to>
                                        <p:strVal val="hidden"/>
                                      </p:to>
                                    </p:set>
                                  </p:childTnLst>
                                </p:cTn>
                              </p:par>
                              <p:par>
                                <p:cTn id="118" presetID="2" presetClass="exit" presetSubtype="3" fill="hold" nodeType="withEffect">
                                  <p:stCondLst>
                                    <p:cond delay="0"/>
                                  </p:stCondLst>
                                  <p:childTnLst>
                                    <p:anim calcmode="lin" valueType="num">
                                      <p:cBhvr additive="base">
                                        <p:cTn id="119" dur="3000"/>
                                        <p:tgtEl>
                                          <p:spTgt spid="11"/>
                                        </p:tgtEl>
                                        <p:attrNameLst>
                                          <p:attrName>ppt_x</p:attrName>
                                        </p:attrNameLst>
                                      </p:cBhvr>
                                      <p:tavLst>
                                        <p:tav tm="0">
                                          <p:val>
                                            <p:strVal val="ppt_x"/>
                                          </p:val>
                                        </p:tav>
                                        <p:tav tm="100000">
                                          <p:val>
                                            <p:strVal val="1+ppt_w/2"/>
                                          </p:val>
                                        </p:tav>
                                      </p:tavLst>
                                    </p:anim>
                                    <p:anim calcmode="lin" valueType="num">
                                      <p:cBhvr additive="base">
                                        <p:cTn id="120" dur="3000"/>
                                        <p:tgtEl>
                                          <p:spTgt spid="11"/>
                                        </p:tgtEl>
                                        <p:attrNameLst>
                                          <p:attrName>ppt_y</p:attrName>
                                        </p:attrNameLst>
                                      </p:cBhvr>
                                      <p:tavLst>
                                        <p:tav tm="0">
                                          <p:val>
                                            <p:strVal val="ppt_y"/>
                                          </p:val>
                                        </p:tav>
                                        <p:tav tm="100000">
                                          <p:val>
                                            <p:strVal val="0-ppt_h/2"/>
                                          </p:val>
                                        </p:tav>
                                      </p:tavLst>
                                    </p:anim>
                                    <p:set>
                                      <p:cBhvr>
                                        <p:cTn id="121" dur="1" fill="hold">
                                          <p:stCondLst>
                                            <p:cond delay="2999"/>
                                          </p:stCondLst>
                                        </p:cTn>
                                        <p:tgtEl>
                                          <p:spTgt spid="11"/>
                                        </p:tgtEl>
                                        <p:attrNameLst>
                                          <p:attrName>style.visibility</p:attrName>
                                        </p:attrNameLst>
                                      </p:cBhvr>
                                      <p:to>
                                        <p:strVal val="hidden"/>
                                      </p:to>
                                    </p:set>
                                  </p:childTnLst>
                                </p:cTn>
                              </p:par>
                              <p:par>
                                <p:cTn id="122" presetID="2" presetClass="exit" presetSubtype="3" fill="hold" nodeType="withEffect">
                                  <p:stCondLst>
                                    <p:cond delay="0"/>
                                  </p:stCondLst>
                                  <p:childTnLst>
                                    <p:anim calcmode="lin" valueType="num">
                                      <p:cBhvr additive="base">
                                        <p:cTn id="123" dur="3000"/>
                                        <p:tgtEl>
                                          <p:spTgt spid="14"/>
                                        </p:tgtEl>
                                        <p:attrNameLst>
                                          <p:attrName>ppt_x</p:attrName>
                                        </p:attrNameLst>
                                      </p:cBhvr>
                                      <p:tavLst>
                                        <p:tav tm="0">
                                          <p:val>
                                            <p:strVal val="ppt_x"/>
                                          </p:val>
                                        </p:tav>
                                        <p:tav tm="100000">
                                          <p:val>
                                            <p:strVal val="1+ppt_w/2"/>
                                          </p:val>
                                        </p:tav>
                                      </p:tavLst>
                                    </p:anim>
                                    <p:anim calcmode="lin" valueType="num">
                                      <p:cBhvr additive="base">
                                        <p:cTn id="124" dur="3000"/>
                                        <p:tgtEl>
                                          <p:spTgt spid="14"/>
                                        </p:tgtEl>
                                        <p:attrNameLst>
                                          <p:attrName>ppt_y</p:attrName>
                                        </p:attrNameLst>
                                      </p:cBhvr>
                                      <p:tavLst>
                                        <p:tav tm="0">
                                          <p:val>
                                            <p:strVal val="ppt_y"/>
                                          </p:val>
                                        </p:tav>
                                        <p:tav tm="100000">
                                          <p:val>
                                            <p:strVal val="0-ppt_h/2"/>
                                          </p:val>
                                        </p:tav>
                                      </p:tavLst>
                                    </p:anim>
                                    <p:set>
                                      <p:cBhvr>
                                        <p:cTn id="125" dur="1" fill="hold">
                                          <p:stCondLst>
                                            <p:cond delay="2999"/>
                                          </p:stCondLst>
                                        </p:cTn>
                                        <p:tgtEl>
                                          <p:spTgt spid="14"/>
                                        </p:tgtEl>
                                        <p:attrNameLst>
                                          <p:attrName>style.visibility</p:attrName>
                                        </p:attrNameLst>
                                      </p:cBhvr>
                                      <p:to>
                                        <p:strVal val="hidden"/>
                                      </p:to>
                                    </p:set>
                                  </p:childTnLst>
                                </p:cTn>
                              </p:par>
                              <p:par>
                                <p:cTn id="126" presetID="2" presetClass="exit" presetSubtype="9" fill="hold" nodeType="withEffect">
                                  <p:stCondLst>
                                    <p:cond delay="0"/>
                                  </p:stCondLst>
                                  <p:childTnLst>
                                    <p:anim calcmode="lin" valueType="num">
                                      <p:cBhvr additive="base">
                                        <p:cTn id="127" dur="3000"/>
                                        <p:tgtEl>
                                          <p:spTgt spid="8"/>
                                        </p:tgtEl>
                                        <p:attrNameLst>
                                          <p:attrName>ppt_x</p:attrName>
                                        </p:attrNameLst>
                                      </p:cBhvr>
                                      <p:tavLst>
                                        <p:tav tm="0">
                                          <p:val>
                                            <p:strVal val="ppt_x"/>
                                          </p:val>
                                        </p:tav>
                                        <p:tav tm="100000">
                                          <p:val>
                                            <p:strVal val="0-ppt_w/2"/>
                                          </p:val>
                                        </p:tav>
                                      </p:tavLst>
                                    </p:anim>
                                    <p:anim calcmode="lin" valueType="num">
                                      <p:cBhvr additive="base">
                                        <p:cTn id="128" dur="3000"/>
                                        <p:tgtEl>
                                          <p:spTgt spid="8"/>
                                        </p:tgtEl>
                                        <p:attrNameLst>
                                          <p:attrName>ppt_y</p:attrName>
                                        </p:attrNameLst>
                                      </p:cBhvr>
                                      <p:tavLst>
                                        <p:tav tm="0">
                                          <p:val>
                                            <p:strVal val="ppt_y"/>
                                          </p:val>
                                        </p:tav>
                                        <p:tav tm="100000">
                                          <p:val>
                                            <p:strVal val="0-ppt_h/2"/>
                                          </p:val>
                                        </p:tav>
                                      </p:tavLst>
                                    </p:anim>
                                    <p:set>
                                      <p:cBhvr>
                                        <p:cTn id="129" dur="1" fill="hold">
                                          <p:stCondLst>
                                            <p:cond delay="2999"/>
                                          </p:stCondLst>
                                        </p:cTn>
                                        <p:tgtEl>
                                          <p:spTgt spid="8"/>
                                        </p:tgtEl>
                                        <p:attrNameLst>
                                          <p:attrName>style.visibility</p:attrName>
                                        </p:attrNameLst>
                                      </p:cBhvr>
                                      <p:to>
                                        <p:strVal val="hidden"/>
                                      </p:to>
                                    </p:set>
                                  </p:childTnLst>
                                </p:cTn>
                              </p:par>
                              <p:par>
                                <p:cTn id="130" presetID="2" presetClass="exit" presetSubtype="9" fill="hold" nodeType="withEffect">
                                  <p:stCondLst>
                                    <p:cond delay="0"/>
                                  </p:stCondLst>
                                  <p:childTnLst>
                                    <p:anim calcmode="lin" valueType="num">
                                      <p:cBhvr additive="base">
                                        <p:cTn id="131" dur="3000"/>
                                        <p:tgtEl>
                                          <p:spTgt spid="12"/>
                                        </p:tgtEl>
                                        <p:attrNameLst>
                                          <p:attrName>ppt_x</p:attrName>
                                        </p:attrNameLst>
                                      </p:cBhvr>
                                      <p:tavLst>
                                        <p:tav tm="0">
                                          <p:val>
                                            <p:strVal val="ppt_x"/>
                                          </p:val>
                                        </p:tav>
                                        <p:tav tm="100000">
                                          <p:val>
                                            <p:strVal val="0-ppt_w/2"/>
                                          </p:val>
                                        </p:tav>
                                      </p:tavLst>
                                    </p:anim>
                                    <p:anim calcmode="lin" valueType="num">
                                      <p:cBhvr additive="base">
                                        <p:cTn id="132" dur="3000"/>
                                        <p:tgtEl>
                                          <p:spTgt spid="12"/>
                                        </p:tgtEl>
                                        <p:attrNameLst>
                                          <p:attrName>ppt_y</p:attrName>
                                        </p:attrNameLst>
                                      </p:cBhvr>
                                      <p:tavLst>
                                        <p:tav tm="0">
                                          <p:val>
                                            <p:strVal val="ppt_y"/>
                                          </p:val>
                                        </p:tav>
                                        <p:tav tm="100000">
                                          <p:val>
                                            <p:strVal val="0-ppt_h/2"/>
                                          </p:val>
                                        </p:tav>
                                      </p:tavLst>
                                    </p:anim>
                                    <p:set>
                                      <p:cBhvr>
                                        <p:cTn id="133" dur="1" fill="hold">
                                          <p:stCondLst>
                                            <p:cond delay="2999"/>
                                          </p:stCondLst>
                                        </p:cTn>
                                        <p:tgtEl>
                                          <p:spTgt spid="12"/>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16"/>
                                        </p:tgtEl>
                                        <p:attrNameLst>
                                          <p:attrName>ppt_x</p:attrName>
                                        </p:attrNameLst>
                                      </p:cBhvr>
                                      <p:tavLst>
                                        <p:tav tm="0">
                                          <p:val>
                                            <p:strVal val="ppt_x"/>
                                          </p:val>
                                        </p:tav>
                                        <p:tav tm="100000">
                                          <p:val>
                                            <p:strVal val="0-ppt_w/2"/>
                                          </p:val>
                                        </p:tav>
                                      </p:tavLst>
                                    </p:anim>
                                    <p:anim calcmode="lin" valueType="num">
                                      <p:cBhvr additive="base">
                                        <p:cTn id="136" dur="3000"/>
                                        <p:tgtEl>
                                          <p:spTgt spid="16"/>
                                        </p:tgtEl>
                                        <p:attrNameLst>
                                          <p:attrName>ppt_y</p:attrName>
                                        </p:attrNameLst>
                                      </p:cBhvr>
                                      <p:tavLst>
                                        <p:tav tm="0">
                                          <p:val>
                                            <p:strVal val="ppt_y"/>
                                          </p:val>
                                        </p:tav>
                                        <p:tav tm="100000">
                                          <p:val>
                                            <p:strVal val="0-ppt_h/2"/>
                                          </p:val>
                                        </p:tav>
                                      </p:tavLst>
                                    </p:anim>
                                    <p:set>
                                      <p:cBhvr>
                                        <p:cTn id="137" dur="1" fill="hold">
                                          <p:stCondLst>
                                            <p:cond delay="2999"/>
                                          </p:stCondLst>
                                        </p:cTn>
                                        <p:tgtEl>
                                          <p:spTgt spid="16"/>
                                        </p:tgtEl>
                                        <p:attrNameLst>
                                          <p:attrName>style.visibility</p:attrName>
                                        </p:attrNameLst>
                                      </p:cBhvr>
                                      <p:to>
                                        <p:strVal val="hidden"/>
                                      </p:to>
                                    </p:set>
                                  </p:childTnLst>
                                </p:cTn>
                              </p:par>
                              <p:par>
                                <p:cTn id="138" presetID="3" presetClass="exit" presetSubtype="10" fill="hold" nodeType="withEffect">
                                  <p:stCondLst>
                                    <p:cond delay="0"/>
                                  </p:stCondLst>
                                  <p:childTnLst>
                                    <p:animEffect transition="out" filter="blinds(horizontal)">
                                      <p:cBhvr>
                                        <p:cTn id="139" dur="3000"/>
                                        <p:tgtEl>
                                          <p:spTgt spid="5"/>
                                        </p:tgtEl>
                                      </p:cBhvr>
                                    </p:animEffect>
                                    <p:set>
                                      <p:cBhvr>
                                        <p:cTn id="140" dur="1" fill="hold">
                                          <p:stCondLst>
                                            <p:cond delay="2999"/>
                                          </p:stCondLst>
                                        </p:cTn>
                                        <p:tgtEl>
                                          <p:spTgt spid="5"/>
                                        </p:tgtEl>
                                        <p:attrNameLst>
                                          <p:attrName>style.visibility</p:attrName>
                                        </p:attrNameLst>
                                      </p:cBhvr>
                                      <p:to>
                                        <p:strVal val="hidden"/>
                                      </p:to>
                                    </p:set>
                                  </p:childTnLst>
                                </p:cTn>
                              </p:par>
                              <p:par>
                                <p:cTn id="141" presetID="3" presetClass="exit" presetSubtype="10" fill="hold" nodeType="withEffect">
                                  <p:stCondLst>
                                    <p:cond delay="0"/>
                                  </p:stCondLst>
                                  <p:childTnLst>
                                    <p:animEffect transition="out" filter="blinds(horizontal)">
                                      <p:cBhvr>
                                        <p:cTn id="142" dur="3000"/>
                                        <p:tgtEl>
                                          <p:spTgt spid="7"/>
                                        </p:tgtEl>
                                      </p:cBhvr>
                                    </p:animEffect>
                                    <p:set>
                                      <p:cBhvr>
                                        <p:cTn id="143" dur="1" fill="hold">
                                          <p:stCondLst>
                                            <p:cond delay="2999"/>
                                          </p:stCondLst>
                                        </p:cTn>
                                        <p:tgtEl>
                                          <p:spTgt spid="7"/>
                                        </p:tgtEl>
                                        <p:attrNameLst>
                                          <p:attrName>style.visibility</p:attrName>
                                        </p:attrNameLst>
                                      </p:cBhvr>
                                      <p:to>
                                        <p:strVal val="hidden"/>
                                      </p:to>
                                    </p:set>
                                  </p:childTnLst>
                                </p:cTn>
                              </p:par>
                              <p:par>
                                <p:cTn id="144" presetID="3" presetClass="exit" presetSubtype="10" fill="hold" nodeType="withEffect">
                                  <p:stCondLst>
                                    <p:cond delay="0"/>
                                  </p:stCondLst>
                                  <p:childTnLst>
                                    <p:animEffect transition="out" filter="blinds(horizontal)">
                                      <p:cBhvr>
                                        <p:cTn id="145" dur="3000"/>
                                        <p:tgtEl>
                                          <p:spTgt spid="9"/>
                                        </p:tgtEl>
                                      </p:cBhvr>
                                    </p:animEffect>
                                    <p:set>
                                      <p:cBhvr>
                                        <p:cTn id="146" dur="1" fill="hold">
                                          <p:stCondLst>
                                            <p:cond delay="2999"/>
                                          </p:stCondLst>
                                        </p:cTn>
                                        <p:tgtEl>
                                          <p:spTgt spid="9"/>
                                        </p:tgtEl>
                                        <p:attrNameLst>
                                          <p:attrName>style.visibility</p:attrName>
                                        </p:attrNameLst>
                                      </p:cBhvr>
                                      <p:to>
                                        <p:strVal val="hidden"/>
                                      </p:to>
                                    </p:set>
                                  </p:childTnLst>
                                </p:cTn>
                              </p:par>
                              <p:par>
                                <p:cTn id="147" presetID="3" presetClass="exit" presetSubtype="10" fill="hold" nodeType="withEffect">
                                  <p:stCondLst>
                                    <p:cond delay="0"/>
                                  </p:stCondLst>
                                  <p:childTnLst>
                                    <p:animEffect transition="out" filter="blinds(horizontal)">
                                      <p:cBhvr>
                                        <p:cTn id="148" dur="3000"/>
                                        <p:tgtEl>
                                          <p:spTgt spid="11"/>
                                        </p:tgtEl>
                                      </p:cBhvr>
                                    </p:animEffect>
                                    <p:set>
                                      <p:cBhvr>
                                        <p:cTn id="149" dur="1" fill="hold">
                                          <p:stCondLst>
                                            <p:cond delay="2999"/>
                                          </p:stCondLst>
                                        </p:cTn>
                                        <p:tgtEl>
                                          <p:spTgt spid="11"/>
                                        </p:tgtEl>
                                        <p:attrNameLst>
                                          <p:attrName>style.visibility</p:attrName>
                                        </p:attrNameLst>
                                      </p:cBhvr>
                                      <p:to>
                                        <p:strVal val="hidden"/>
                                      </p:to>
                                    </p:set>
                                  </p:childTnLst>
                                </p:cTn>
                              </p:par>
                              <p:par>
                                <p:cTn id="150" presetID="3" presetClass="exit" presetSubtype="10" fill="hold" nodeType="withEffect">
                                  <p:stCondLst>
                                    <p:cond delay="0"/>
                                  </p:stCondLst>
                                  <p:childTnLst>
                                    <p:animEffect transition="out" filter="blinds(horizontal)">
                                      <p:cBhvr>
                                        <p:cTn id="151" dur="3000"/>
                                        <p:tgtEl>
                                          <p:spTgt spid="13"/>
                                        </p:tgtEl>
                                      </p:cBhvr>
                                    </p:animEffect>
                                    <p:set>
                                      <p:cBhvr>
                                        <p:cTn id="152" dur="1" fill="hold">
                                          <p:stCondLst>
                                            <p:cond delay="2999"/>
                                          </p:stCondLst>
                                        </p:cTn>
                                        <p:tgtEl>
                                          <p:spTgt spid="13"/>
                                        </p:tgtEl>
                                        <p:attrNameLst>
                                          <p:attrName>style.visibility</p:attrName>
                                        </p:attrNameLst>
                                      </p:cBhvr>
                                      <p:to>
                                        <p:strVal val="hidden"/>
                                      </p:to>
                                    </p:set>
                                  </p:childTnLst>
                                </p:cTn>
                              </p:par>
                              <p:par>
                                <p:cTn id="153" presetID="3" presetClass="exit" presetSubtype="10" fill="hold" nodeType="withEffect">
                                  <p:stCondLst>
                                    <p:cond delay="0"/>
                                  </p:stCondLst>
                                  <p:childTnLst>
                                    <p:animEffect transition="out" filter="blinds(horizontal)">
                                      <p:cBhvr>
                                        <p:cTn id="154" dur="3000"/>
                                        <p:tgtEl>
                                          <p:spTgt spid="14"/>
                                        </p:tgtEl>
                                      </p:cBhvr>
                                    </p:animEffect>
                                    <p:set>
                                      <p:cBhvr>
                                        <p:cTn id="155" dur="1" fill="hold">
                                          <p:stCondLst>
                                            <p:cond delay="2999"/>
                                          </p:stCondLst>
                                        </p:cTn>
                                        <p:tgtEl>
                                          <p:spTgt spid="14"/>
                                        </p:tgtEl>
                                        <p:attrNameLst>
                                          <p:attrName>style.visibility</p:attrName>
                                        </p:attrNameLst>
                                      </p:cBhvr>
                                      <p:to>
                                        <p:strVal val="hidden"/>
                                      </p:to>
                                    </p:set>
                                  </p:childTnLst>
                                </p:cTn>
                              </p:par>
                              <p:par>
                                <p:cTn id="156" presetID="3" presetClass="exit" presetSubtype="10" fill="hold" nodeType="withEffect">
                                  <p:stCondLst>
                                    <p:cond delay="0"/>
                                  </p:stCondLst>
                                  <p:childTnLst>
                                    <p:animEffect transition="out" filter="blinds(horizontal)">
                                      <p:cBhvr>
                                        <p:cTn id="157" dur="3000"/>
                                        <p:tgtEl>
                                          <p:spTgt spid="6"/>
                                        </p:tgtEl>
                                      </p:cBhvr>
                                    </p:animEffect>
                                    <p:set>
                                      <p:cBhvr>
                                        <p:cTn id="158" dur="1" fill="hold">
                                          <p:stCondLst>
                                            <p:cond delay="2999"/>
                                          </p:stCondLst>
                                        </p:cTn>
                                        <p:tgtEl>
                                          <p:spTgt spid="6"/>
                                        </p:tgtEl>
                                        <p:attrNameLst>
                                          <p:attrName>style.visibility</p:attrName>
                                        </p:attrNameLst>
                                      </p:cBhvr>
                                      <p:to>
                                        <p:strVal val="hidden"/>
                                      </p:to>
                                    </p:set>
                                  </p:childTnLst>
                                </p:cTn>
                              </p:par>
                              <p:par>
                                <p:cTn id="159" presetID="3" presetClass="exit" presetSubtype="10" fill="hold" nodeType="withEffect">
                                  <p:stCondLst>
                                    <p:cond delay="0"/>
                                  </p:stCondLst>
                                  <p:childTnLst>
                                    <p:animEffect transition="out" filter="blinds(horizontal)">
                                      <p:cBhvr>
                                        <p:cTn id="160" dur="3000"/>
                                        <p:tgtEl>
                                          <p:spTgt spid="8"/>
                                        </p:tgtEl>
                                      </p:cBhvr>
                                    </p:animEffect>
                                    <p:set>
                                      <p:cBhvr>
                                        <p:cTn id="161" dur="1" fill="hold">
                                          <p:stCondLst>
                                            <p:cond delay="2999"/>
                                          </p:stCondLst>
                                        </p:cTn>
                                        <p:tgtEl>
                                          <p:spTgt spid="8"/>
                                        </p:tgtEl>
                                        <p:attrNameLst>
                                          <p:attrName>style.visibility</p:attrName>
                                        </p:attrNameLst>
                                      </p:cBhvr>
                                      <p:to>
                                        <p:strVal val="hidden"/>
                                      </p:to>
                                    </p:set>
                                  </p:childTnLst>
                                </p:cTn>
                              </p:par>
                              <p:par>
                                <p:cTn id="162" presetID="3" presetClass="exit" presetSubtype="10" fill="hold" nodeType="withEffect">
                                  <p:stCondLst>
                                    <p:cond delay="0"/>
                                  </p:stCondLst>
                                  <p:childTnLst>
                                    <p:animEffect transition="out" filter="blinds(horizontal)">
                                      <p:cBhvr>
                                        <p:cTn id="163" dur="3000"/>
                                        <p:tgtEl>
                                          <p:spTgt spid="10"/>
                                        </p:tgtEl>
                                      </p:cBhvr>
                                    </p:animEffect>
                                    <p:set>
                                      <p:cBhvr>
                                        <p:cTn id="164" dur="1" fill="hold">
                                          <p:stCondLst>
                                            <p:cond delay="2999"/>
                                          </p:stCondLst>
                                        </p:cTn>
                                        <p:tgtEl>
                                          <p:spTgt spid="10"/>
                                        </p:tgtEl>
                                        <p:attrNameLst>
                                          <p:attrName>style.visibility</p:attrName>
                                        </p:attrNameLst>
                                      </p:cBhvr>
                                      <p:to>
                                        <p:strVal val="hidden"/>
                                      </p:to>
                                    </p:set>
                                  </p:childTnLst>
                                </p:cTn>
                              </p:par>
                              <p:par>
                                <p:cTn id="165" presetID="3" presetClass="exit" presetSubtype="10" fill="hold" nodeType="withEffect">
                                  <p:stCondLst>
                                    <p:cond delay="0"/>
                                  </p:stCondLst>
                                  <p:childTnLst>
                                    <p:animEffect transition="out" filter="blinds(horizontal)">
                                      <p:cBhvr>
                                        <p:cTn id="166" dur="3000"/>
                                        <p:tgtEl>
                                          <p:spTgt spid="12"/>
                                        </p:tgtEl>
                                      </p:cBhvr>
                                    </p:animEffect>
                                    <p:set>
                                      <p:cBhvr>
                                        <p:cTn id="167" dur="1" fill="hold">
                                          <p:stCondLst>
                                            <p:cond delay="2999"/>
                                          </p:stCondLst>
                                        </p:cTn>
                                        <p:tgtEl>
                                          <p:spTgt spid="12"/>
                                        </p:tgtEl>
                                        <p:attrNameLst>
                                          <p:attrName>style.visibility</p:attrName>
                                        </p:attrNameLst>
                                      </p:cBhvr>
                                      <p:to>
                                        <p:strVal val="hidden"/>
                                      </p:to>
                                    </p:set>
                                  </p:childTnLst>
                                </p:cTn>
                              </p:par>
                              <p:par>
                                <p:cTn id="168" presetID="3" presetClass="exit" presetSubtype="10" fill="hold" nodeType="withEffect">
                                  <p:stCondLst>
                                    <p:cond delay="0"/>
                                  </p:stCondLst>
                                  <p:childTnLst>
                                    <p:animEffect transition="out" filter="blinds(horizontal)">
                                      <p:cBhvr>
                                        <p:cTn id="169" dur="3000"/>
                                        <p:tgtEl>
                                          <p:spTgt spid="15"/>
                                        </p:tgtEl>
                                      </p:cBhvr>
                                    </p:animEffect>
                                    <p:set>
                                      <p:cBhvr>
                                        <p:cTn id="170" dur="1" fill="hold">
                                          <p:stCondLst>
                                            <p:cond delay="2999"/>
                                          </p:stCondLst>
                                        </p:cTn>
                                        <p:tgtEl>
                                          <p:spTgt spid="15"/>
                                        </p:tgtEl>
                                        <p:attrNameLst>
                                          <p:attrName>style.visibility</p:attrName>
                                        </p:attrNameLst>
                                      </p:cBhvr>
                                      <p:to>
                                        <p:strVal val="hidden"/>
                                      </p:to>
                                    </p:set>
                                  </p:childTnLst>
                                </p:cTn>
                              </p:par>
                              <p:par>
                                <p:cTn id="171" presetID="3" presetClass="exit" presetSubtype="10" fill="hold" nodeType="withEffect">
                                  <p:stCondLst>
                                    <p:cond delay="0"/>
                                  </p:stCondLst>
                                  <p:childTnLst>
                                    <p:animEffect transition="out" filter="blinds(horizontal)">
                                      <p:cBhvr>
                                        <p:cTn id="172" dur="3000"/>
                                        <p:tgtEl>
                                          <p:spTgt spid="16"/>
                                        </p:tgtEl>
                                      </p:cBhvr>
                                    </p:animEffect>
                                    <p:set>
                                      <p:cBhvr>
                                        <p:cTn id="173" dur="1" fill="hold">
                                          <p:stCondLst>
                                            <p:cond delay="2999"/>
                                          </p:stCondLst>
                                        </p:cTn>
                                        <p:tgtEl>
                                          <p:spTgt spid="16"/>
                                        </p:tgtEl>
                                        <p:attrNameLst>
                                          <p:attrName>style.visibility</p:attrName>
                                        </p:attrNameLst>
                                      </p:cBhvr>
                                      <p:to>
                                        <p:strVal val="hidden"/>
                                      </p:to>
                                    </p:set>
                                  </p:childTnLst>
                                </p:cTn>
                              </p:par>
                              <p:par>
                                <p:cTn id="174" presetID="23" presetClass="entr" presetSubtype="272" fill="hold" nodeType="withEffect">
                                  <p:stCondLst>
                                    <p:cond delay="0"/>
                                  </p:stCondLst>
                                  <p:childTnLst>
                                    <p:set>
                                      <p:cBhvr>
                                        <p:cTn id="175" dur="1" fill="hold">
                                          <p:stCondLst>
                                            <p:cond delay="0"/>
                                          </p:stCondLst>
                                        </p:cTn>
                                        <p:tgtEl>
                                          <p:spTgt spid="4"/>
                                        </p:tgtEl>
                                        <p:attrNameLst>
                                          <p:attrName>style.visibility</p:attrName>
                                        </p:attrNameLst>
                                      </p:cBhvr>
                                      <p:to>
                                        <p:strVal val="visible"/>
                                      </p:to>
                                    </p:set>
                                    <p:anim calcmode="lin" valueType="num">
                                      <p:cBhvr>
                                        <p:cTn id="176" dur="3000" fill="hold"/>
                                        <p:tgtEl>
                                          <p:spTgt spid="4"/>
                                        </p:tgtEl>
                                        <p:attrNameLst>
                                          <p:attrName>ppt_w</p:attrName>
                                        </p:attrNameLst>
                                      </p:cBhvr>
                                      <p:tavLst>
                                        <p:tav tm="0">
                                          <p:val>
                                            <p:strVal val="2/3*#ppt_w"/>
                                          </p:val>
                                        </p:tav>
                                        <p:tav tm="100000">
                                          <p:val>
                                            <p:strVal val="#ppt_w"/>
                                          </p:val>
                                        </p:tav>
                                      </p:tavLst>
                                    </p:anim>
                                    <p:anim calcmode="lin" valueType="num">
                                      <p:cBhvr>
                                        <p:cTn id="177" dur="3000" fill="hold"/>
                                        <p:tgtEl>
                                          <p:spTgt spid="4"/>
                                        </p:tgtEl>
                                        <p:attrNameLst>
                                          <p:attrName>ppt_h</p:attrName>
                                        </p:attrNameLst>
                                      </p:cBhvr>
                                      <p:tavLst>
                                        <p:tav tm="0">
                                          <p:val>
                                            <p:strVal val="2/3*#ppt_h"/>
                                          </p:val>
                                        </p:tav>
                                        <p:tav tm="100000">
                                          <p:val>
                                            <p:strVal val="#ppt_h"/>
                                          </p:val>
                                        </p:tav>
                                      </p:tavLst>
                                    </p:anim>
                                  </p:childTnLst>
                                </p:cTn>
                              </p:par>
                              <p:par>
                                <p:cTn id="178" presetID="4" presetClass="entr" presetSubtype="32" fill="hold" nodeType="withEffect">
                                  <p:stCondLst>
                                    <p:cond delay="0"/>
                                  </p:stCondLst>
                                  <p:childTnLst>
                                    <p:set>
                                      <p:cBhvr>
                                        <p:cTn id="179" dur="1" fill="hold">
                                          <p:stCondLst>
                                            <p:cond delay="0"/>
                                          </p:stCondLst>
                                        </p:cTn>
                                        <p:tgtEl>
                                          <p:spTgt spid="4"/>
                                        </p:tgtEl>
                                        <p:attrNameLst>
                                          <p:attrName>style.visibility</p:attrName>
                                        </p:attrNameLst>
                                      </p:cBhvr>
                                      <p:to>
                                        <p:strVal val="visible"/>
                                      </p:to>
                                    </p:set>
                                    <p:animEffect transition="in" filter="box(out)">
                                      <p:cBhvr>
                                        <p:cTn id="180" dur="3000"/>
                                        <p:tgtEl>
                                          <p:spTgt spid="4"/>
                                        </p:tgtEl>
                                      </p:cBhvr>
                                    </p:animEffect>
                                  </p:childTnLst>
                                </p:cTn>
                              </p:par>
                            </p:childTnLst>
                          </p:cTn>
                        </p:par>
                        <p:par>
                          <p:cTn id="181" fill="hold" nodeType="afterGroup">
                            <p:stCondLst>
                              <p:cond delay="6000"/>
                            </p:stCondLst>
                            <p:childTnLst>
                              <p:par>
                                <p:cTn id="182" presetID="40" presetClass="entr" presetSubtype="0" fill="hold" grpId="0" nodeType="afterEffect">
                                  <p:stCondLst>
                                    <p:cond delay="0"/>
                                  </p:stCondLst>
                                  <p:iterate type="lt">
                                    <p:tmPct val="10000"/>
                                  </p:iterate>
                                  <p:childTnLst>
                                    <p:set>
                                      <p:cBhvr>
                                        <p:cTn id="183" dur="1" fill="hold">
                                          <p:stCondLst>
                                            <p:cond delay="0"/>
                                          </p:stCondLst>
                                        </p:cTn>
                                        <p:tgtEl>
                                          <p:spTgt spid="17"/>
                                        </p:tgtEl>
                                        <p:attrNameLst>
                                          <p:attrName>style.visibility</p:attrName>
                                        </p:attrNameLst>
                                      </p:cBhvr>
                                      <p:to>
                                        <p:strVal val="visible"/>
                                      </p:to>
                                    </p:set>
                                    <p:animEffect transition="in" filter="fade">
                                      <p:cBhvr>
                                        <p:cTn id="184" dur="1000"/>
                                        <p:tgtEl>
                                          <p:spTgt spid="17"/>
                                        </p:tgtEl>
                                      </p:cBhvr>
                                    </p:animEffect>
                                    <p:anim calcmode="lin" valueType="num">
                                      <p:cBhvr>
                                        <p:cTn id="185" dur="1000" fill="hold"/>
                                        <p:tgtEl>
                                          <p:spTgt spid="17"/>
                                        </p:tgtEl>
                                        <p:attrNameLst>
                                          <p:attrName>ppt_x</p:attrName>
                                        </p:attrNameLst>
                                      </p:cBhvr>
                                      <p:tavLst>
                                        <p:tav tm="0">
                                          <p:val>
                                            <p:strVal val="#ppt_x-.1"/>
                                          </p:val>
                                        </p:tav>
                                        <p:tav tm="100000">
                                          <p:val>
                                            <p:strVal val="#ppt_x"/>
                                          </p:val>
                                        </p:tav>
                                      </p:tavLst>
                                    </p:anim>
                                    <p:anim calcmode="lin" valueType="num">
                                      <p:cBhvr>
                                        <p:cTn id="186"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greso12021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5905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heurón"/>
          <p:cNvSpPr/>
          <p:nvPr/>
        </p:nvSpPr>
        <p:spPr>
          <a:xfrm>
            <a:off x="0" y="1233488"/>
            <a:ext cx="4572000" cy="2678112"/>
          </a:xfrm>
          <a:prstGeom prst="chevron">
            <a:avLst>
              <a:gd name="adj" fmla="val 119947"/>
            </a:avLst>
          </a:prstGeom>
          <a:solidFill>
            <a:schemeClr val="accent2">
              <a:lumMod val="50000"/>
              <a:alpha val="70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rot="10800000">
            <a:off x="4572000" y="1233488"/>
            <a:ext cx="4244975" cy="2678112"/>
          </a:xfrm>
          <a:prstGeom prst="chevron">
            <a:avLst>
              <a:gd name="adj" fmla="val 111190"/>
            </a:avLst>
          </a:prstGeom>
          <a:solidFill>
            <a:schemeClr val="accent2">
              <a:lumMod val="50000"/>
              <a:alpha val="70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a:off x="0" y="1233488"/>
            <a:ext cx="3214688" cy="2678112"/>
          </a:xfrm>
          <a:prstGeom prst="chevron">
            <a:avLst>
              <a:gd name="adj" fmla="val 94176"/>
            </a:avLst>
          </a:prstGeom>
          <a:solidFill>
            <a:schemeClr val="tx2">
              <a:alpha val="70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rot="10800000">
            <a:off x="5643563" y="1233488"/>
            <a:ext cx="3251200" cy="2678112"/>
          </a:xfrm>
          <a:prstGeom prst="chevron">
            <a:avLst>
              <a:gd name="adj" fmla="val 93931"/>
            </a:avLst>
          </a:prstGeom>
          <a:solidFill>
            <a:schemeClr val="tx2">
              <a:alpha val="70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a:off x="0" y="1233488"/>
            <a:ext cx="2357438" cy="2678112"/>
          </a:xfrm>
          <a:prstGeom prst="chevron">
            <a:avLst>
              <a:gd name="adj" fmla="val 92839"/>
            </a:avLst>
          </a:prstGeom>
          <a:solidFill>
            <a:schemeClr val="accent2">
              <a:lumMod val="50000"/>
              <a:alpha val="70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10800000">
            <a:off x="6572250" y="1233488"/>
            <a:ext cx="2571750" cy="2678112"/>
          </a:xfrm>
          <a:prstGeom prst="chevron">
            <a:avLst>
              <a:gd name="adj" fmla="val 92530"/>
            </a:avLst>
          </a:prstGeom>
          <a:solidFill>
            <a:schemeClr val="accent2">
              <a:lumMod val="50000"/>
              <a:alpha val="70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a:off x="0" y="1233488"/>
            <a:ext cx="1692275" cy="2678112"/>
          </a:xfrm>
          <a:prstGeom prst="chevron">
            <a:avLst>
              <a:gd name="adj" fmla="val 92337"/>
            </a:avLst>
          </a:prstGeom>
          <a:solidFill>
            <a:schemeClr val="tx2">
              <a:alpha val="70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rot="10800000">
            <a:off x="7308850" y="1233488"/>
            <a:ext cx="1835150" cy="2678112"/>
          </a:xfrm>
          <a:prstGeom prst="chevron">
            <a:avLst>
              <a:gd name="adj" fmla="val 91304"/>
            </a:avLst>
          </a:prstGeom>
          <a:solidFill>
            <a:schemeClr val="tx2">
              <a:alpha val="70000"/>
            </a:scheme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uadroTexto"/>
          <p:cNvSpPr txBox="1"/>
          <p:nvPr/>
        </p:nvSpPr>
        <p:spPr>
          <a:xfrm>
            <a:off x="468313" y="4219575"/>
            <a:ext cx="84248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La patrona de Valencia es la Virgen de los Desamparados. Todos los años, los días 17 y 18 de marzo, durante las fiestas de las Fallas, todas las comisiones falleras le rinden un homenaje, a través de la ofrenda de flores.</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9000">
        <p:push dir="u"/>
      </p:transition>
    </mc:Choice>
    <mc:Fallback xmlns="">
      <p:transition spd="slow" advTm="29000">
        <p:push dir="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3" presetClass="entr" presetSubtype="5"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3" presetClass="entr" presetSubtype="5"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3000"/>
                                        <p:tgtEl>
                                          <p:spTgt spid="8"/>
                                        </p:tgtEl>
                                      </p:cBhvr>
                                    </p:animEffect>
                                  </p:childTnLst>
                                </p:cTn>
                              </p:par>
                              <p:par>
                                <p:cTn id="17" presetID="2"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1+#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0-#ppt_w/2"/>
                                          </p:val>
                                        </p:tav>
                                        <p:tav tm="100000">
                                          <p:val>
                                            <p:strVal val="#ppt_x"/>
                                          </p:val>
                                        </p:tav>
                                      </p:tavLst>
                                    </p:anim>
                                    <p:anim calcmode="lin" valueType="num">
                                      <p:cBhvr additive="base">
                                        <p:cTn id="24" dur="3000" fill="hold"/>
                                        <p:tgtEl>
                                          <p:spTgt spid="6"/>
                                        </p:tgtEl>
                                        <p:attrNameLst>
                                          <p:attrName>ppt_y</p:attrName>
                                        </p:attrNameLst>
                                      </p:cBhvr>
                                      <p:tavLst>
                                        <p:tav tm="0">
                                          <p:val>
                                            <p:strVal val="#ppt_y"/>
                                          </p:val>
                                        </p:tav>
                                        <p:tav tm="100000">
                                          <p:val>
                                            <p:strVal val="#ppt_y"/>
                                          </p:val>
                                        </p:tav>
                                      </p:tavLst>
                                    </p:anim>
                                  </p:childTnLst>
                                </p:cTn>
                              </p:par>
                              <p:par>
                                <p:cTn id="25" presetID="13" presetClass="entr" presetSubtype="16"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plus(in)">
                                      <p:cBhvr>
                                        <p:cTn id="27" dur="3000"/>
                                        <p:tgtEl>
                                          <p:spTgt spid="5"/>
                                        </p:tgtEl>
                                      </p:cBhvr>
                                    </p:animEffect>
                                  </p:childTnLst>
                                </p:cTn>
                              </p:par>
                              <p:par>
                                <p:cTn id="28" presetID="13" presetClass="entr" presetSubtype="16"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plus(in)">
                                      <p:cBhvr>
                                        <p:cTn id="30" dur="3000"/>
                                        <p:tgtEl>
                                          <p:spTgt spid="6"/>
                                        </p:tgtEl>
                                      </p:cBhvr>
                                    </p:animEffect>
                                  </p:childTnLst>
                                </p:cTn>
                              </p:par>
                              <p:par>
                                <p:cTn id="31" presetID="2" presetClass="entr" presetSubtype="2"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3000" fill="hold"/>
                                        <p:tgtEl>
                                          <p:spTgt spid="7"/>
                                        </p:tgtEl>
                                        <p:attrNameLst>
                                          <p:attrName>ppt_x</p:attrName>
                                        </p:attrNameLst>
                                      </p:cBhvr>
                                      <p:tavLst>
                                        <p:tav tm="0">
                                          <p:val>
                                            <p:strVal val="1+#ppt_w/2"/>
                                          </p:val>
                                        </p:tav>
                                        <p:tav tm="100000">
                                          <p:val>
                                            <p:strVal val="#ppt_x"/>
                                          </p:val>
                                        </p:tav>
                                      </p:tavLst>
                                    </p:anim>
                                    <p:anim calcmode="lin" valueType="num">
                                      <p:cBhvr additive="base">
                                        <p:cTn id="34" dur="3000" fill="hold"/>
                                        <p:tgtEl>
                                          <p:spTgt spid="7"/>
                                        </p:tgtEl>
                                        <p:attrNameLst>
                                          <p:attrName>ppt_y</p:attrName>
                                        </p:attrNameLst>
                                      </p:cBhvr>
                                      <p:tavLst>
                                        <p:tav tm="0">
                                          <p:val>
                                            <p:strVal val="#ppt_y"/>
                                          </p:val>
                                        </p:tav>
                                        <p:tav tm="100000">
                                          <p:val>
                                            <p:strVal val="#ppt_y"/>
                                          </p:val>
                                        </p:tav>
                                      </p:tavLst>
                                    </p:anim>
                                  </p:childTnLst>
                                </p:cTn>
                              </p:par>
                              <p:par>
                                <p:cTn id="35" presetID="13" presetClass="entr" presetSubtype="16"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plus(in)">
                                      <p:cBhvr>
                                        <p:cTn id="37" dur="3000"/>
                                        <p:tgtEl>
                                          <p:spTgt spid="7"/>
                                        </p:tgtEl>
                                      </p:cBhvr>
                                    </p:animEffect>
                                  </p:childTnLst>
                                </p:cTn>
                              </p:par>
                              <p:par>
                                <p:cTn id="38" presetID="2" presetClass="entr" presetSubtype="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3000" fill="hold"/>
                                        <p:tgtEl>
                                          <p:spTgt spid="8"/>
                                        </p:tgtEl>
                                        <p:attrNameLst>
                                          <p:attrName>ppt_x</p:attrName>
                                        </p:attrNameLst>
                                      </p:cBhvr>
                                      <p:tavLst>
                                        <p:tav tm="0">
                                          <p:val>
                                            <p:strVal val="0-#ppt_w/2"/>
                                          </p:val>
                                        </p:tav>
                                        <p:tav tm="100000">
                                          <p:val>
                                            <p:strVal val="#ppt_x"/>
                                          </p:val>
                                        </p:tav>
                                      </p:tavLst>
                                    </p:anim>
                                    <p:anim calcmode="lin" valueType="num">
                                      <p:cBhvr additive="base">
                                        <p:cTn id="41" dur="3000" fill="hold"/>
                                        <p:tgtEl>
                                          <p:spTgt spid="8"/>
                                        </p:tgtEl>
                                        <p:attrNameLst>
                                          <p:attrName>ppt_y</p:attrName>
                                        </p:attrNameLst>
                                      </p:cBhvr>
                                      <p:tavLst>
                                        <p:tav tm="0">
                                          <p:val>
                                            <p:strVal val="#ppt_y"/>
                                          </p:val>
                                        </p:tav>
                                        <p:tav tm="100000">
                                          <p:val>
                                            <p:strVal val="#ppt_y"/>
                                          </p:val>
                                        </p:tav>
                                      </p:tavLst>
                                    </p:anim>
                                  </p:childTnLst>
                                </p:cTn>
                              </p:par>
                              <p:par>
                                <p:cTn id="42" presetID="13" presetClass="entr" presetSubtype="16" fill="hold"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plus(in)">
                                      <p:cBhvr>
                                        <p:cTn id="44" dur="3000"/>
                                        <p:tgtEl>
                                          <p:spTgt spid="8"/>
                                        </p:tgtEl>
                                      </p:cBhvr>
                                    </p:animEffect>
                                  </p:childTnLst>
                                </p:cTn>
                              </p:par>
                              <p:par>
                                <p:cTn id="45" presetID="3" presetClass="entr" presetSubtype="5"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blinds(vertical)">
                                      <p:cBhvr>
                                        <p:cTn id="47" dur="3000"/>
                                        <p:tgtEl>
                                          <p:spTgt spid="9"/>
                                        </p:tgtEl>
                                      </p:cBhvr>
                                    </p:animEffect>
                                  </p:childTnLst>
                                </p:cTn>
                              </p:par>
                              <p:par>
                                <p:cTn id="48" presetID="2" presetClass="entr" presetSubtype="2"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ppt_y"/>
                                          </p:val>
                                        </p:tav>
                                        <p:tav tm="100000">
                                          <p:val>
                                            <p:strVal val="#ppt_y"/>
                                          </p:val>
                                        </p:tav>
                                      </p:tavLst>
                                    </p:anim>
                                  </p:childTnLst>
                                </p:cTn>
                              </p:par>
                              <p:par>
                                <p:cTn id="52" presetID="13" presetClass="entr" presetSubtype="16"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3" presetClass="entr" presetSubtype="5"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blinds(vertical)">
                                      <p:cBhvr>
                                        <p:cTn id="57" dur="3000"/>
                                        <p:tgtEl>
                                          <p:spTgt spid="10"/>
                                        </p:tgtEl>
                                      </p:cBhvr>
                                    </p:animEffect>
                                  </p:childTnLst>
                                </p:cTn>
                              </p:par>
                              <p:par>
                                <p:cTn id="58" presetID="2" presetClass="entr" presetSubtype="8" fill="hold"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3000" fill="hold"/>
                                        <p:tgtEl>
                                          <p:spTgt spid="10"/>
                                        </p:tgtEl>
                                        <p:attrNameLst>
                                          <p:attrName>ppt_x</p:attrName>
                                        </p:attrNameLst>
                                      </p:cBhvr>
                                      <p:tavLst>
                                        <p:tav tm="0">
                                          <p:val>
                                            <p:strVal val="0-#ppt_w/2"/>
                                          </p:val>
                                        </p:tav>
                                        <p:tav tm="100000">
                                          <p:val>
                                            <p:strVal val="#ppt_x"/>
                                          </p:val>
                                        </p:tav>
                                      </p:tavLst>
                                    </p:anim>
                                    <p:anim calcmode="lin" valueType="num">
                                      <p:cBhvr additive="base">
                                        <p:cTn id="61" dur="3000" fill="hold"/>
                                        <p:tgtEl>
                                          <p:spTgt spid="10"/>
                                        </p:tgtEl>
                                        <p:attrNameLst>
                                          <p:attrName>ppt_y</p:attrName>
                                        </p:attrNameLst>
                                      </p:cBhvr>
                                      <p:tavLst>
                                        <p:tav tm="0">
                                          <p:val>
                                            <p:strVal val="#ppt_y"/>
                                          </p:val>
                                        </p:tav>
                                        <p:tav tm="100000">
                                          <p:val>
                                            <p:strVal val="#ppt_y"/>
                                          </p:val>
                                        </p:tav>
                                      </p:tavLst>
                                    </p:anim>
                                  </p:childTnLst>
                                </p:cTn>
                              </p:par>
                              <p:par>
                                <p:cTn id="62" presetID="13" presetClass="entr" presetSubtype="16" fill="hold"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plus(in)">
                                      <p:cBhvr>
                                        <p:cTn id="64" dur="3000"/>
                                        <p:tgtEl>
                                          <p:spTgt spid="10"/>
                                        </p:tgtEl>
                                      </p:cBhvr>
                                    </p:animEffect>
                                  </p:childTnLst>
                                </p:cTn>
                              </p:par>
                              <p:par>
                                <p:cTn id="65" presetID="3" presetClass="entr" presetSubtype="5"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blinds(vertical)">
                                      <p:cBhvr>
                                        <p:cTn id="67" dur="3000"/>
                                        <p:tgtEl>
                                          <p:spTgt spid="11"/>
                                        </p:tgtEl>
                                      </p:cBhvr>
                                    </p:animEffect>
                                  </p:childTnLst>
                                </p:cTn>
                              </p:par>
                              <p:par>
                                <p:cTn id="68" presetID="2" presetClass="entr" presetSubtype="2"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1+#ppt_w/2"/>
                                          </p:val>
                                        </p:tav>
                                        <p:tav tm="100000">
                                          <p:val>
                                            <p:strVal val="#ppt_x"/>
                                          </p:val>
                                        </p:tav>
                                      </p:tavLst>
                                    </p:anim>
                                    <p:anim calcmode="lin" valueType="num">
                                      <p:cBhvr additive="base">
                                        <p:cTn id="71" dur="3000" fill="hold"/>
                                        <p:tgtEl>
                                          <p:spTgt spid="11"/>
                                        </p:tgtEl>
                                        <p:attrNameLst>
                                          <p:attrName>ppt_y</p:attrName>
                                        </p:attrNameLst>
                                      </p:cBhvr>
                                      <p:tavLst>
                                        <p:tav tm="0">
                                          <p:val>
                                            <p:strVal val="#ppt_y"/>
                                          </p:val>
                                        </p:tav>
                                        <p:tav tm="100000">
                                          <p:val>
                                            <p:strVal val="#ppt_y"/>
                                          </p:val>
                                        </p:tav>
                                      </p:tavLst>
                                    </p:anim>
                                  </p:childTnLst>
                                </p:cTn>
                              </p:par>
                              <p:par>
                                <p:cTn id="72" presetID="13" presetClass="entr" presetSubtype="16"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Effect transition="in" filter="plus(in)">
                                      <p:cBhvr>
                                        <p:cTn id="74" dur="3000"/>
                                        <p:tgtEl>
                                          <p:spTgt spid="11"/>
                                        </p:tgtEl>
                                      </p:cBhvr>
                                    </p:animEffect>
                                  </p:childTnLst>
                                </p:cTn>
                              </p:par>
                              <p:par>
                                <p:cTn id="75" presetID="3" presetClass="entr" presetSubtype="5"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Effect transition="in" filter="blinds(vertical)">
                                      <p:cBhvr>
                                        <p:cTn id="77" dur="3000"/>
                                        <p:tgtEl>
                                          <p:spTgt spid="13"/>
                                        </p:tgtEl>
                                      </p:cBhvr>
                                    </p:animEffect>
                                  </p:childTnLst>
                                </p:cTn>
                              </p:par>
                              <p:par>
                                <p:cTn id="78" presetID="2" presetClass="entr" presetSubtype="8" fill="hold" nodeType="withEffect">
                                  <p:stCondLst>
                                    <p:cond delay="0"/>
                                  </p:stCondLst>
                                  <p:childTnLst>
                                    <p:set>
                                      <p:cBhvr>
                                        <p:cTn id="79" dur="1" fill="hold">
                                          <p:stCondLst>
                                            <p:cond delay="0"/>
                                          </p:stCondLst>
                                        </p:cTn>
                                        <p:tgtEl>
                                          <p:spTgt spid="13"/>
                                        </p:tgtEl>
                                        <p:attrNameLst>
                                          <p:attrName>style.visibility</p:attrName>
                                        </p:attrNameLst>
                                      </p:cBhvr>
                                      <p:to>
                                        <p:strVal val="visible"/>
                                      </p:to>
                                    </p:set>
                                    <p:anim calcmode="lin" valueType="num">
                                      <p:cBhvr additive="base">
                                        <p:cTn id="80" dur="3000" fill="hold"/>
                                        <p:tgtEl>
                                          <p:spTgt spid="13"/>
                                        </p:tgtEl>
                                        <p:attrNameLst>
                                          <p:attrName>ppt_x</p:attrName>
                                        </p:attrNameLst>
                                      </p:cBhvr>
                                      <p:tavLst>
                                        <p:tav tm="0">
                                          <p:val>
                                            <p:strVal val="0-#ppt_w/2"/>
                                          </p:val>
                                        </p:tav>
                                        <p:tav tm="100000">
                                          <p:val>
                                            <p:strVal val="#ppt_x"/>
                                          </p:val>
                                        </p:tav>
                                      </p:tavLst>
                                    </p:anim>
                                    <p:anim calcmode="lin" valueType="num">
                                      <p:cBhvr additive="base">
                                        <p:cTn id="81" dur="3000" fill="hold"/>
                                        <p:tgtEl>
                                          <p:spTgt spid="13"/>
                                        </p:tgtEl>
                                        <p:attrNameLst>
                                          <p:attrName>ppt_y</p:attrName>
                                        </p:attrNameLst>
                                      </p:cBhvr>
                                      <p:tavLst>
                                        <p:tav tm="0">
                                          <p:val>
                                            <p:strVal val="#ppt_y"/>
                                          </p:val>
                                        </p:tav>
                                        <p:tav tm="100000">
                                          <p:val>
                                            <p:strVal val="#ppt_y"/>
                                          </p:val>
                                        </p:tav>
                                      </p:tavLst>
                                    </p:anim>
                                  </p:childTnLst>
                                </p:cTn>
                              </p:par>
                              <p:par>
                                <p:cTn id="82" presetID="13" presetClass="entr" presetSubtype="16" fill="hold"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plus(in)">
                                      <p:cBhvr>
                                        <p:cTn id="84" dur="3000"/>
                                        <p:tgtEl>
                                          <p:spTgt spid="13"/>
                                        </p:tgtEl>
                                      </p:cBhvr>
                                    </p:animEffect>
                                  </p:childTnLst>
                                </p:cTn>
                              </p:par>
                              <p:par>
                                <p:cTn id="85" presetID="8" presetClass="emph" presetSubtype="0" fill="hold" nodeType="withEffect">
                                  <p:stCondLst>
                                    <p:cond delay="0"/>
                                  </p:stCondLst>
                                  <p:childTnLst>
                                    <p:animRot by="21600000">
                                      <p:cBhvr>
                                        <p:cTn id="86" dur="3000" fill="hold"/>
                                        <p:tgtEl>
                                          <p:spTgt spid="5"/>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7"/>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9"/>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1"/>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6"/>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8"/>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0"/>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3"/>
                                        </p:tgtEl>
                                        <p:attrNameLst>
                                          <p:attrName>r</p:attrName>
                                        </p:attrNameLst>
                                      </p:cBhvr>
                                    </p:animRot>
                                  </p:childTnLst>
                                </p:cTn>
                              </p:par>
                            </p:childTnLst>
                          </p:cTn>
                        </p:par>
                        <p:par>
                          <p:cTn id="101" fill="hold" nodeType="afterGroup">
                            <p:stCondLst>
                              <p:cond delay="3000"/>
                            </p:stCondLst>
                            <p:childTnLst>
                              <p:par>
                                <p:cTn id="102" presetID="2" presetClass="exit" presetSubtype="2" fill="hold" nodeType="afterEffect">
                                  <p:stCondLst>
                                    <p:cond delay="0"/>
                                  </p:stCondLst>
                                  <p:childTnLst>
                                    <p:anim calcmode="lin" valueType="num">
                                      <p:cBhvr additive="base">
                                        <p:cTn id="103" dur="3000"/>
                                        <p:tgtEl>
                                          <p:spTgt spid="5"/>
                                        </p:tgtEl>
                                        <p:attrNameLst>
                                          <p:attrName>ppt_x</p:attrName>
                                        </p:attrNameLst>
                                      </p:cBhvr>
                                      <p:tavLst>
                                        <p:tav tm="0">
                                          <p:val>
                                            <p:strVal val="ppt_x"/>
                                          </p:val>
                                        </p:tav>
                                        <p:tav tm="100000">
                                          <p:val>
                                            <p:strVal val="1+ppt_w/2"/>
                                          </p:val>
                                        </p:tav>
                                      </p:tavLst>
                                    </p:anim>
                                    <p:anim calcmode="lin" valueType="num">
                                      <p:cBhvr additive="base">
                                        <p:cTn id="104" dur="3000"/>
                                        <p:tgtEl>
                                          <p:spTgt spid="5"/>
                                        </p:tgtEl>
                                        <p:attrNameLst>
                                          <p:attrName>ppt_y</p:attrName>
                                        </p:attrNameLst>
                                      </p:cBhvr>
                                      <p:tavLst>
                                        <p:tav tm="0">
                                          <p:val>
                                            <p:strVal val="ppt_y"/>
                                          </p:val>
                                        </p:tav>
                                        <p:tav tm="100000">
                                          <p:val>
                                            <p:strVal val="ppt_y"/>
                                          </p:val>
                                        </p:tav>
                                      </p:tavLst>
                                    </p:anim>
                                    <p:set>
                                      <p:cBhvr>
                                        <p:cTn id="105" dur="1" fill="hold">
                                          <p:stCondLst>
                                            <p:cond delay="2999"/>
                                          </p:stCondLst>
                                        </p:cTn>
                                        <p:tgtEl>
                                          <p:spTgt spid="5"/>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7"/>
                                        </p:tgtEl>
                                        <p:attrNameLst>
                                          <p:attrName>ppt_x</p:attrName>
                                        </p:attrNameLst>
                                      </p:cBhvr>
                                      <p:tavLst>
                                        <p:tav tm="0">
                                          <p:val>
                                            <p:strVal val="ppt_x"/>
                                          </p:val>
                                        </p:tav>
                                        <p:tav tm="100000">
                                          <p:val>
                                            <p:strVal val="1+ppt_w/2"/>
                                          </p:val>
                                        </p:tav>
                                      </p:tavLst>
                                    </p:anim>
                                    <p:anim calcmode="lin" valueType="num">
                                      <p:cBhvr additive="base">
                                        <p:cTn id="108" dur="3000"/>
                                        <p:tgtEl>
                                          <p:spTgt spid="7"/>
                                        </p:tgtEl>
                                        <p:attrNameLst>
                                          <p:attrName>ppt_y</p:attrName>
                                        </p:attrNameLst>
                                      </p:cBhvr>
                                      <p:tavLst>
                                        <p:tav tm="0">
                                          <p:val>
                                            <p:strVal val="ppt_y"/>
                                          </p:val>
                                        </p:tav>
                                        <p:tav tm="100000">
                                          <p:val>
                                            <p:strVal val="ppt_y"/>
                                          </p:val>
                                        </p:tav>
                                      </p:tavLst>
                                    </p:anim>
                                    <p:set>
                                      <p:cBhvr>
                                        <p:cTn id="109" dur="1" fill="hold">
                                          <p:stCondLst>
                                            <p:cond delay="2999"/>
                                          </p:stCondLst>
                                        </p:cTn>
                                        <p:tgtEl>
                                          <p:spTgt spid="7"/>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9"/>
                                        </p:tgtEl>
                                        <p:attrNameLst>
                                          <p:attrName>ppt_x</p:attrName>
                                        </p:attrNameLst>
                                      </p:cBhvr>
                                      <p:tavLst>
                                        <p:tav tm="0">
                                          <p:val>
                                            <p:strVal val="ppt_x"/>
                                          </p:val>
                                        </p:tav>
                                        <p:tav tm="100000">
                                          <p:val>
                                            <p:strVal val="1+ppt_w/2"/>
                                          </p:val>
                                        </p:tav>
                                      </p:tavLst>
                                    </p:anim>
                                    <p:anim calcmode="lin" valueType="num">
                                      <p:cBhvr additive="base">
                                        <p:cTn id="112" dur="3000"/>
                                        <p:tgtEl>
                                          <p:spTgt spid="9"/>
                                        </p:tgtEl>
                                        <p:attrNameLst>
                                          <p:attrName>ppt_y</p:attrName>
                                        </p:attrNameLst>
                                      </p:cBhvr>
                                      <p:tavLst>
                                        <p:tav tm="0">
                                          <p:val>
                                            <p:strVal val="ppt_y"/>
                                          </p:val>
                                        </p:tav>
                                        <p:tav tm="100000">
                                          <p:val>
                                            <p:strVal val="ppt_y"/>
                                          </p:val>
                                        </p:tav>
                                      </p:tavLst>
                                    </p:anim>
                                    <p:set>
                                      <p:cBhvr>
                                        <p:cTn id="113" dur="1" fill="hold">
                                          <p:stCondLst>
                                            <p:cond delay="2999"/>
                                          </p:stCondLst>
                                        </p:cTn>
                                        <p:tgtEl>
                                          <p:spTgt spid="9"/>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11"/>
                                        </p:tgtEl>
                                        <p:attrNameLst>
                                          <p:attrName>ppt_x</p:attrName>
                                        </p:attrNameLst>
                                      </p:cBhvr>
                                      <p:tavLst>
                                        <p:tav tm="0">
                                          <p:val>
                                            <p:strVal val="ppt_x"/>
                                          </p:val>
                                        </p:tav>
                                        <p:tav tm="100000">
                                          <p:val>
                                            <p:strVal val="1+ppt_w/2"/>
                                          </p:val>
                                        </p:tav>
                                      </p:tavLst>
                                    </p:anim>
                                    <p:anim calcmode="lin" valueType="num">
                                      <p:cBhvr additive="base">
                                        <p:cTn id="116" dur="3000"/>
                                        <p:tgtEl>
                                          <p:spTgt spid="11"/>
                                        </p:tgtEl>
                                        <p:attrNameLst>
                                          <p:attrName>ppt_y</p:attrName>
                                        </p:attrNameLst>
                                      </p:cBhvr>
                                      <p:tavLst>
                                        <p:tav tm="0">
                                          <p:val>
                                            <p:strVal val="ppt_y"/>
                                          </p:val>
                                        </p:tav>
                                        <p:tav tm="100000">
                                          <p:val>
                                            <p:strVal val="ppt_y"/>
                                          </p:val>
                                        </p:tav>
                                      </p:tavLst>
                                    </p:anim>
                                    <p:set>
                                      <p:cBhvr>
                                        <p:cTn id="117" dur="1" fill="hold">
                                          <p:stCondLst>
                                            <p:cond delay="2999"/>
                                          </p:stCondLst>
                                        </p:cTn>
                                        <p:tgtEl>
                                          <p:spTgt spid="11"/>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6"/>
                                        </p:tgtEl>
                                        <p:attrNameLst>
                                          <p:attrName>ppt_x</p:attrName>
                                        </p:attrNameLst>
                                      </p:cBhvr>
                                      <p:tavLst>
                                        <p:tav tm="0">
                                          <p:val>
                                            <p:strVal val="ppt_x"/>
                                          </p:val>
                                        </p:tav>
                                        <p:tav tm="100000">
                                          <p:val>
                                            <p:strVal val="0-ppt_w/2"/>
                                          </p:val>
                                        </p:tav>
                                      </p:tavLst>
                                    </p:anim>
                                    <p:anim calcmode="lin" valueType="num">
                                      <p:cBhvr additive="base">
                                        <p:cTn id="120" dur="3000"/>
                                        <p:tgtEl>
                                          <p:spTgt spid="6"/>
                                        </p:tgtEl>
                                        <p:attrNameLst>
                                          <p:attrName>ppt_y</p:attrName>
                                        </p:attrNameLst>
                                      </p:cBhvr>
                                      <p:tavLst>
                                        <p:tav tm="0">
                                          <p:val>
                                            <p:strVal val="ppt_y"/>
                                          </p:val>
                                        </p:tav>
                                        <p:tav tm="100000">
                                          <p:val>
                                            <p:strVal val="ppt_y"/>
                                          </p:val>
                                        </p:tav>
                                      </p:tavLst>
                                    </p:anim>
                                    <p:set>
                                      <p:cBhvr>
                                        <p:cTn id="121" dur="1" fill="hold">
                                          <p:stCondLst>
                                            <p:cond delay="2999"/>
                                          </p:stCondLst>
                                        </p:cTn>
                                        <p:tgtEl>
                                          <p:spTgt spid="6"/>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8"/>
                                        </p:tgtEl>
                                        <p:attrNameLst>
                                          <p:attrName>ppt_x</p:attrName>
                                        </p:attrNameLst>
                                      </p:cBhvr>
                                      <p:tavLst>
                                        <p:tav tm="0">
                                          <p:val>
                                            <p:strVal val="ppt_x"/>
                                          </p:val>
                                        </p:tav>
                                        <p:tav tm="100000">
                                          <p:val>
                                            <p:strVal val="0-ppt_w/2"/>
                                          </p:val>
                                        </p:tav>
                                      </p:tavLst>
                                    </p:anim>
                                    <p:anim calcmode="lin" valueType="num">
                                      <p:cBhvr additive="base">
                                        <p:cTn id="124" dur="3000"/>
                                        <p:tgtEl>
                                          <p:spTgt spid="8"/>
                                        </p:tgtEl>
                                        <p:attrNameLst>
                                          <p:attrName>ppt_y</p:attrName>
                                        </p:attrNameLst>
                                      </p:cBhvr>
                                      <p:tavLst>
                                        <p:tav tm="0">
                                          <p:val>
                                            <p:strVal val="ppt_y"/>
                                          </p:val>
                                        </p:tav>
                                        <p:tav tm="100000">
                                          <p:val>
                                            <p:strVal val="ppt_y"/>
                                          </p:val>
                                        </p:tav>
                                      </p:tavLst>
                                    </p:anim>
                                    <p:set>
                                      <p:cBhvr>
                                        <p:cTn id="125" dur="1" fill="hold">
                                          <p:stCondLst>
                                            <p:cond delay="2999"/>
                                          </p:stCondLst>
                                        </p:cTn>
                                        <p:tgtEl>
                                          <p:spTgt spid="8"/>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0-ppt_w/2"/>
                                          </p:val>
                                        </p:tav>
                                      </p:tavLst>
                                    </p:anim>
                                    <p:anim calcmode="lin" valueType="num">
                                      <p:cBhvr additive="base">
                                        <p:cTn id="128" dur="3000"/>
                                        <p:tgtEl>
                                          <p:spTgt spid="10"/>
                                        </p:tgtEl>
                                        <p:attrNameLst>
                                          <p:attrName>ppt_y</p:attrName>
                                        </p:attrNameLst>
                                      </p:cBhvr>
                                      <p:tavLst>
                                        <p:tav tm="0">
                                          <p:val>
                                            <p:strVal val="ppt_y"/>
                                          </p:val>
                                        </p:tav>
                                        <p:tav tm="100000">
                                          <p:val>
                                            <p:strVal val="ppt_y"/>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0-ppt_w/2"/>
                                          </p:val>
                                        </p:tav>
                                      </p:tavLst>
                                    </p:anim>
                                    <p:anim calcmode="lin" valueType="num">
                                      <p:cBhvr additive="base">
                                        <p:cTn id="132" dur="3000"/>
                                        <p:tgtEl>
                                          <p:spTgt spid="13"/>
                                        </p:tgtEl>
                                        <p:attrNameLst>
                                          <p:attrName>ppt_y</p:attrName>
                                        </p:attrNameLst>
                                      </p:cBhvr>
                                      <p:tavLst>
                                        <p:tav tm="0">
                                          <p:val>
                                            <p:strVal val="ppt_y"/>
                                          </p:val>
                                        </p:tav>
                                        <p:tav tm="100000">
                                          <p:val>
                                            <p:strVal val="ppt_y"/>
                                          </p:val>
                                        </p:tav>
                                      </p:tavLst>
                                    </p:anim>
                                    <p:set>
                                      <p:cBhvr>
                                        <p:cTn id="133" dur="1" fill="hold">
                                          <p:stCondLst>
                                            <p:cond delay="2999"/>
                                          </p:stCondLst>
                                        </p:cTn>
                                        <p:tgtEl>
                                          <p:spTgt spid="13"/>
                                        </p:tgtEl>
                                        <p:attrNameLst>
                                          <p:attrName>style.visibility</p:attrName>
                                        </p:attrNameLst>
                                      </p:cBhvr>
                                      <p:to>
                                        <p:strVal val="hidden"/>
                                      </p:to>
                                    </p:set>
                                  </p:childTnLst>
                                </p:cTn>
                              </p:par>
                              <p:par>
                                <p:cTn id="134" presetID="23" presetClass="entr" presetSubtype="272"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p:cTn id="136" dur="3000" fill="hold"/>
                                        <p:tgtEl>
                                          <p:spTgt spid="4"/>
                                        </p:tgtEl>
                                        <p:attrNameLst>
                                          <p:attrName>ppt_w</p:attrName>
                                        </p:attrNameLst>
                                      </p:cBhvr>
                                      <p:tavLst>
                                        <p:tav tm="0">
                                          <p:val>
                                            <p:strVal val="2/3*#ppt_w"/>
                                          </p:val>
                                        </p:tav>
                                        <p:tav tm="100000">
                                          <p:val>
                                            <p:strVal val="#ppt_w"/>
                                          </p:val>
                                        </p:tav>
                                      </p:tavLst>
                                    </p:anim>
                                    <p:anim calcmode="lin" valueType="num">
                                      <p:cBhvr>
                                        <p:cTn id="137" dur="3000" fill="hold"/>
                                        <p:tgtEl>
                                          <p:spTgt spid="4"/>
                                        </p:tgtEl>
                                        <p:attrNameLst>
                                          <p:attrName>ppt_h</p:attrName>
                                        </p:attrNameLst>
                                      </p:cBhvr>
                                      <p:tavLst>
                                        <p:tav tm="0">
                                          <p:val>
                                            <p:strVal val="2/3*#ppt_h"/>
                                          </p:val>
                                        </p:tav>
                                        <p:tav tm="100000">
                                          <p:val>
                                            <p:strVal val="#ppt_h"/>
                                          </p:val>
                                        </p:tav>
                                      </p:tavLst>
                                    </p:anim>
                                  </p:childTnLst>
                                </p:cTn>
                              </p:par>
                              <p:par>
                                <p:cTn id="138" presetID="8" presetClass="entr" presetSubtype="32"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diamond(out)">
                                      <p:cBhvr>
                                        <p:cTn id="140" dur="3000"/>
                                        <p:tgtEl>
                                          <p:spTgt spid="4"/>
                                        </p:tgtEl>
                                      </p:cBhvr>
                                    </p:animEffect>
                                  </p:childTnLst>
                                </p:cTn>
                              </p:par>
                            </p:childTnLst>
                          </p:cTn>
                        </p:par>
                        <p:par>
                          <p:cTn id="141" fill="hold" nodeType="afterGroup">
                            <p:stCondLst>
                              <p:cond delay="6000"/>
                            </p:stCondLst>
                            <p:childTnLst>
                              <p:par>
                                <p:cTn id="142" presetID="40" presetClass="entr" presetSubtype="0" fill="hold" grpId="0" nodeType="afterEffect">
                                  <p:stCondLst>
                                    <p:cond delay="0"/>
                                  </p:stCondLst>
                                  <p:iterate type="lt">
                                    <p:tmPct val="10000"/>
                                  </p:iterate>
                                  <p:childTnLst>
                                    <p:set>
                                      <p:cBhvr>
                                        <p:cTn id="143" dur="1" fill="hold">
                                          <p:stCondLst>
                                            <p:cond delay="0"/>
                                          </p:stCondLst>
                                        </p:cTn>
                                        <p:tgtEl>
                                          <p:spTgt spid="12"/>
                                        </p:tgtEl>
                                        <p:attrNameLst>
                                          <p:attrName>style.visibility</p:attrName>
                                        </p:attrNameLst>
                                      </p:cBhvr>
                                      <p:to>
                                        <p:strVal val="visible"/>
                                      </p:to>
                                    </p:set>
                                    <p:animEffect transition="in" filter="fade">
                                      <p:cBhvr>
                                        <p:cTn id="144" dur="1000"/>
                                        <p:tgtEl>
                                          <p:spTgt spid="12"/>
                                        </p:tgtEl>
                                      </p:cBhvr>
                                    </p:animEffect>
                                    <p:anim calcmode="lin" valueType="num">
                                      <p:cBhvr>
                                        <p:cTn id="145" dur="1000" fill="hold"/>
                                        <p:tgtEl>
                                          <p:spTgt spid="12"/>
                                        </p:tgtEl>
                                        <p:attrNameLst>
                                          <p:attrName>ppt_x</p:attrName>
                                        </p:attrNameLst>
                                      </p:cBhvr>
                                      <p:tavLst>
                                        <p:tav tm="0">
                                          <p:val>
                                            <p:strVal val="#ppt_x-.1"/>
                                          </p:val>
                                        </p:tav>
                                        <p:tav tm="100000">
                                          <p:val>
                                            <p:strVal val="#ppt_x"/>
                                          </p:val>
                                        </p:tav>
                                      </p:tavLst>
                                    </p:anim>
                                    <p:anim calcmode="lin" valueType="num">
                                      <p:cBhvr>
                                        <p:cTn id="14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2267744" y="0"/>
            <a:ext cx="468052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2267743" cy="5143500"/>
          </a:xfrm>
          <a:prstGeom prst="rect">
            <a:avLst/>
          </a:prstGeom>
          <a:gradFill>
            <a:gsLst>
              <a:gs pos="50000">
                <a:srgbClr val="FBEAC7"/>
              </a:gs>
              <a:gs pos="17999">
                <a:srgbClr val="FEE7F2"/>
              </a:gs>
              <a:gs pos="36000">
                <a:srgbClr val="FAC77D"/>
              </a:gs>
              <a:gs pos="61000">
                <a:srgbClr val="FBA97D"/>
              </a:gs>
              <a:gs pos="82001">
                <a:srgbClr val="FBD49C"/>
              </a:gs>
              <a:gs pos="100000">
                <a:srgbClr val="FEE7F2"/>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6948265" y="0"/>
            <a:ext cx="2195736" cy="5143500"/>
          </a:xfrm>
          <a:prstGeom prst="rect">
            <a:avLst/>
          </a:prstGeom>
          <a:gradFill>
            <a:gsLst>
              <a:gs pos="50000">
                <a:srgbClr val="FBEAC7"/>
              </a:gs>
              <a:gs pos="17999">
                <a:srgbClr val="FEE7F2"/>
              </a:gs>
              <a:gs pos="36000">
                <a:srgbClr val="FAC77D"/>
              </a:gs>
              <a:gs pos="61000">
                <a:srgbClr val="FBA97D"/>
              </a:gs>
              <a:gs pos="82001">
                <a:srgbClr val="FBD49C"/>
              </a:gs>
              <a:gs pos="100000">
                <a:srgbClr val="FEE7F2"/>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2267743" y="0"/>
            <a:ext cx="4680521" cy="5143500"/>
          </a:xfrm>
          <a:prstGeom prst="rect">
            <a:avLst/>
          </a:prstGeom>
          <a:solidFill>
            <a:schemeClr val="accent6">
              <a:lumMod val="60000"/>
              <a:lumOff val="40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1979612" y="4011910"/>
            <a:ext cx="5329237" cy="923330"/>
          </a:xfrm>
          <a:prstGeom prst="rect">
            <a:avLst/>
          </a:prstGeom>
          <a:noFill/>
          <a:ln>
            <a:noFill/>
          </a:ln>
          <a:effectLst/>
          <a:scene3d>
            <a:camera prst="orthographicFront">
              <a:rot lat="0" lon="0" rev="0"/>
            </a:camera>
            <a:lightRig rig="balanced" dir="t">
              <a:rot lat="0" lon="0" rev="8700000"/>
            </a:lightRig>
          </a:scene3d>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Hoy en día, las comisiones desfilan a ritmo de música, se disfrazan y también muestran sus ninots. </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6000">
        <p:wipe/>
      </p:transition>
    </mc:Choice>
    <mc:Fallback xmlns="">
      <p:transition spd="slow" advTm="16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13" presetClass="entr" presetSubtype="1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plus(in)">
                                      <p:cBhvr>
                                        <p:cTn id="14" dur="3000"/>
                                        <p:tgtEl>
                                          <p:spTgt spid="6"/>
                                        </p:tgtEl>
                                      </p:cBhvr>
                                    </p:animEffect>
                                  </p:childTnLst>
                                </p:cTn>
                              </p:par>
                              <p:par>
                                <p:cTn id="15" presetID="1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in)">
                                      <p:cBhvr>
                                        <p:cTn id="17" dur="3000"/>
                                        <p:tgtEl>
                                          <p:spTgt spid="5"/>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51244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Elipse"/>
          <p:cNvSpPr/>
          <p:nvPr/>
        </p:nvSpPr>
        <p:spPr>
          <a:xfrm>
            <a:off x="0" y="0"/>
            <a:ext cx="827088" cy="803275"/>
          </a:xfrm>
          <a:prstGeom prst="ellipse">
            <a:avLst/>
          </a:prstGeom>
          <a:solidFill>
            <a:srgbClr val="FFC00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Elipse"/>
          <p:cNvSpPr/>
          <p:nvPr/>
        </p:nvSpPr>
        <p:spPr>
          <a:xfrm>
            <a:off x="755650" y="561975"/>
            <a:ext cx="863600" cy="803275"/>
          </a:xfrm>
          <a:prstGeom prst="ellipse">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Elipse"/>
          <p:cNvSpPr/>
          <p:nvPr/>
        </p:nvSpPr>
        <p:spPr>
          <a:xfrm>
            <a:off x="1476375" y="1211263"/>
            <a:ext cx="863600" cy="803275"/>
          </a:xfrm>
          <a:prstGeom prst="ellipse">
            <a:avLst/>
          </a:prstGeom>
          <a:solidFill>
            <a:srgbClr val="FFC00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Elipse"/>
          <p:cNvSpPr/>
          <p:nvPr/>
        </p:nvSpPr>
        <p:spPr>
          <a:xfrm>
            <a:off x="2124075" y="1858963"/>
            <a:ext cx="863600" cy="804862"/>
          </a:xfrm>
          <a:prstGeom prst="ellipse">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Elipse"/>
          <p:cNvSpPr/>
          <p:nvPr/>
        </p:nvSpPr>
        <p:spPr>
          <a:xfrm>
            <a:off x="2916238" y="2571750"/>
            <a:ext cx="863600" cy="803275"/>
          </a:xfrm>
          <a:prstGeom prst="ellipse">
            <a:avLst/>
          </a:prstGeom>
          <a:solidFill>
            <a:srgbClr val="FFC00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Elipse"/>
          <p:cNvSpPr/>
          <p:nvPr/>
        </p:nvSpPr>
        <p:spPr>
          <a:xfrm>
            <a:off x="3779838" y="3219450"/>
            <a:ext cx="863600" cy="803275"/>
          </a:xfrm>
          <a:prstGeom prst="ellipse">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Elipse"/>
          <p:cNvSpPr/>
          <p:nvPr/>
        </p:nvSpPr>
        <p:spPr>
          <a:xfrm>
            <a:off x="8316913" y="0"/>
            <a:ext cx="827087" cy="803275"/>
          </a:xfrm>
          <a:prstGeom prst="ellipse">
            <a:avLst/>
          </a:prstGeom>
          <a:solidFill>
            <a:srgbClr val="FFC00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Elipse"/>
          <p:cNvSpPr/>
          <p:nvPr/>
        </p:nvSpPr>
        <p:spPr>
          <a:xfrm>
            <a:off x="7740650" y="692150"/>
            <a:ext cx="831850" cy="804863"/>
          </a:xfrm>
          <a:prstGeom prst="ellipse">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Elipse"/>
          <p:cNvSpPr/>
          <p:nvPr/>
        </p:nvSpPr>
        <p:spPr>
          <a:xfrm>
            <a:off x="7092950" y="1339850"/>
            <a:ext cx="836613" cy="803275"/>
          </a:xfrm>
          <a:prstGeom prst="ellipse">
            <a:avLst/>
          </a:prstGeom>
          <a:solidFill>
            <a:srgbClr val="FFC00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Elipse"/>
          <p:cNvSpPr/>
          <p:nvPr/>
        </p:nvSpPr>
        <p:spPr>
          <a:xfrm>
            <a:off x="6443663" y="1989138"/>
            <a:ext cx="841375" cy="801687"/>
          </a:xfrm>
          <a:prstGeom prst="ellipse">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Elipse"/>
          <p:cNvSpPr/>
          <p:nvPr/>
        </p:nvSpPr>
        <p:spPr>
          <a:xfrm>
            <a:off x="5795963" y="2636838"/>
            <a:ext cx="847725" cy="804862"/>
          </a:xfrm>
          <a:prstGeom prst="ellipse">
            <a:avLst/>
          </a:prstGeom>
          <a:solidFill>
            <a:srgbClr val="FFC00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Elipse"/>
          <p:cNvSpPr/>
          <p:nvPr/>
        </p:nvSpPr>
        <p:spPr>
          <a:xfrm>
            <a:off x="5076825" y="3219450"/>
            <a:ext cx="854075" cy="803275"/>
          </a:xfrm>
          <a:prstGeom prst="ellipse">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827088" y="4084638"/>
            <a:ext cx="7777162"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El 17 de marzo, a las 15:30 horas, primer día de Ofrenda de flores a la Virgen de los Desamparados, es uno de los actos más emotivos y multitudinarios de la fiesta de las Fallas.</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14:ripp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1+#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0-#ppt_w/2"/>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0-#ppt_w/2"/>
                                          </p:val>
                                        </p:tav>
                                        <p:tav tm="100000">
                                          <p:val>
                                            <p:strVal val="#ppt_x"/>
                                          </p:val>
                                        </p:tav>
                                      </p:tavLst>
                                    </p:anim>
                                    <p:anim calcmode="lin" valueType="num">
                                      <p:cBhvr additive="base">
                                        <p:cTn id="48" dur="30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1+#ppt_h/2"/>
                                          </p:val>
                                        </p:tav>
                                        <p:tav tm="100000">
                                          <p:val>
                                            <p:strVal val="#ppt_y"/>
                                          </p:val>
                                        </p:tav>
                                      </p:tavLst>
                                    </p:anim>
                                  </p:childTnLst>
                                </p:cTn>
                              </p:par>
                              <p:par>
                                <p:cTn id="53" presetID="6" presetClass="entr" presetSubtype="16"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circle(in)">
                                      <p:cBhvr>
                                        <p:cTn id="55" dur="3000"/>
                                        <p:tgtEl>
                                          <p:spTgt spid="5"/>
                                        </p:tgtEl>
                                      </p:cBhvr>
                                    </p:animEffect>
                                  </p:childTnLst>
                                </p:cTn>
                              </p:par>
                              <p:par>
                                <p:cTn id="56" presetID="6" presetClass="entr" presetSubtype="16"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ircle(in)">
                                      <p:cBhvr>
                                        <p:cTn id="58" dur="3000"/>
                                        <p:tgtEl>
                                          <p:spTgt spid="6"/>
                                        </p:tgtEl>
                                      </p:cBhvr>
                                    </p:animEffect>
                                  </p:childTnLst>
                                </p:cTn>
                              </p:par>
                              <p:par>
                                <p:cTn id="59" presetID="6" presetClass="entr" presetSubtype="16"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ircle(in)">
                                      <p:cBhvr>
                                        <p:cTn id="61" dur="3000"/>
                                        <p:tgtEl>
                                          <p:spTgt spid="7"/>
                                        </p:tgtEl>
                                      </p:cBhvr>
                                    </p:animEffect>
                                  </p:childTnLst>
                                </p:cTn>
                              </p:par>
                              <p:par>
                                <p:cTn id="62" presetID="6" presetClass="entr" presetSubtype="16"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ircle(in)">
                                      <p:cBhvr>
                                        <p:cTn id="64" dur="3000"/>
                                        <p:tgtEl>
                                          <p:spTgt spid="8"/>
                                        </p:tgtEl>
                                      </p:cBhvr>
                                    </p:animEffect>
                                  </p:childTnLst>
                                </p:cTn>
                              </p:par>
                              <p:par>
                                <p:cTn id="65" presetID="6" presetClass="entr" presetSubtype="16"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ircle(in)">
                                      <p:cBhvr>
                                        <p:cTn id="67" dur="3000"/>
                                        <p:tgtEl>
                                          <p:spTgt spid="9"/>
                                        </p:tgtEl>
                                      </p:cBhvr>
                                    </p:animEffect>
                                  </p:childTnLst>
                                </p:cTn>
                              </p:par>
                              <p:par>
                                <p:cTn id="68" presetID="6" presetClass="entr" presetSubtype="16"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ircle(in)">
                                      <p:cBhvr>
                                        <p:cTn id="70" dur="3000"/>
                                        <p:tgtEl>
                                          <p:spTgt spid="10"/>
                                        </p:tgtEl>
                                      </p:cBhvr>
                                    </p:animEffect>
                                  </p:childTnLst>
                                </p:cTn>
                              </p:par>
                              <p:par>
                                <p:cTn id="71" presetID="6" presetClass="entr" presetSubtype="16"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ircle(in)">
                                      <p:cBhvr>
                                        <p:cTn id="73" dur="3000"/>
                                        <p:tgtEl>
                                          <p:spTgt spid="11"/>
                                        </p:tgtEl>
                                      </p:cBhvr>
                                    </p:animEffect>
                                  </p:childTnLst>
                                </p:cTn>
                              </p:par>
                              <p:par>
                                <p:cTn id="74" presetID="6" presetClass="entr" presetSubtype="16"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ircle(in)">
                                      <p:cBhvr>
                                        <p:cTn id="76" dur="3000"/>
                                        <p:tgtEl>
                                          <p:spTgt spid="12"/>
                                        </p:tgtEl>
                                      </p:cBhvr>
                                    </p:animEffect>
                                  </p:childTnLst>
                                </p:cTn>
                              </p:par>
                              <p:par>
                                <p:cTn id="77" presetID="6" presetClass="entr" presetSubtype="16"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ircle(in)">
                                      <p:cBhvr>
                                        <p:cTn id="79" dur="3000"/>
                                        <p:tgtEl>
                                          <p:spTgt spid="13"/>
                                        </p:tgtEl>
                                      </p:cBhvr>
                                    </p:animEffect>
                                  </p:childTnLst>
                                </p:cTn>
                              </p:par>
                              <p:par>
                                <p:cTn id="80" presetID="6" presetClass="entr" presetSubtype="16"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circle(in)">
                                      <p:cBhvr>
                                        <p:cTn id="82" dur="3000"/>
                                        <p:tgtEl>
                                          <p:spTgt spid="14"/>
                                        </p:tgtEl>
                                      </p:cBhvr>
                                    </p:animEffect>
                                  </p:childTnLst>
                                </p:cTn>
                              </p:par>
                              <p:par>
                                <p:cTn id="83" presetID="6" presetClass="entr" presetSubtype="16"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circle(in)">
                                      <p:cBhvr>
                                        <p:cTn id="85" dur="3000"/>
                                        <p:tgtEl>
                                          <p:spTgt spid="15"/>
                                        </p:tgtEl>
                                      </p:cBhvr>
                                    </p:animEffect>
                                  </p:childTnLst>
                                </p:cTn>
                              </p:par>
                              <p:par>
                                <p:cTn id="86" presetID="6" presetClass="entr" presetSubtype="16"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circle(in)">
                                      <p:cBhvr>
                                        <p:cTn id="88" dur="3000"/>
                                        <p:tgtEl>
                                          <p:spTgt spid="16"/>
                                        </p:tgtEl>
                                      </p:cBhvr>
                                    </p:animEffect>
                                  </p:childTnLst>
                                </p:cTn>
                              </p:par>
                              <p:par>
                                <p:cTn id="89" presetID="8" presetClass="emph" presetSubtype="0" fill="hold"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6"/>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7"/>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8"/>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9"/>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0"/>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1"/>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2"/>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3"/>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4"/>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5"/>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6"/>
                                        </p:tgtEl>
                                        <p:attrNameLst>
                                          <p:attrName>r</p:attrName>
                                        </p:attrNameLst>
                                      </p:cBhvr>
                                    </p:animRot>
                                  </p:childTnLst>
                                </p:cTn>
                              </p:par>
                            </p:childTnLst>
                          </p:cTn>
                        </p:par>
                        <p:par>
                          <p:cTn id="113" fill="hold" nodeType="afterGroup">
                            <p:stCondLst>
                              <p:cond delay="3000"/>
                            </p:stCondLst>
                            <p:childTnLst>
                              <p:par>
                                <p:cTn id="114" presetID="2" presetClass="exit" presetSubtype="6" fill="hold" nodeType="after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1+ppt_w/2"/>
                                          </p:val>
                                        </p:tav>
                                      </p:tavLst>
                                    </p:anim>
                                    <p:anim calcmode="lin" valueType="num">
                                      <p:cBhvr additive="base">
                                        <p:cTn id="116" dur="3000"/>
                                        <p:tgtEl>
                                          <p:spTgt spid="5"/>
                                        </p:tgtEl>
                                        <p:attrNameLst>
                                          <p:attrName>ppt_y</p:attrName>
                                        </p:attrNameLst>
                                      </p:cBhvr>
                                      <p:tavLst>
                                        <p:tav tm="0">
                                          <p:val>
                                            <p:strVal val="ppt_y"/>
                                          </p:val>
                                        </p:tav>
                                        <p:tav tm="100000">
                                          <p:val>
                                            <p:strVal val="1+ppt_h/2"/>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3000"/>
                                        <p:tgtEl>
                                          <p:spTgt spid="6"/>
                                        </p:tgtEl>
                                        <p:attrNameLst>
                                          <p:attrName>ppt_x</p:attrName>
                                        </p:attrNameLst>
                                      </p:cBhvr>
                                      <p:tavLst>
                                        <p:tav tm="0">
                                          <p:val>
                                            <p:strVal val="ppt_x"/>
                                          </p:val>
                                        </p:tav>
                                        <p:tav tm="100000">
                                          <p:val>
                                            <p:strVal val="1+ppt_w/2"/>
                                          </p:val>
                                        </p:tav>
                                      </p:tavLst>
                                    </p:anim>
                                    <p:anim calcmode="lin" valueType="num">
                                      <p:cBhvr additive="base">
                                        <p:cTn id="120" dur="3000"/>
                                        <p:tgtEl>
                                          <p:spTgt spid="6"/>
                                        </p:tgtEl>
                                        <p:attrNameLst>
                                          <p:attrName>ppt_y</p:attrName>
                                        </p:attrNameLst>
                                      </p:cBhvr>
                                      <p:tavLst>
                                        <p:tav tm="0">
                                          <p:val>
                                            <p:strVal val="ppt_y"/>
                                          </p:val>
                                        </p:tav>
                                        <p:tav tm="100000">
                                          <p:val>
                                            <p:strVal val="1+ppt_h/2"/>
                                          </p:val>
                                        </p:tav>
                                      </p:tavLst>
                                    </p:anim>
                                    <p:set>
                                      <p:cBhvr>
                                        <p:cTn id="121" dur="1" fill="hold">
                                          <p:stCondLst>
                                            <p:cond delay="2999"/>
                                          </p:stCondLst>
                                        </p:cTn>
                                        <p:tgtEl>
                                          <p:spTgt spid="6"/>
                                        </p:tgtEl>
                                        <p:attrNameLst>
                                          <p:attrName>style.visibility</p:attrName>
                                        </p:attrNameLst>
                                      </p:cBhvr>
                                      <p:to>
                                        <p:strVal val="hidden"/>
                                      </p:to>
                                    </p:set>
                                  </p:childTnLst>
                                </p:cTn>
                              </p:par>
                              <p:par>
                                <p:cTn id="122" presetID="2" presetClass="exit" presetSubtype="6" fill="hold" nodeType="with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1+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3000"/>
                                        <p:tgtEl>
                                          <p:spTgt spid="8"/>
                                        </p:tgtEl>
                                        <p:attrNameLst>
                                          <p:attrName>ppt_x</p:attrName>
                                        </p:attrNameLst>
                                      </p:cBhvr>
                                      <p:tavLst>
                                        <p:tav tm="0">
                                          <p:val>
                                            <p:strVal val="ppt_x"/>
                                          </p:val>
                                        </p:tav>
                                        <p:tav tm="100000">
                                          <p:val>
                                            <p:strVal val="1+ppt_w/2"/>
                                          </p:val>
                                        </p:tav>
                                      </p:tavLst>
                                    </p:anim>
                                    <p:anim calcmode="lin" valueType="num">
                                      <p:cBhvr additive="base">
                                        <p:cTn id="128" dur="3000"/>
                                        <p:tgtEl>
                                          <p:spTgt spid="8"/>
                                        </p:tgtEl>
                                        <p:attrNameLst>
                                          <p:attrName>ppt_y</p:attrName>
                                        </p:attrNameLst>
                                      </p:cBhvr>
                                      <p:tavLst>
                                        <p:tav tm="0">
                                          <p:val>
                                            <p:strVal val="ppt_y"/>
                                          </p:val>
                                        </p:tav>
                                        <p:tav tm="100000">
                                          <p:val>
                                            <p:strVal val="1+ppt_h/2"/>
                                          </p:val>
                                        </p:tav>
                                      </p:tavLst>
                                    </p:anim>
                                    <p:set>
                                      <p:cBhvr>
                                        <p:cTn id="129" dur="1" fill="hold">
                                          <p:stCondLst>
                                            <p:cond delay="2999"/>
                                          </p:stCondLst>
                                        </p:cTn>
                                        <p:tgtEl>
                                          <p:spTgt spid="8"/>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3000"/>
                                        <p:tgtEl>
                                          <p:spTgt spid="9"/>
                                        </p:tgtEl>
                                        <p:attrNameLst>
                                          <p:attrName>ppt_x</p:attrName>
                                        </p:attrNameLst>
                                      </p:cBhvr>
                                      <p:tavLst>
                                        <p:tav tm="0">
                                          <p:val>
                                            <p:strVal val="ppt_x"/>
                                          </p:val>
                                        </p:tav>
                                        <p:tav tm="100000">
                                          <p:val>
                                            <p:strVal val="1+ppt_w/2"/>
                                          </p:val>
                                        </p:tav>
                                      </p:tavLst>
                                    </p:anim>
                                    <p:anim calcmode="lin" valueType="num">
                                      <p:cBhvr additive="base">
                                        <p:cTn id="132" dur="3000"/>
                                        <p:tgtEl>
                                          <p:spTgt spid="9"/>
                                        </p:tgtEl>
                                        <p:attrNameLst>
                                          <p:attrName>ppt_y</p:attrName>
                                        </p:attrNameLst>
                                      </p:cBhvr>
                                      <p:tavLst>
                                        <p:tav tm="0">
                                          <p:val>
                                            <p:strVal val="ppt_y"/>
                                          </p:val>
                                        </p:tav>
                                        <p:tav tm="100000">
                                          <p:val>
                                            <p:strVal val="1+ppt_h/2"/>
                                          </p:val>
                                        </p:tav>
                                      </p:tavLst>
                                    </p:anim>
                                    <p:set>
                                      <p:cBhvr>
                                        <p:cTn id="133" dur="1" fill="hold">
                                          <p:stCondLst>
                                            <p:cond delay="2999"/>
                                          </p:stCondLst>
                                        </p:cTn>
                                        <p:tgtEl>
                                          <p:spTgt spid="9"/>
                                        </p:tgtEl>
                                        <p:attrNameLst>
                                          <p:attrName>style.visibility</p:attrName>
                                        </p:attrNameLst>
                                      </p:cBhvr>
                                      <p:to>
                                        <p:strVal val="hidden"/>
                                      </p:to>
                                    </p:set>
                                  </p:childTnLst>
                                </p:cTn>
                              </p:par>
                              <p:par>
                                <p:cTn id="134" presetID="2" presetClass="exit" presetSubtype="6" fill="hold" nodeType="withEffect">
                                  <p:stCondLst>
                                    <p:cond delay="0"/>
                                  </p:stCondLst>
                                  <p:childTnLst>
                                    <p:anim calcmode="lin" valueType="num">
                                      <p:cBhvr additive="base">
                                        <p:cTn id="135" dur="3000"/>
                                        <p:tgtEl>
                                          <p:spTgt spid="10"/>
                                        </p:tgtEl>
                                        <p:attrNameLst>
                                          <p:attrName>ppt_x</p:attrName>
                                        </p:attrNameLst>
                                      </p:cBhvr>
                                      <p:tavLst>
                                        <p:tav tm="0">
                                          <p:val>
                                            <p:strVal val="ppt_x"/>
                                          </p:val>
                                        </p:tav>
                                        <p:tav tm="100000">
                                          <p:val>
                                            <p:strVal val="1+ppt_w/2"/>
                                          </p:val>
                                        </p:tav>
                                      </p:tavLst>
                                    </p:anim>
                                    <p:anim calcmode="lin" valueType="num">
                                      <p:cBhvr additive="base">
                                        <p:cTn id="136" dur="3000"/>
                                        <p:tgtEl>
                                          <p:spTgt spid="10"/>
                                        </p:tgtEl>
                                        <p:attrNameLst>
                                          <p:attrName>ppt_y</p:attrName>
                                        </p:attrNameLst>
                                      </p:cBhvr>
                                      <p:tavLst>
                                        <p:tav tm="0">
                                          <p:val>
                                            <p:strVal val="ppt_y"/>
                                          </p:val>
                                        </p:tav>
                                        <p:tav tm="100000">
                                          <p:val>
                                            <p:strVal val="1+ppt_h/2"/>
                                          </p:val>
                                        </p:tav>
                                      </p:tavLst>
                                    </p:anim>
                                    <p:set>
                                      <p:cBhvr>
                                        <p:cTn id="137" dur="1" fill="hold">
                                          <p:stCondLst>
                                            <p:cond delay="2999"/>
                                          </p:stCondLst>
                                        </p:cTn>
                                        <p:tgtEl>
                                          <p:spTgt spid="10"/>
                                        </p:tgtEl>
                                        <p:attrNameLst>
                                          <p:attrName>style.visibility</p:attrName>
                                        </p:attrNameLst>
                                      </p:cBhvr>
                                      <p:to>
                                        <p:strVal val="hidden"/>
                                      </p:to>
                                    </p:set>
                                  </p:childTnLst>
                                </p:cTn>
                              </p:par>
                              <p:par>
                                <p:cTn id="138" presetID="2" presetClass="exit" presetSubtype="12" fill="hold" nodeType="withEffect">
                                  <p:stCondLst>
                                    <p:cond delay="0"/>
                                  </p:stCondLst>
                                  <p:childTnLst>
                                    <p:anim calcmode="lin" valueType="num">
                                      <p:cBhvr additive="base">
                                        <p:cTn id="139" dur="3000"/>
                                        <p:tgtEl>
                                          <p:spTgt spid="11"/>
                                        </p:tgtEl>
                                        <p:attrNameLst>
                                          <p:attrName>ppt_x</p:attrName>
                                        </p:attrNameLst>
                                      </p:cBhvr>
                                      <p:tavLst>
                                        <p:tav tm="0">
                                          <p:val>
                                            <p:strVal val="ppt_x"/>
                                          </p:val>
                                        </p:tav>
                                        <p:tav tm="100000">
                                          <p:val>
                                            <p:strVal val="0-ppt_w/2"/>
                                          </p:val>
                                        </p:tav>
                                      </p:tavLst>
                                    </p:anim>
                                    <p:anim calcmode="lin" valueType="num">
                                      <p:cBhvr additive="base">
                                        <p:cTn id="140" dur="3000"/>
                                        <p:tgtEl>
                                          <p:spTgt spid="11"/>
                                        </p:tgtEl>
                                        <p:attrNameLst>
                                          <p:attrName>ppt_y</p:attrName>
                                        </p:attrNameLst>
                                      </p:cBhvr>
                                      <p:tavLst>
                                        <p:tav tm="0">
                                          <p:val>
                                            <p:strVal val="ppt_y"/>
                                          </p:val>
                                        </p:tav>
                                        <p:tav tm="100000">
                                          <p:val>
                                            <p:strVal val="1+ppt_h/2"/>
                                          </p:val>
                                        </p:tav>
                                      </p:tavLst>
                                    </p:anim>
                                    <p:set>
                                      <p:cBhvr>
                                        <p:cTn id="141" dur="1" fill="hold">
                                          <p:stCondLst>
                                            <p:cond delay="2999"/>
                                          </p:stCondLst>
                                        </p:cTn>
                                        <p:tgtEl>
                                          <p:spTgt spid="11"/>
                                        </p:tgtEl>
                                        <p:attrNameLst>
                                          <p:attrName>style.visibility</p:attrName>
                                        </p:attrNameLst>
                                      </p:cBhvr>
                                      <p:to>
                                        <p:strVal val="hidden"/>
                                      </p:to>
                                    </p:set>
                                  </p:childTnLst>
                                </p:cTn>
                              </p:par>
                              <p:par>
                                <p:cTn id="142" presetID="2" presetClass="exit" presetSubtype="12" fill="hold" nodeType="withEffect">
                                  <p:stCondLst>
                                    <p:cond delay="0"/>
                                  </p:stCondLst>
                                  <p:childTnLst>
                                    <p:anim calcmode="lin" valueType="num">
                                      <p:cBhvr additive="base">
                                        <p:cTn id="143" dur="3000"/>
                                        <p:tgtEl>
                                          <p:spTgt spid="12"/>
                                        </p:tgtEl>
                                        <p:attrNameLst>
                                          <p:attrName>ppt_x</p:attrName>
                                        </p:attrNameLst>
                                      </p:cBhvr>
                                      <p:tavLst>
                                        <p:tav tm="0">
                                          <p:val>
                                            <p:strVal val="ppt_x"/>
                                          </p:val>
                                        </p:tav>
                                        <p:tav tm="100000">
                                          <p:val>
                                            <p:strVal val="0-ppt_w/2"/>
                                          </p:val>
                                        </p:tav>
                                      </p:tavLst>
                                    </p:anim>
                                    <p:anim calcmode="lin" valueType="num">
                                      <p:cBhvr additive="base">
                                        <p:cTn id="144" dur="3000"/>
                                        <p:tgtEl>
                                          <p:spTgt spid="12"/>
                                        </p:tgtEl>
                                        <p:attrNameLst>
                                          <p:attrName>ppt_y</p:attrName>
                                        </p:attrNameLst>
                                      </p:cBhvr>
                                      <p:tavLst>
                                        <p:tav tm="0">
                                          <p:val>
                                            <p:strVal val="ppt_y"/>
                                          </p:val>
                                        </p:tav>
                                        <p:tav tm="100000">
                                          <p:val>
                                            <p:strVal val="1+ppt_h/2"/>
                                          </p:val>
                                        </p:tav>
                                      </p:tavLst>
                                    </p:anim>
                                    <p:set>
                                      <p:cBhvr>
                                        <p:cTn id="145" dur="1" fill="hold">
                                          <p:stCondLst>
                                            <p:cond delay="2999"/>
                                          </p:stCondLst>
                                        </p:cTn>
                                        <p:tgtEl>
                                          <p:spTgt spid="12"/>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13"/>
                                        </p:tgtEl>
                                        <p:attrNameLst>
                                          <p:attrName>ppt_x</p:attrName>
                                        </p:attrNameLst>
                                      </p:cBhvr>
                                      <p:tavLst>
                                        <p:tav tm="0">
                                          <p:val>
                                            <p:strVal val="ppt_x"/>
                                          </p:val>
                                        </p:tav>
                                        <p:tav tm="100000">
                                          <p:val>
                                            <p:strVal val="0-ppt_w/2"/>
                                          </p:val>
                                        </p:tav>
                                      </p:tavLst>
                                    </p:anim>
                                    <p:anim calcmode="lin" valueType="num">
                                      <p:cBhvr additive="base">
                                        <p:cTn id="148" dur="3000"/>
                                        <p:tgtEl>
                                          <p:spTgt spid="13"/>
                                        </p:tgtEl>
                                        <p:attrNameLst>
                                          <p:attrName>ppt_y</p:attrName>
                                        </p:attrNameLst>
                                      </p:cBhvr>
                                      <p:tavLst>
                                        <p:tav tm="0">
                                          <p:val>
                                            <p:strVal val="ppt_y"/>
                                          </p:val>
                                        </p:tav>
                                        <p:tav tm="100000">
                                          <p:val>
                                            <p:strVal val="1+ppt_h/2"/>
                                          </p:val>
                                        </p:tav>
                                      </p:tavLst>
                                    </p:anim>
                                    <p:set>
                                      <p:cBhvr>
                                        <p:cTn id="149" dur="1" fill="hold">
                                          <p:stCondLst>
                                            <p:cond delay="2999"/>
                                          </p:stCondLst>
                                        </p:cTn>
                                        <p:tgtEl>
                                          <p:spTgt spid="13"/>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12" fill="hold"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0-ppt_w/2"/>
                                          </p:val>
                                        </p:tav>
                                      </p:tavLst>
                                    </p:anim>
                                    <p:anim calcmode="lin" valueType="num">
                                      <p:cBhvr additive="base">
                                        <p:cTn id="160" dur="3000"/>
                                        <p:tgtEl>
                                          <p:spTgt spid="16"/>
                                        </p:tgtEl>
                                        <p:attrNameLst>
                                          <p:attrName>ppt_y</p:attrName>
                                        </p:attrNameLst>
                                      </p:cBhvr>
                                      <p:tavLst>
                                        <p:tav tm="0">
                                          <p:val>
                                            <p:strVal val="ppt_y"/>
                                          </p:val>
                                        </p:tav>
                                        <p:tav tm="100000">
                                          <p:val>
                                            <p:strVal val="1+ppt_h/2"/>
                                          </p:val>
                                        </p:tav>
                                      </p:tavLst>
                                    </p:anim>
                                    <p:set>
                                      <p:cBhvr>
                                        <p:cTn id="161" dur="1" fill="hold">
                                          <p:stCondLst>
                                            <p:cond delay="2999"/>
                                          </p:stCondLst>
                                        </p:cTn>
                                        <p:tgtEl>
                                          <p:spTgt spid="16"/>
                                        </p:tgtEl>
                                        <p:attrNameLst>
                                          <p:attrName>style.visibility</p:attrName>
                                        </p:attrNameLst>
                                      </p:cBhvr>
                                      <p:to>
                                        <p:strVal val="hidden"/>
                                      </p:to>
                                    </p:set>
                                  </p:childTnLst>
                                </p:cTn>
                              </p:par>
                              <p:par>
                                <p:cTn id="162" presetID="8" presetClass="emph" presetSubtype="0" fill="hold" nodeType="withEffect">
                                  <p:stCondLst>
                                    <p:cond delay="0"/>
                                  </p:stCondLst>
                                  <p:childTnLst>
                                    <p:animRot by="21600000">
                                      <p:cBhvr>
                                        <p:cTn id="163" dur="3000" fill="hold"/>
                                        <p:tgtEl>
                                          <p:spTgt spid="5"/>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6"/>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7"/>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8"/>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9"/>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10"/>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11"/>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12"/>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13"/>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14"/>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15"/>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16"/>
                                        </p:tgtEl>
                                        <p:attrNameLst>
                                          <p:attrName>r</p:attrName>
                                        </p:attrNameLst>
                                      </p:cBhvr>
                                    </p:animRot>
                                  </p:childTnLst>
                                </p:cTn>
                              </p:par>
                              <p:par>
                                <p:cTn id="186" presetID="2" presetClass="entr" presetSubtype="1" fill="hold" nodeType="withEffect">
                                  <p:stCondLst>
                                    <p:cond delay="0"/>
                                  </p:stCondLst>
                                  <p:childTnLst>
                                    <p:set>
                                      <p:cBhvr>
                                        <p:cTn id="187" dur="1" fill="hold">
                                          <p:stCondLst>
                                            <p:cond delay="0"/>
                                          </p:stCondLst>
                                        </p:cTn>
                                        <p:tgtEl>
                                          <p:spTgt spid="4"/>
                                        </p:tgtEl>
                                        <p:attrNameLst>
                                          <p:attrName>style.visibility</p:attrName>
                                        </p:attrNameLst>
                                      </p:cBhvr>
                                      <p:to>
                                        <p:strVal val="visible"/>
                                      </p:to>
                                    </p:set>
                                    <p:anim calcmode="lin" valueType="num">
                                      <p:cBhvr additive="base">
                                        <p:cTn id="188" dur="3000" fill="hold"/>
                                        <p:tgtEl>
                                          <p:spTgt spid="4"/>
                                        </p:tgtEl>
                                        <p:attrNameLst>
                                          <p:attrName>ppt_x</p:attrName>
                                        </p:attrNameLst>
                                      </p:cBhvr>
                                      <p:tavLst>
                                        <p:tav tm="0">
                                          <p:val>
                                            <p:strVal val="#ppt_x"/>
                                          </p:val>
                                        </p:tav>
                                        <p:tav tm="100000">
                                          <p:val>
                                            <p:strVal val="#ppt_x"/>
                                          </p:val>
                                        </p:tav>
                                      </p:tavLst>
                                    </p:anim>
                                    <p:anim calcmode="lin" valueType="num">
                                      <p:cBhvr additive="base">
                                        <p:cTn id="189" dur="3000" fill="hold"/>
                                        <p:tgtEl>
                                          <p:spTgt spid="4"/>
                                        </p:tgtEl>
                                        <p:attrNameLst>
                                          <p:attrName>ppt_y</p:attrName>
                                        </p:attrNameLst>
                                      </p:cBhvr>
                                      <p:tavLst>
                                        <p:tav tm="0">
                                          <p:val>
                                            <p:strVal val="0-#ppt_h/2"/>
                                          </p:val>
                                        </p:tav>
                                        <p:tav tm="100000">
                                          <p:val>
                                            <p:strVal val="#ppt_y"/>
                                          </p:val>
                                        </p:tav>
                                      </p:tavLst>
                                    </p:anim>
                                  </p:childTnLst>
                                </p:cTn>
                              </p:par>
                              <p:par>
                                <p:cTn id="190" presetID="16" presetClass="entr" presetSubtype="37" fill="hold" nodeType="withEffect">
                                  <p:stCondLst>
                                    <p:cond delay="0"/>
                                  </p:stCondLst>
                                  <p:childTnLst>
                                    <p:set>
                                      <p:cBhvr>
                                        <p:cTn id="191" dur="1" fill="hold">
                                          <p:stCondLst>
                                            <p:cond delay="0"/>
                                          </p:stCondLst>
                                        </p:cTn>
                                        <p:tgtEl>
                                          <p:spTgt spid="4"/>
                                        </p:tgtEl>
                                        <p:attrNameLst>
                                          <p:attrName>style.visibility</p:attrName>
                                        </p:attrNameLst>
                                      </p:cBhvr>
                                      <p:to>
                                        <p:strVal val="visible"/>
                                      </p:to>
                                    </p:set>
                                    <p:animEffect transition="in" filter="barn(outVertical)">
                                      <p:cBhvr>
                                        <p:cTn id="192" dur="3000"/>
                                        <p:tgtEl>
                                          <p:spTgt spid="4"/>
                                        </p:tgtEl>
                                      </p:cBhvr>
                                    </p:animEffect>
                                  </p:childTnLst>
                                </p:cTn>
                              </p:par>
                            </p:childTnLst>
                          </p:cTn>
                        </p:par>
                        <p:par>
                          <p:cTn id="193" fill="hold" nodeType="afterGroup">
                            <p:stCondLst>
                              <p:cond delay="6000"/>
                            </p:stCondLst>
                            <p:childTnLst>
                              <p:par>
                                <p:cTn id="194" presetID="40" presetClass="entr" presetSubtype="0" fill="hold" grpId="0" nodeType="afterEffect">
                                  <p:stCondLst>
                                    <p:cond delay="0"/>
                                  </p:stCondLst>
                                  <p:iterate type="lt">
                                    <p:tmPct val="10000"/>
                                  </p:iterate>
                                  <p:childTnLst>
                                    <p:set>
                                      <p:cBhvr>
                                        <p:cTn id="195" dur="1" fill="hold">
                                          <p:stCondLst>
                                            <p:cond delay="0"/>
                                          </p:stCondLst>
                                        </p:cTn>
                                        <p:tgtEl>
                                          <p:spTgt spid="17"/>
                                        </p:tgtEl>
                                        <p:attrNameLst>
                                          <p:attrName>style.visibility</p:attrName>
                                        </p:attrNameLst>
                                      </p:cBhvr>
                                      <p:to>
                                        <p:strVal val="visible"/>
                                      </p:to>
                                    </p:set>
                                    <p:animEffect transition="in" filter="fade">
                                      <p:cBhvr>
                                        <p:cTn id="196" dur="1000"/>
                                        <p:tgtEl>
                                          <p:spTgt spid="17"/>
                                        </p:tgtEl>
                                      </p:cBhvr>
                                    </p:animEffect>
                                    <p:anim calcmode="lin" valueType="num">
                                      <p:cBhvr>
                                        <p:cTn id="197" dur="1000" fill="hold"/>
                                        <p:tgtEl>
                                          <p:spTgt spid="17"/>
                                        </p:tgtEl>
                                        <p:attrNameLst>
                                          <p:attrName>ppt_x</p:attrName>
                                        </p:attrNameLst>
                                      </p:cBhvr>
                                      <p:tavLst>
                                        <p:tav tm="0">
                                          <p:val>
                                            <p:strVal val="#ppt_x-.1"/>
                                          </p:val>
                                        </p:tav>
                                        <p:tav tm="100000">
                                          <p:val>
                                            <p:strVal val="#ppt_x"/>
                                          </p:val>
                                        </p:tav>
                                      </p:tavLst>
                                    </p:anim>
                                    <p:anim calcmode="lin" valueType="num">
                                      <p:cBhvr>
                                        <p:cTn id="198"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ombinar"/>
          <p:cNvSpPr/>
          <p:nvPr/>
        </p:nvSpPr>
        <p:spPr>
          <a:xfrm rot="16200000">
            <a:off x="250031" y="340519"/>
            <a:ext cx="4071938" cy="4572000"/>
          </a:xfrm>
          <a:prstGeom prst="flowChartMerge">
            <a:avLst/>
          </a:prstGeom>
          <a:solidFill>
            <a:schemeClr val="tx2">
              <a:lumMod val="75000"/>
              <a:alpha val="6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ombinar"/>
          <p:cNvSpPr/>
          <p:nvPr/>
        </p:nvSpPr>
        <p:spPr>
          <a:xfrm rot="5400000">
            <a:off x="4822031" y="340519"/>
            <a:ext cx="4071938" cy="4572000"/>
          </a:xfrm>
          <a:prstGeom prst="flowChartMerge">
            <a:avLst/>
          </a:prstGeom>
          <a:solidFill>
            <a:schemeClr val="tx2">
              <a:lumMod val="75000"/>
              <a:alpha val="6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ombinar"/>
          <p:cNvSpPr/>
          <p:nvPr/>
        </p:nvSpPr>
        <p:spPr>
          <a:xfrm rot="16200000">
            <a:off x="71438" y="733425"/>
            <a:ext cx="3643312" cy="3786188"/>
          </a:xfrm>
          <a:prstGeom prst="flowChartMerge">
            <a:avLst/>
          </a:prstGeom>
          <a:solidFill>
            <a:schemeClr val="bg2">
              <a:lumMod val="20000"/>
              <a:lumOff val="80000"/>
              <a:alpha val="6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ombinar"/>
          <p:cNvSpPr/>
          <p:nvPr/>
        </p:nvSpPr>
        <p:spPr>
          <a:xfrm rot="5400000">
            <a:off x="5393532" y="697706"/>
            <a:ext cx="3643312" cy="3857625"/>
          </a:xfrm>
          <a:prstGeom prst="flowChartMerge">
            <a:avLst/>
          </a:prstGeom>
          <a:solidFill>
            <a:schemeClr val="bg2">
              <a:lumMod val="20000"/>
              <a:lumOff val="80000"/>
              <a:alpha val="6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ombinar"/>
          <p:cNvSpPr/>
          <p:nvPr/>
        </p:nvSpPr>
        <p:spPr>
          <a:xfrm rot="16200000">
            <a:off x="-9525" y="1081088"/>
            <a:ext cx="3162300" cy="3143250"/>
          </a:xfrm>
          <a:prstGeom prst="flowChartMerge">
            <a:avLst/>
          </a:prstGeom>
          <a:solidFill>
            <a:schemeClr val="accent4">
              <a:lumMod val="60000"/>
              <a:lumOff val="40000"/>
              <a:alpha val="6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ombinar"/>
          <p:cNvSpPr/>
          <p:nvPr/>
        </p:nvSpPr>
        <p:spPr>
          <a:xfrm rot="5400000">
            <a:off x="5893594" y="983456"/>
            <a:ext cx="3214688" cy="3286125"/>
          </a:xfrm>
          <a:prstGeom prst="flowChartMerge">
            <a:avLst/>
          </a:prstGeom>
          <a:solidFill>
            <a:schemeClr val="accent4">
              <a:lumMod val="60000"/>
              <a:lumOff val="40000"/>
              <a:alpha val="6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ombinar"/>
          <p:cNvSpPr/>
          <p:nvPr/>
        </p:nvSpPr>
        <p:spPr>
          <a:xfrm rot="16200000">
            <a:off x="-240506" y="1473994"/>
            <a:ext cx="2838450" cy="2357438"/>
          </a:xfrm>
          <a:prstGeom prst="flowChartMerge">
            <a:avLst/>
          </a:prstGeom>
          <a:solidFill>
            <a:schemeClr val="accent2">
              <a:lumMod val="75000"/>
              <a:alpha val="6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ombinar"/>
          <p:cNvSpPr/>
          <p:nvPr/>
        </p:nvSpPr>
        <p:spPr>
          <a:xfrm rot="5400000">
            <a:off x="6465094" y="1340644"/>
            <a:ext cx="2786062" cy="2571750"/>
          </a:xfrm>
          <a:prstGeom prst="flowChartMerge">
            <a:avLst/>
          </a:prstGeom>
          <a:solidFill>
            <a:schemeClr val="accent2">
              <a:lumMod val="75000"/>
              <a:alpha val="6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468313" y="4084638"/>
            <a:ext cx="8135937"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1 al 4 de marzo, </a:t>
            </a:r>
            <a:r>
              <a:rPr lang="es-ES" b="1" dirty="0" err="1">
                <a:effectLst>
                  <a:glow rad="101600">
                    <a:schemeClr val="accent2">
                      <a:satMod val="175000"/>
                      <a:alpha val="40000"/>
                    </a:schemeClr>
                  </a:glow>
                  <a:outerShdw blurRad="38100" dist="38100" dir="2700000" algn="tl">
                    <a:srgbClr val="1F497D"/>
                  </a:outerShdw>
                </a:effectLst>
              </a:rPr>
              <a:t>Mascletá</a:t>
            </a:r>
            <a:r>
              <a:rPr lang="es-ES" b="1" dirty="0">
                <a:effectLst>
                  <a:glow rad="101600">
                    <a:schemeClr val="accent2">
                      <a:satMod val="175000"/>
                      <a:alpha val="40000"/>
                    </a:schemeClr>
                  </a:glow>
                  <a:outerShdw blurRad="38100" dist="38100" dir="2700000" algn="tl">
                    <a:srgbClr val="1F497D"/>
                  </a:outerShdw>
                </a:effectLst>
              </a:rPr>
              <a:t> a las 14:00 en la Plaza del Ayuntamiento de Valencia, la </a:t>
            </a:r>
            <a:r>
              <a:rPr lang="es-ES" b="1" dirty="0" err="1">
                <a:effectLst>
                  <a:glow rad="101600">
                    <a:schemeClr val="accent2">
                      <a:satMod val="175000"/>
                      <a:alpha val="40000"/>
                    </a:schemeClr>
                  </a:glow>
                  <a:outerShdw blurRad="38100" dist="38100" dir="2700000" algn="tl">
                    <a:srgbClr val="1F497D"/>
                  </a:outerShdw>
                </a:effectLst>
              </a:rPr>
              <a:t>mascletá</a:t>
            </a:r>
            <a:r>
              <a:rPr lang="es-ES" b="1" dirty="0">
                <a:effectLst>
                  <a:glow rad="101600">
                    <a:schemeClr val="accent2">
                      <a:satMod val="175000"/>
                      <a:alpha val="40000"/>
                    </a:schemeClr>
                  </a:glow>
                  <a:outerShdw blurRad="38100" dist="38100" dir="2700000" algn="tl">
                    <a:srgbClr val="1F497D"/>
                  </a:outerShdw>
                </a:effectLst>
              </a:rPr>
              <a:t> es la explosión controlada de una gran cantidad de petardos para festejar el comienzo de la fiesta de las Fallas de Valencia.</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14:vortex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1+#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0-#ppt_w/2"/>
                                          </p:val>
                                        </p:tav>
                                        <p:tav tm="100000">
                                          <p:val>
                                            <p:strVal val="#ppt_x"/>
                                          </p:val>
                                        </p:tav>
                                      </p:tavLst>
                                    </p:anim>
                                    <p:anim calcmode="lin" valueType="num">
                                      <p:cBhvr additive="base">
                                        <p:cTn id="24" dur="3000" fill="hold"/>
                                        <p:tgtEl>
                                          <p:spTgt spid="6"/>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0-#ppt_w/2"/>
                                          </p:val>
                                        </p:tav>
                                        <p:tav tm="100000">
                                          <p:val>
                                            <p:strVal val="#ppt_x"/>
                                          </p:val>
                                        </p:tav>
                                      </p:tavLst>
                                    </p:anim>
                                    <p:anim calcmode="lin" valueType="num">
                                      <p:cBhvr additive="base">
                                        <p:cTn id="28" dur="3000" fill="hold"/>
                                        <p:tgtEl>
                                          <p:spTgt spid="8"/>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0-#ppt_w/2"/>
                                          </p:val>
                                        </p:tav>
                                        <p:tav tm="100000">
                                          <p:val>
                                            <p:strVal val="#ppt_x"/>
                                          </p:val>
                                        </p:tav>
                                      </p:tavLst>
                                    </p:anim>
                                    <p:anim calcmode="lin" valueType="num">
                                      <p:cBhvr additive="base">
                                        <p:cTn id="32" dur="3000" fill="hold"/>
                                        <p:tgtEl>
                                          <p:spTgt spid="10"/>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8" presetClass="entr" presetSubtype="1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diamond(in)">
                                      <p:cBhvr>
                                        <p:cTn id="39" dur="3000"/>
                                        <p:tgtEl>
                                          <p:spTgt spid="5"/>
                                        </p:tgtEl>
                                      </p:cBhvr>
                                    </p:animEffect>
                                  </p:childTnLst>
                                </p:cTn>
                              </p:par>
                              <p:par>
                                <p:cTn id="40" presetID="8" presetClass="entr" presetSubtype="16"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diamond(in)">
                                      <p:cBhvr>
                                        <p:cTn id="42" dur="3000"/>
                                        <p:tgtEl>
                                          <p:spTgt spid="6"/>
                                        </p:tgtEl>
                                      </p:cBhvr>
                                    </p:animEffect>
                                  </p:childTnLst>
                                </p:cTn>
                              </p:par>
                              <p:par>
                                <p:cTn id="43" presetID="8" presetClass="entr" presetSubtype="16"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diamond(in)">
                                      <p:cBhvr>
                                        <p:cTn id="45" dur="3000"/>
                                        <p:tgtEl>
                                          <p:spTgt spid="7"/>
                                        </p:tgtEl>
                                      </p:cBhvr>
                                    </p:animEffect>
                                  </p:childTnLst>
                                </p:cTn>
                              </p:par>
                              <p:par>
                                <p:cTn id="46" presetID="8" presetClass="entr" presetSubtype="16"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diamond(in)">
                                      <p:cBhvr>
                                        <p:cTn id="48" dur="3000"/>
                                        <p:tgtEl>
                                          <p:spTgt spid="8"/>
                                        </p:tgtEl>
                                      </p:cBhvr>
                                    </p:animEffect>
                                  </p:childTnLst>
                                </p:cTn>
                              </p:par>
                              <p:par>
                                <p:cTn id="49" presetID="8" presetClass="entr" presetSubtype="16"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diamond(in)">
                                      <p:cBhvr>
                                        <p:cTn id="51" dur="3000"/>
                                        <p:tgtEl>
                                          <p:spTgt spid="9"/>
                                        </p:tgtEl>
                                      </p:cBhvr>
                                    </p:animEffect>
                                  </p:childTnLst>
                                </p:cTn>
                              </p:par>
                              <p:par>
                                <p:cTn id="52" presetID="8" presetClass="entr" presetSubtype="16"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diamond(in)">
                                      <p:cBhvr>
                                        <p:cTn id="54" dur="3000"/>
                                        <p:tgtEl>
                                          <p:spTgt spid="10"/>
                                        </p:tgtEl>
                                      </p:cBhvr>
                                    </p:animEffect>
                                  </p:childTnLst>
                                </p:cTn>
                              </p:par>
                              <p:par>
                                <p:cTn id="55" presetID="8" presetClass="entr" presetSubtype="16"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diamond(in)">
                                      <p:cBhvr>
                                        <p:cTn id="57" dur="3000"/>
                                        <p:tgtEl>
                                          <p:spTgt spid="11"/>
                                        </p:tgtEl>
                                      </p:cBhvr>
                                    </p:animEffect>
                                  </p:childTnLst>
                                </p:cTn>
                              </p:par>
                              <p:par>
                                <p:cTn id="58" presetID="8" presetClass="entr" presetSubtype="1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diamond(in)">
                                      <p:cBhvr>
                                        <p:cTn id="60" dur="3000"/>
                                        <p:tgtEl>
                                          <p:spTgt spid="12"/>
                                        </p:tgtEl>
                                      </p:cBhvr>
                                    </p:animEffect>
                                  </p:childTnLst>
                                </p:cTn>
                              </p:par>
                            </p:childTnLst>
                          </p:cTn>
                        </p:par>
                        <p:par>
                          <p:cTn id="61" fill="hold" nodeType="afterGroup">
                            <p:stCondLst>
                              <p:cond delay="3000"/>
                            </p:stCondLst>
                            <p:childTnLst>
                              <p:par>
                                <p:cTn id="62" presetID="2" presetClass="exit" presetSubtype="2" fill="hold" nodeType="afterEffect">
                                  <p:stCondLst>
                                    <p:cond delay="0"/>
                                  </p:stCondLst>
                                  <p:childTnLst>
                                    <p:anim calcmode="lin" valueType="num">
                                      <p:cBhvr additive="base">
                                        <p:cTn id="63" dur="3000"/>
                                        <p:tgtEl>
                                          <p:spTgt spid="5"/>
                                        </p:tgtEl>
                                        <p:attrNameLst>
                                          <p:attrName>ppt_x</p:attrName>
                                        </p:attrNameLst>
                                      </p:cBhvr>
                                      <p:tavLst>
                                        <p:tav tm="0">
                                          <p:val>
                                            <p:strVal val="ppt_x"/>
                                          </p:val>
                                        </p:tav>
                                        <p:tav tm="100000">
                                          <p:val>
                                            <p:strVal val="1+ppt_w/2"/>
                                          </p:val>
                                        </p:tav>
                                      </p:tavLst>
                                    </p:anim>
                                    <p:anim calcmode="lin" valueType="num">
                                      <p:cBhvr additive="base">
                                        <p:cTn id="64" dur="3000"/>
                                        <p:tgtEl>
                                          <p:spTgt spid="5"/>
                                        </p:tgtEl>
                                        <p:attrNameLst>
                                          <p:attrName>ppt_y</p:attrName>
                                        </p:attrNameLst>
                                      </p:cBhvr>
                                      <p:tavLst>
                                        <p:tav tm="0">
                                          <p:val>
                                            <p:strVal val="ppt_y"/>
                                          </p:val>
                                        </p:tav>
                                        <p:tav tm="100000">
                                          <p:val>
                                            <p:strVal val="ppt_y"/>
                                          </p:val>
                                        </p:tav>
                                      </p:tavLst>
                                    </p:anim>
                                    <p:set>
                                      <p:cBhvr>
                                        <p:cTn id="65" dur="1" fill="hold">
                                          <p:stCondLst>
                                            <p:cond delay="2999"/>
                                          </p:stCondLst>
                                        </p:cTn>
                                        <p:tgtEl>
                                          <p:spTgt spid="5"/>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7"/>
                                        </p:tgtEl>
                                        <p:attrNameLst>
                                          <p:attrName>ppt_x</p:attrName>
                                        </p:attrNameLst>
                                      </p:cBhvr>
                                      <p:tavLst>
                                        <p:tav tm="0">
                                          <p:val>
                                            <p:strVal val="ppt_x"/>
                                          </p:val>
                                        </p:tav>
                                        <p:tav tm="100000">
                                          <p:val>
                                            <p:strVal val="1+ppt_w/2"/>
                                          </p:val>
                                        </p:tav>
                                      </p:tavLst>
                                    </p:anim>
                                    <p:anim calcmode="lin" valueType="num">
                                      <p:cBhvr additive="base">
                                        <p:cTn id="68" dur="3000"/>
                                        <p:tgtEl>
                                          <p:spTgt spid="7"/>
                                        </p:tgtEl>
                                        <p:attrNameLst>
                                          <p:attrName>ppt_y</p:attrName>
                                        </p:attrNameLst>
                                      </p:cBhvr>
                                      <p:tavLst>
                                        <p:tav tm="0">
                                          <p:val>
                                            <p:strVal val="ppt_y"/>
                                          </p:val>
                                        </p:tav>
                                        <p:tav tm="100000">
                                          <p:val>
                                            <p:strVal val="ppt_y"/>
                                          </p:val>
                                        </p:tav>
                                      </p:tavLst>
                                    </p:anim>
                                    <p:set>
                                      <p:cBhvr>
                                        <p:cTn id="69" dur="1" fill="hold">
                                          <p:stCondLst>
                                            <p:cond delay="2999"/>
                                          </p:stCondLst>
                                        </p:cTn>
                                        <p:tgtEl>
                                          <p:spTgt spid="7"/>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9"/>
                                        </p:tgtEl>
                                        <p:attrNameLst>
                                          <p:attrName>ppt_x</p:attrName>
                                        </p:attrNameLst>
                                      </p:cBhvr>
                                      <p:tavLst>
                                        <p:tav tm="0">
                                          <p:val>
                                            <p:strVal val="ppt_x"/>
                                          </p:val>
                                        </p:tav>
                                        <p:tav tm="100000">
                                          <p:val>
                                            <p:strVal val="1+ppt_w/2"/>
                                          </p:val>
                                        </p:tav>
                                      </p:tavLst>
                                    </p:anim>
                                    <p:anim calcmode="lin" valueType="num">
                                      <p:cBhvr additive="base">
                                        <p:cTn id="72" dur="3000"/>
                                        <p:tgtEl>
                                          <p:spTgt spid="9"/>
                                        </p:tgtEl>
                                        <p:attrNameLst>
                                          <p:attrName>ppt_y</p:attrName>
                                        </p:attrNameLst>
                                      </p:cBhvr>
                                      <p:tavLst>
                                        <p:tav tm="0">
                                          <p:val>
                                            <p:strVal val="ppt_y"/>
                                          </p:val>
                                        </p:tav>
                                        <p:tav tm="100000">
                                          <p:val>
                                            <p:strVal val="ppt_y"/>
                                          </p:val>
                                        </p:tav>
                                      </p:tavLst>
                                    </p:anim>
                                    <p:set>
                                      <p:cBhvr>
                                        <p:cTn id="73" dur="1" fill="hold">
                                          <p:stCondLst>
                                            <p:cond delay="2999"/>
                                          </p:stCondLst>
                                        </p:cTn>
                                        <p:tgtEl>
                                          <p:spTgt spid="9"/>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11"/>
                                        </p:tgtEl>
                                        <p:attrNameLst>
                                          <p:attrName>ppt_x</p:attrName>
                                        </p:attrNameLst>
                                      </p:cBhvr>
                                      <p:tavLst>
                                        <p:tav tm="0">
                                          <p:val>
                                            <p:strVal val="ppt_x"/>
                                          </p:val>
                                        </p:tav>
                                        <p:tav tm="100000">
                                          <p:val>
                                            <p:strVal val="1+ppt_w/2"/>
                                          </p:val>
                                        </p:tav>
                                      </p:tavLst>
                                    </p:anim>
                                    <p:anim calcmode="lin" valueType="num">
                                      <p:cBhvr additive="base">
                                        <p:cTn id="76" dur="3000"/>
                                        <p:tgtEl>
                                          <p:spTgt spid="11"/>
                                        </p:tgtEl>
                                        <p:attrNameLst>
                                          <p:attrName>ppt_y</p:attrName>
                                        </p:attrNameLst>
                                      </p:cBhvr>
                                      <p:tavLst>
                                        <p:tav tm="0">
                                          <p:val>
                                            <p:strVal val="ppt_y"/>
                                          </p:val>
                                        </p:tav>
                                        <p:tav tm="100000">
                                          <p:val>
                                            <p:strVal val="ppt_y"/>
                                          </p:val>
                                        </p:tav>
                                      </p:tavLst>
                                    </p:anim>
                                    <p:set>
                                      <p:cBhvr>
                                        <p:cTn id="77" dur="1" fill="hold">
                                          <p:stCondLst>
                                            <p:cond delay="2999"/>
                                          </p:stCondLst>
                                        </p:cTn>
                                        <p:tgtEl>
                                          <p:spTgt spid="11"/>
                                        </p:tgtEl>
                                        <p:attrNameLst>
                                          <p:attrName>style.visibility</p:attrName>
                                        </p:attrNameLst>
                                      </p:cBhvr>
                                      <p:to>
                                        <p:strVal val="hidden"/>
                                      </p:to>
                                    </p:set>
                                  </p:childTnLst>
                                </p:cTn>
                              </p:par>
                              <p:par>
                                <p:cTn id="78" presetID="2" presetClass="exit" presetSubtype="8" fill="hold" nodeType="withEffect">
                                  <p:stCondLst>
                                    <p:cond delay="0"/>
                                  </p:stCondLst>
                                  <p:childTnLst>
                                    <p:anim calcmode="lin" valueType="num">
                                      <p:cBhvr additive="base">
                                        <p:cTn id="79" dur="3000"/>
                                        <p:tgtEl>
                                          <p:spTgt spid="6"/>
                                        </p:tgtEl>
                                        <p:attrNameLst>
                                          <p:attrName>ppt_x</p:attrName>
                                        </p:attrNameLst>
                                      </p:cBhvr>
                                      <p:tavLst>
                                        <p:tav tm="0">
                                          <p:val>
                                            <p:strVal val="ppt_x"/>
                                          </p:val>
                                        </p:tav>
                                        <p:tav tm="100000">
                                          <p:val>
                                            <p:strVal val="0-ppt_w/2"/>
                                          </p:val>
                                        </p:tav>
                                      </p:tavLst>
                                    </p:anim>
                                    <p:anim calcmode="lin" valueType="num">
                                      <p:cBhvr additive="base">
                                        <p:cTn id="80" dur="3000"/>
                                        <p:tgtEl>
                                          <p:spTgt spid="6"/>
                                        </p:tgtEl>
                                        <p:attrNameLst>
                                          <p:attrName>ppt_y</p:attrName>
                                        </p:attrNameLst>
                                      </p:cBhvr>
                                      <p:tavLst>
                                        <p:tav tm="0">
                                          <p:val>
                                            <p:strVal val="ppt_y"/>
                                          </p:val>
                                        </p:tav>
                                        <p:tav tm="100000">
                                          <p:val>
                                            <p:strVal val="ppt_y"/>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8"/>
                                        </p:tgtEl>
                                        <p:attrNameLst>
                                          <p:attrName>ppt_x</p:attrName>
                                        </p:attrNameLst>
                                      </p:cBhvr>
                                      <p:tavLst>
                                        <p:tav tm="0">
                                          <p:val>
                                            <p:strVal val="ppt_x"/>
                                          </p:val>
                                        </p:tav>
                                        <p:tav tm="100000">
                                          <p:val>
                                            <p:strVal val="0-ppt_w/2"/>
                                          </p:val>
                                        </p:tav>
                                      </p:tavLst>
                                    </p:anim>
                                    <p:anim calcmode="lin" valueType="num">
                                      <p:cBhvr additive="base">
                                        <p:cTn id="84" dur="3000"/>
                                        <p:tgtEl>
                                          <p:spTgt spid="8"/>
                                        </p:tgtEl>
                                        <p:attrNameLst>
                                          <p:attrName>ppt_y</p:attrName>
                                        </p:attrNameLst>
                                      </p:cBhvr>
                                      <p:tavLst>
                                        <p:tav tm="0">
                                          <p:val>
                                            <p:strVal val="ppt_y"/>
                                          </p:val>
                                        </p:tav>
                                        <p:tav tm="100000">
                                          <p:val>
                                            <p:strVal val="ppt_y"/>
                                          </p:val>
                                        </p:tav>
                                      </p:tavLst>
                                    </p:anim>
                                    <p:set>
                                      <p:cBhvr>
                                        <p:cTn id="85" dur="1" fill="hold">
                                          <p:stCondLst>
                                            <p:cond delay="2999"/>
                                          </p:stCondLst>
                                        </p:cTn>
                                        <p:tgtEl>
                                          <p:spTgt spid="8"/>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10"/>
                                        </p:tgtEl>
                                        <p:attrNameLst>
                                          <p:attrName>ppt_x</p:attrName>
                                        </p:attrNameLst>
                                      </p:cBhvr>
                                      <p:tavLst>
                                        <p:tav tm="0">
                                          <p:val>
                                            <p:strVal val="ppt_x"/>
                                          </p:val>
                                        </p:tav>
                                        <p:tav tm="100000">
                                          <p:val>
                                            <p:strVal val="0-ppt_w/2"/>
                                          </p:val>
                                        </p:tav>
                                      </p:tavLst>
                                    </p:anim>
                                    <p:anim calcmode="lin" valueType="num">
                                      <p:cBhvr additive="base">
                                        <p:cTn id="88" dur="3000"/>
                                        <p:tgtEl>
                                          <p:spTgt spid="10"/>
                                        </p:tgtEl>
                                        <p:attrNameLst>
                                          <p:attrName>ppt_y</p:attrName>
                                        </p:attrNameLst>
                                      </p:cBhvr>
                                      <p:tavLst>
                                        <p:tav tm="0">
                                          <p:val>
                                            <p:strVal val="ppt_y"/>
                                          </p:val>
                                        </p:tav>
                                        <p:tav tm="100000">
                                          <p:val>
                                            <p:strVal val="ppt_y"/>
                                          </p:val>
                                        </p:tav>
                                      </p:tavLst>
                                    </p:anim>
                                    <p:set>
                                      <p:cBhvr>
                                        <p:cTn id="89" dur="1" fill="hold">
                                          <p:stCondLst>
                                            <p:cond delay="2999"/>
                                          </p:stCondLst>
                                        </p:cTn>
                                        <p:tgtEl>
                                          <p:spTgt spid="10"/>
                                        </p:tgtEl>
                                        <p:attrNameLst>
                                          <p:attrName>style.visibility</p:attrName>
                                        </p:attrNameLst>
                                      </p:cBhvr>
                                      <p:to>
                                        <p:strVal val="hidden"/>
                                      </p:to>
                                    </p:set>
                                  </p:childTnLst>
                                </p:cTn>
                              </p:par>
                              <p:par>
                                <p:cTn id="90" presetID="2" presetClass="exit" presetSubtype="8" fill="hold" nodeType="withEffect">
                                  <p:stCondLst>
                                    <p:cond delay="0"/>
                                  </p:stCondLst>
                                  <p:childTnLst>
                                    <p:anim calcmode="lin" valueType="num">
                                      <p:cBhvr additive="base">
                                        <p:cTn id="91" dur="3000"/>
                                        <p:tgtEl>
                                          <p:spTgt spid="12"/>
                                        </p:tgtEl>
                                        <p:attrNameLst>
                                          <p:attrName>ppt_x</p:attrName>
                                        </p:attrNameLst>
                                      </p:cBhvr>
                                      <p:tavLst>
                                        <p:tav tm="0">
                                          <p:val>
                                            <p:strVal val="ppt_x"/>
                                          </p:val>
                                        </p:tav>
                                        <p:tav tm="100000">
                                          <p:val>
                                            <p:strVal val="0-ppt_w/2"/>
                                          </p:val>
                                        </p:tav>
                                      </p:tavLst>
                                    </p:anim>
                                    <p:anim calcmode="lin" valueType="num">
                                      <p:cBhvr additive="base">
                                        <p:cTn id="92" dur="3000"/>
                                        <p:tgtEl>
                                          <p:spTgt spid="12"/>
                                        </p:tgtEl>
                                        <p:attrNameLst>
                                          <p:attrName>ppt_y</p:attrName>
                                        </p:attrNameLst>
                                      </p:cBhvr>
                                      <p:tavLst>
                                        <p:tav tm="0">
                                          <p:val>
                                            <p:strVal val="ppt_y"/>
                                          </p:val>
                                        </p:tav>
                                        <p:tav tm="100000">
                                          <p:val>
                                            <p:strVal val="ppt_y"/>
                                          </p:val>
                                        </p:tav>
                                      </p:tavLst>
                                    </p:anim>
                                    <p:set>
                                      <p:cBhvr>
                                        <p:cTn id="93" dur="1" fill="hold">
                                          <p:stCondLst>
                                            <p:cond delay="2999"/>
                                          </p:stCondLst>
                                        </p:cTn>
                                        <p:tgtEl>
                                          <p:spTgt spid="12"/>
                                        </p:tgtEl>
                                        <p:attrNameLst>
                                          <p:attrName>style.visibility</p:attrName>
                                        </p:attrNameLst>
                                      </p:cBhvr>
                                      <p:to>
                                        <p:strVal val="hidden"/>
                                      </p:to>
                                    </p:set>
                                  </p:childTnLst>
                                </p:cTn>
                              </p:par>
                              <p:par>
                                <p:cTn id="94" presetID="8" presetClass="exit" presetSubtype="32" fill="hold" nodeType="withEffect">
                                  <p:stCondLst>
                                    <p:cond delay="0"/>
                                  </p:stCondLst>
                                  <p:childTnLst>
                                    <p:animEffect transition="out" filter="diamond(out)">
                                      <p:cBhvr>
                                        <p:cTn id="95" dur="3000"/>
                                        <p:tgtEl>
                                          <p:spTgt spid="5"/>
                                        </p:tgtEl>
                                      </p:cBhvr>
                                    </p:animEffect>
                                    <p:set>
                                      <p:cBhvr>
                                        <p:cTn id="96" dur="1" fill="hold">
                                          <p:stCondLst>
                                            <p:cond delay="2999"/>
                                          </p:stCondLst>
                                        </p:cTn>
                                        <p:tgtEl>
                                          <p:spTgt spid="5"/>
                                        </p:tgtEl>
                                        <p:attrNameLst>
                                          <p:attrName>style.visibility</p:attrName>
                                        </p:attrNameLst>
                                      </p:cBhvr>
                                      <p:to>
                                        <p:strVal val="hidden"/>
                                      </p:to>
                                    </p:set>
                                  </p:childTnLst>
                                </p:cTn>
                              </p:par>
                              <p:par>
                                <p:cTn id="97" presetID="8" presetClass="exit" presetSubtype="32" fill="hold" nodeType="withEffect">
                                  <p:stCondLst>
                                    <p:cond delay="0"/>
                                  </p:stCondLst>
                                  <p:childTnLst>
                                    <p:animEffect transition="out" filter="diamond(out)">
                                      <p:cBhvr>
                                        <p:cTn id="98" dur="3000"/>
                                        <p:tgtEl>
                                          <p:spTgt spid="6"/>
                                        </p:tgtEl>
                                      </p:cBhvr>
                                    </p:animEffect>
                                    <p:set>
                                      <p:cBhvr>
                                        <p:cTn id="99" dur="1" fill="hold">
                                          <p:stCondLst>
                                            <p:cond delay="2999"/>
                                          </p:stCondLst>
                                        </p:cTn>
                                        <p:tgtEl>
                                          <p:spTgt spid="6"/>
                                        </p:tgtEl>
                                        <p:attrNameLst>
                                          <p:attrName>style.visibility</p:attrName>
                                        </p:attrNameLst>
                                      </p:cBhvr>
                                      <p:to>
                                        <p:strVal val="hidden"/>
                                      </p:to>
                                    </p:set>
                                  </p:childTnLst>
                                </p:cTn>
                              </p:par>
                              <p:par>
                                <p:cTn id="100" presetID="8" presetClass="exit" presetSubtype="32" fill="hold" nodeType="withEffect">
                                  <p:stCondLst>
                                    <p:cond delay="0"/>
                                  </p:stCondLst>
                                  <p:childTnLst>
                                    <p:animEffect transition="out" filter="diamond(out)">
                                      <p:cBhvr>
                                        <p:cTn id="101" dur="3000"/>
                                        <p:tgtEl>
                                          <p:spTgt spid="7"/>
                                        </p:tgtEl>
                                      </p:cBhvr>
                                    </p:animEffect>
                                    <p:set>
                                      <p:cBhvr>
                                        <p:cTn id="102" dur="1" fill="hold">
                                          <p:stCondLst>
                                            <p:cond delay="2999"/>
                                          </p:stCondLst>
                                        </p:cTn>
                                        <p:tgtEl>
                                          <p:spTgt spid="7"/>
                                        </p:tgtEl>
                                        <p:attrNameLst>
                                          <p:attrName>style.visibility</p:attrName>
                                        </p:attrNameLst>
                                      </p:cBhvr>
                                      <p:to>
                                        <p:strVal val="hidden"/>
                                      </p:to>
                                    </p:set>
                                  </p:childTnLst>
                                </p:cTn>
                              </p:par>
                              <p:par>
                                <p:cTn id="103" presetID="8" presetClass="exit" presetSubtype="32" fill="hold" nodeType="withEffect">
                                  <p:stCondLst>
                                    <p:cond delay="0"/>
                                  </p:stCondLst>
                                  <p:childTnLst>
                                    <p:animEffect transition="out" filter="diamond(out)">
                                      <p:cBhvr>
                                        <p:cTn id="104" dur="3000"/>
                                        <p:tgtEl>
                                          <p:spTgt spid="8"/>
                                        </p:tgtEl>
                                      </p:cBhvr>
                                    </p:animEffect>
                                    <p:set>
                                      <p:cBhvr>
                                        <p:cTn id="105" dur="1" fill="hold">
                                          <p:stCondLst>
                                            <p:cond delay="2999"/>
                                          </p:stCondLst>
                                        </p:cTn>
                                        <p:tgtEl>
                                          <p:spTgt spid="8"/>
                                        </p:tgtEl>
                                        <p:attrNameLst>
                                          <p:attrName>style.visibility</p:attrName>
                                        </p:attrNameLst>
                                      </p:cBhvr>
                                      <p:to>
                                        <p:strVal val="hidden"/>
                                      </p:to>
                                    </p:set>
                                  </p:childTnLst>
                                </p:cTn>
                              </p:par>
                              <p:par>
                                <p:cTn id="106" presetID="8" presetClass="exit" presetSubtype="32" fill="hold" nodeType="withEffect">
                                  <p:stCondLst>
                                    <p:cond delay="0"/>
                                  </p:stCondLst>
                                  <p:childTnLst>
                                    <p:animEffect transition="out" filter="diamond(out)">
                                      <p:cBhvr>
                                        <p:cTn id="107" dur="3000"/>
                                        <p:tgtEl>
                                          <p:spTgt spid="9"/>
                                        </p:tgtEl>
                                      </p:cBhvr>
                                    </p:animEffect>
                                    <p:set>
                                      <p:cBhvr>
                                        <p:cTn id="108" dur="1" fill="hold">
                                          <p:stCondLst>
                                            <p:cond delay="2999"/>
                                          </p:stCondLst>
                                        </p:cTn>
                                        <p:tgtEl>
                                          <p:spTgt spid="9"/>
                                        </p:tgtEl>
                                        <p:attrNameLst>
                                          <p:attrName>style.visibility</p:attrName>
                                        </p:attrNameLst>
                                      </p:cBhvr>
                                      <p:to>
                                        <p:strVal val="hidden"/>
                                      </p:to>
                                    </p:set>
                                  </p:childTnLst>
                                </p:cTn>
                              </p:par>
                              <p:par>
                                <p:cTn id="109" presetID="8" presetClass="exit" presetSubtype="32" fill="hold" nodeType="withEffect">
                                  <p:stCondLst>
                                    <p:cond delay="0"/>
                                  </p:stCondLst>
                                  <p:childTnLst>
                                    <p:animEffect transition="out" filter="diamond(out)">
                                      <p:cBhvr>
                                        <p:cTn id="110" dur="3000"/>
                                        <p:tgtEl>
                                          <p:spTgt spid="10"/>
                                        </p:tgtEl>
                                      </p:cBhvr>
                                    </p:animEffect>
                                    <p:set>
                                      <p:cBhvr>
                                        <p:cTn id="111" dur="1" fill="hold">
                                          <p:stCondLst>
                                            <p:cond delay="2999"/>
                                          </p:stCondLst>
                                        </p:cTn>
                                        <p:tgtEl>
                                          <p:spTgt spid="10"/>
                                        </p:tgtEl>
                                        <p:attrNameLst>
                                          <p:attrName>style.visibility</p:attrName>
                                        </p:attrNameLst>
                                      </p:cBhvr>
                                      <p:to>
                                        <p:strVal val="hidden"/>
                                      </p:to>
                                    </p:set>
                                  </p:childTnLst>
                                </p:cTn>
                              </p:par>
                              <p:par>
                                <p:cTn id="112" presetID="8" presetClass="exit" presetSubtype="32" fill="hold" nodeType="withEffect">
                                  <p:stCondLst>
                                    <p:cond delay="0"/>
                                  </p:stCondLst>
                                  <p:childTnLst>
                                    <p:animEffect transition="out" filter="diamond(out)">
                                      <p:cBhvr>
                                        <p:cTn id="113" dur="3000"/>
                                        <p:tgtEl>
                                          <p:spTgt spid="11"/>
                                        </p:tgtEl>
                                      </p:cBhvr>
                                    </p:animEffect>
                                    <p:set>
                                      <p:cBhvr>
                                        <p:cTn id="114" dur="1" fill="hold">
                                          <p:stCondLst>
                                            <p:cond delay="2999"/>
                                          </p:stCondLst>
                                        </p:cTn>
                                        <p:tgtEl>
                                          <p:spTgt spid="11"/>
                                        </p:tgtEl>
                                        <p:attrNameLst>
                                          <p:attrName>style.visibility</p:attrName>
                                        </p:attrNameLst>
                                      </p:cBhvr>
                                      <p:to>
                                        <p:strVal val="hidden"/>
                                      </p:to>
                                    </p:set>
                                  </p:childTnLst>
                                </p:cTn>
                              </p:par>
                              <p:par>
                                <p:cTn id="115" presetID="8" presetClass="exit" presetSubtype="32" fill="hold" nodeType="withEffect">
                                  <p:stCondLst>
                                    <p:cond delay="0"/>
                                  </p:stCondLst>
                                  <p:childTnLst>
                                    <p:animEffect transition="out" filter="diamond(out)">
                                      <p:cBhvr>
                                        <p:cTn id="116" dur="3000"/>
                                        <p:tgtEl>
                                          <p:spTgt spid="12"/>
                                        </p:tgtEl>
                                      </p:cBhvr>
                                    </p:animEffect>
                                    <p:set>
                                      <p:cBhvr>
                                        <p:cTn id="117" dur="1" fill="hold">
                                          <p:stCondLst>
                                            <p:cond delay="2999"/>
                                          </p:stCondLst>
                                        </p:cTn>
                                        <p:tgtEl>
                                          <p:spTgt spid="12"/>
                                        </p:tgtEl>
                                        <p:attrNameLst>
                                          <p:attrName>style.visibility</p:attrName>
                                        </p:attrNameLst>
                                      </p:cBhvr>
                                      <p:to>
                                        <p:strVal val="hidden"/>
                                      </p:to>
                                    </p:set>
                                  </p:childTnLst>
                                </p:cTn>
                              </p:par>
                              <p:par>
                                <p:cTn id="118" presetID="23" presetClass="entr" presetSubtype="272"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2/3*#ppt_w"/>
                                          </p:val>
                                        </p:tav>
                                        <p:tav tm="100000">
                                          <p:val>
                                            <p:strVal val="#ppt_w"/>
                                          </p:val>
                                        </p:tav>
                                      </p:tavLst>
                                    </p:anim>
                                    <p:anim calcmode="lin" valueType="num">
                                      <p:cBhvr>
                                        <p:cTn id="121" dur="3000" fill="hold"/>
                                        <p:tgtEl>
                                          <p:spTgt spid="4"/>
                                        </p:tgtEl>
                                        <p:attrNameLst>
                                          <p:attrName>ppt_h</p:attrName>
                                        </p:attrNameLst>
                                      </p:cBhvr>
                                      <p:tavLst>
                                        <p:tav tm="0">
                                          <p:val>
                                            <p:strVal val="2/3*#ppt_h"/>
                                          </p:val>
                                        </p:tav>
                                        <p:tav tm="100000">
                                          <p:val>
                                            <p:strVal val="#ppt_h"/>
                                          </p:val>
                                        </p:tav>
                                      </p:tavLst>
                                    </p:anim>
                                  </p:childTnLst>
                                </p:cTn>
                              </p:par>
                              <p:par>
                                <p:cTn id="122" presetID="16" presetClass="entr" presetSubtype="37"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arn(outVertical)">
                                      <p:cBhvr>
                                        <p:cTn id="124" dur="3000"/>
                                        <p:tgtEl>
                                          <p:spTgt spid="4"/>
                                        </p:tgtEl>
                                      </p:cBhvr>
                                    </p:animEffect>
                                  </p:childTnLst>
                                </p:cTn>
                              </p:par>
                            </p:childTnLst>
                          </p:cTn>
                        </p:par>
                        <p:par>
                          <p:cTn id="125" fill="hold" nodeType="afterGroup">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3"/>
                                        </p:tgtEl>
                                        <p:attrNameLst>
                                          <p:attrName>style.visibility</p:attrName>
                                        </p:attrNameLst>
                                      </p:cBhvr>
                                      <p:to>
                                        <p:strVal val="visible"/>
                                      </p:to>
                                    </p:set>
                                    <p:animEffect transition="in" filter="fade">
                                      <p:cBhvr>
                                        <p:cTn id="128" dur="1000"/>
                                        <p:tgtEl>
                                          <p:spTgt spid="13"/>
                                        </p:tgtEl>
                                      </p:cBhvr>
                                    </p:animEffect>
                                    <p:anim calcmode="lin" valueType="num">
                                      <p:cBhvr>
                                        <p:cTn id="129" dur="1000" fill="hold"/>
                                        <p:tgtEl>
                                          <p:spTgt spid="13"/>
                                        </p:tgtEl>
                                        <p:attrNameLst>
                                          <p:attrName>ppt_x</p:attrName>
                                        </p:attrNameLst>
                                      </p:cBhvr>
                                      <p:tavLst>
                                        <p:tav tm="0">
                                          <p:val>
                                            <p:strVal val="#ppt_x-.1"/>
                                          </p:val>
                                        </p:tav>
                                        <p:tav tm="100000">
                                          <p:val>
                                            <p:strVal val="#ppt_x"/>
                                          </p:val>
                                        </p:tav>
                                      </p:tavLst>
                                    </p:anim>
                                    <p:anim calcmode="lin" valueType="num">
                                      <p:cBhvr>
                                        <p:cTn id="130"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Frente-Catedral-de-Lima-Peru.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Luna"/>
          <p:cNvSpPr/>
          <p:nvPr/>
        </p:nvSpPr>
        <p:spPr>
          <a:xfrm>
            <a:off x="0" y="0"/>
            <a:ext cx="4427538" cy="5143500"/>
          </a:xfrm>
          <a:prstGeom prst="moon">
            <a:avLst>
              <a:gd name="adj" fmla="val 43416"/>
            </a:avLst>
          </a:prstGeom>
          <a:solidFill>
            <a:schemeClr val="accent4">
              <a:lumMod val="20000"/>
              <a:lumOff val="80000"/>
              <a:alpha val="67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flipH="1">
            <a:off x="4427538" y="0"/>
            <a:ext cx="4716462" cy="5143500"/>
          </a:xfrm>
          <a:prstGeom prst="moon">
            <a:avLst>
              <a:gd name="adj" fmla="val 41460"/>
            </a:avLst>
          </a:prstGeom>
          <a:solidFill>
            <a:schemeClr val="accent4">
              <a:lumMod val="20000"/>
              <a:lumOff val="80000"/>
              <a:alpha val="67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539750" y="4300538"/>
            <a:ext cx="7993063"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Las </a:t>
            </a:r>
            <a:r>
              <a:rPr lang="es-ES" b="1" dirty="0" err="1">
                <a:effectLst>
                  <a:glow rad="101600">
                    <a:schemeClr val="accent2">
                      <a:satMod val="175000"/>
                      <a:alpha val="40000"/>
                    </a:schemeClr>
                  </a:glow>
                  <a:outerShdw blurRad="38100" dist="38100" dir="2700000" algn="tl">
                    <a:srgbClr val="1F497D"/>
                  </a:outerShdw>
                </a:effectLst>
              </a:rPr>
              <a:t>mascletás</a:t>
            </a:r>
            <a:r>
              <a:rPr lang="es-ES" b="1" dirty="0">
                <a:effectLst>
                  <a:glow rad="101600">
                    <a:schemeClr val="accent2">
                      <a:satMod val="175000"/>
                      <a:alpha val="40000"/>
                    </a:schemeClr>
                  </a:glow>
                  <a:outerShdw blurRad="38100" dist="38100" dir="2700000" algn="tl">
                    <a:srgbClr val="1F497D"/>
                  </a:outerShdw>
                </a:effectLst>
              </a:rPr>
              <a:t> tienen lugar entre el 1 y el 19 de marzo a las 14:00 horas en la Plaza del Ayuntamiento.</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9000">
        <p14:honeycomb/>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1+#ppt_w/2"/>
                                          </p:val>
                                        </p:tav>
                                        <p:tav tm="100000">
                                          <p:val>
                                            <p:strVal val="#ppt_x"/>
                                          </p:val>
                                        </p:tav>
                                      </p:tavLst>
                                    </p:anim>
                                    <p:anim calcmode="lin" valueType="num">
                                      <p:cBhvr additive="base">
                                        <p:cTn id="8" dur="3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0-#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19" presetClass="entr" presetSubtype="1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3000" fill="hold"/>
                                        <p:tgtEl>
                                          <p:spTgt spid="8"/>
                                        </p:tgtEl>
                                        <p:attrNameLst>
                                          <p:attrName>ppt_w</p:attrName>
                                        </p:attrNameLst>
                                      </p:cBhvr>
                                      <p:tavLst>
                                        <p:tav tm="0" fmla="#ppt_w*sin(2.5*pi*$)">
                                          <p:val>
                                            <p:fltVal val="0"/>
                                          </p:val>
                                        </p:tav>
                                        <p:tav tm="100000">
                                          <p:val>
                                            <p:fltVal val="1"/>
                                          </p:val>
                                        </p:tav>
                                      </p:tavLst>
                                    </p:anim>
                                    <p:anim calcmode="lin" valueType="num">
                                      <p:cBhvr>
                                        <p:cTn id="16" dur="3000" fill="hold"/>
                                        <p:tgtEl>
                                          <p:spTgt spid="8"/>
                                        </p:tgtEl>
                                        <p:attrNameLst>
                                          <p:attrName>ppt_h</p:attrName>
                                        </p:attrNameLst>
                                      </p:cBhvr>
                                      <p:tavLst>
                                        <p:tav tm="0">
                                          <p:val>
                                            <p:strVal val="#ppt_h"/>
                                          </p:val>
                                        </p:tav>
                                        <p:tav tm="100000">
                                          <p:val>
                                            <p:strVal val="#ppt_h"/>
                                          </p:val>
                                        </p:tav>
                                      </p:tavLst>
                                    </p:anim>
                                  </p:childTnLst>
                                </p:cTn>
                              </p:par>
                              <p:par>
                                <p:cTn id="17" presetID="19" presetClass="entr" presetSubtype="1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fmla="#ppt_w*sin(2.5*pi*$)">
                                          <p:val>
                                            <p:fltVal val="0"/>
                                          </p:val>
                                        </p:tav>
                                        <p:tav tm="100000">
                                          <p:val>
                                            <p:fltVal val="1"/>
                                          </p:val>
                                        </p:tav>
                                      </p:tavLst>
                                    </p:anim>
                                    <p:anim calcmode="lin" valueType="num">
                                      <p:cBhvr>
                                        <p:cTn id="20" dur="3000" fill="hold"/>
                                        <p:tgtEl>
                                          <p:spTgt spid="7"/>
                                        </p:tgtEl>
                                        <p:attrNameLst>
                                          <p:attrName>ppt_h</p:attrName>
                                        </p:attrNameLst>
                                      </p:cBhvr>
                                      <p:tavLst>
                                        <p:tav tm="0">
                                          <p:val>
                                            <p:strVal val="#ppt_h"/>
                                          </p:val>
                                        </p:tav>
                                        <p:tav tm="100000">
                                          <p:val>
                                            <p:strVal val="#ppt_h"/>
                                          </p:val>
                                        </p:tav>
                                      </p:tavLst>
                                    </p:anim>
                                  </p:childTnLst>
                                </p:cTn>
                              </p:par>
                            </p:childTnLst>
                          </p:cTn>
                        </p:par>
                        <p:par>
                          <p:cTn id="21" fill="hold" nodeType="afterGroup">
                            <p:stCondLst>
                              <p:cond delay="3000"/>
                            </p:stCondLst>
                            <p:childTnLst>
                              <p:par>
                                <p:cTn id="22" presetID="17" presetClass="exit" presetSubtype="8" fill="hold" nodeType="afterEffect">
                                  <p:stCondLst>
                                    <p:cond delay="0"/>
                                  </p:stCondLst>
                                  <p:childTnLst>
                                    <p:anim calcmode="lin" valueType="num">
                                      <p:cBhvr>
                                        <p:cTn id="23" dur="3000"/>
                                        <p:tgtEl>
                                          <p:spTgt spid="7"/>
                                        </p:tgtEl>
                                        <p:attrNameLst>
                                          <p:attrName>ppt_x</p:attrName>
                                        </p:attrNameLst>
                                      </p:cBhvr>
                                      <p:tavLst>
                                        <p:tav tm="0">
                                          <p:val>
                                            <p:strVal val="ppt_x"/>
                                          </p:val>
                                        </p:tav>
                                        <p:tav tm="100000">
                                          <p:val>
                                            <p:strVal val="ppt_x-ppt_w/2"/>
                                          </p:val>
                                        </p:tav>
                                      </p:tavLst>
                                    </p:anim>
                                    <p:anim calcmode="lin" valueType="num">
                                      <p:cBhvr>
                                        <p:cTn id="24" dur="3000"/>
                                        <p:tgtEl>
                                          <p:spTgt spid="7"/>
                                        </p:tgtEl>
                                        <p:attrNameLst>
                                          <p:attrName>ppt_y</p:attrName>
                                        </p:attrNameLst>
                                      </p:cBhvr>
                                      <p:tavLst>
                                        <p:tav tm="0">
                                          <p:val>
                                            <p:strVal val="ppt_y"/>
                                          </p:val>
                                        </p:tav>
                                        <p:tav tm="100000">
                                          <p:val>
                                            <p:strVal val="ppt_y"/>
                                          </p:val>
                                        </p:tav>
                                      </p:tavLst>
                                    </p:anim>
                                    <p:anim calcmode="lin" valueType="num">
                                      <p:cBhvr>
                                        <p:cTn id="25" dur="3000"/>
                                        <p:tgtEl>
                                          <p:spTgt spid="7"/>
                                        </p:tgtEl>
                                        <p:attrNameLst>
                                          <p:attrName>ppt_w</p:attrName>
                                        </p:attrNameLst>
                                      </p:cBhvr>
                                      <p:tavLst>
                                        <p:tav tm="0">
                                          <p:val>
                                            <p:strVal val="ppt_w"/>
                                          </p:val>
                                        </p:tav>
                                        <p:tav tm="100000">
                                          <p:val>
                                            <p:fltVal val="0"/>
                                          </p:val>
                                        </p:tav>
                                      </p:tavLst>
                                    </p:anim>
                                    <p:anim calcmode="lin" valueType="num">
                                      <p:cBhvr>
                                        <p:cTn id="26" dur="3000"/>
                                        <p:tgtEl>
                                          <p:spTgt spid="7"/>
                                        </p:tgtEl>
                                        <p:attrNameLst>
                                          <p:attrName>ppt_h</p:attrName>
                                        </p:attrNameLst>
                                      </p:cBhvr>
                                      <p:tavLst>
                                        <p:tav tm="0">
                                          <p:val>
                                            <p:strVal val="ppt_h"/>
                                          </p:val>
                                        </p:tav>
                                        <p:tav tm="100000">
                                          <p:val>
                                            <p:strVal val="ppt_h"/>
                                          </p:val>
                                        </p:tav>
                                      </p:tavLst>
                                    </p:anim>
                                    <p:set>
                                      <p:cBhvr>
                                        <p:cTn id="27" dur="1" fill="hold">
                                          <p:stCondLst>
                                            <p:cond delay="2999"/>
                                          </p:stCondLst>
                                        </p:cTn>
                                        <p:tgtEl>
                                          <p:spTgt spid="7"/>
                                        </p:tgtEl>
                                        <p:attrNameLst>
                                          <p:attrName>style.visibility</p:attrName>
                                        </p:attrNameLst>
                                      </p:cBhvr>
                                      <p:to>
                                        <p:strVal val="hidden"/>
                                      </p:to>
                                    </p:set>
                                  </p:childTnLst>
                                </p:cTn>
                              </p:par>
                              <p:par>
                                <p:cTn id="28" presetID="17" presetClass="exit" presetSubtype="2" fill="hold" nodeType="withEffect">
                                  <p:stCondLst>
                                    <p:cond delay="0"/>
                                  </p:stCondLst>
                                  <p:childTnLst>
                                    <p:anim calcmode="lin" valueType="num">
                                      <p:cBhvr>
                                        <p:cTn id="29" dur="3000"/>
                                        <p:tgtEl>
                                          <p:spTgt spid="8"/>
                                        </p:tgtEl>
                                        <p:attrNameLst>
                                          <p:attrName>ppt_x</p:attrName>
                                        </p:attrNameLst>
                                      </p:cBhvr>
                                      <p:tavLst>
                                        <p:tav tm="0">
                                          <p:val>
                                            <p:strVal val="ppt_x"/>
                                          </p:val>
                                        </p:tav>
                                        <p:tav tm="100000">
                                          <p:val>
                                            <p:strVal val="ppt_x+ppt_w/2"/>
                                          </p:val>
                                        </p:tav>
                                      </p:tavLst>
                                    </p:anim>
                                    <p:anim calcmode="lin" valueType="num">
                                      <p:cBhvr>
                                        <p:cTn id="30" dur="3000"/>
                                        <p:tgtEl>
                                          <p:spTgt spid="8"/>
                                        </p:tgtEl>
                                        <p:attrNameLst>
                                          <p:attrName>ppt_y</p:attrName>
                                        </p:attrNameLst>
                                      </p:cBhvr>
                                      <p:tavLst>
                                        <p:tav tm="0">
                                          <p:val>
                                            <p:strVal val="ppt_y"/>
                                          </p:val>
                                        </p:tav>
                                        <p:tav tm="100000">
                                          <p:val>
                                            <p:strVal val="ppt_y"/>
                                          </p:val>
                                        </p:tav>
                                      </p:tavLst>
                                    </p:anim>
                                    <p:anim calcmode="lin" valueType="num">
                                      <p:cBhvr>
                                        <p:cTn id="31" dur="3000"/>
                                        <p:tgtEl>
                                          <p:spTgt spid="8"/>
                                        </p:tgtEl>
                                        <p:attrNameLst>
                                          <p:attrName>ppt_w</p:attrName>
                                        </p:attrNameLst>
                                      </p:cBhvr>
                                      <p:tavLst>
                                        <p:tav tm="0">
                                          <p:val>
                                            <p:strVal val="ppt_w"/>
                                          </p:val>
                                        </p:tav>
                                        <p:tav tm="100000">
                                          <p:val>
                                            <p:fltVal val="0"/>
                                          </p:val>
                                        </p:tav>
                                      </p:tavLst>
                                    </p:anim>
                                    <p:anim calcmode="lin" valueType="num">
                                      <p:cBhvr>
                                        <p:cTn id="32" dur="3000"/>
                                        <p:tgtEl>
                                          <p:spTgt spid="8"/>
                                        </p:tgtEl>
                                        <p:attrNameLst>
                                          <p:attrName>ppt_h</p:attrName>
                                        </p:attrNameLst>
                                      </p:cBhvr>
                                      <p:tavLst>
                                        <p:tav tm="0">
                                          <p:val>
                                            <p:strVal val="ppt_h"/>
                                          </p:val>
                                        </p:tav>
                                        <p:tav tm="100000">
                                          <p:val>
                                            <p:strVal val="ppt_h"/>
                                          </p:val>
                                        </p:tav>
                                      </p:tavLst>
                                    </p:anim>
                                    <p:set>
                                      <p:cBhvr>
                                        <p:cTn id="33" dur="1" fill="hold">
                                          <p:stCondLst>
                                            <p:cond delay="2999"/>
                                          </p:stCondLst>
                                        </p:cTn>
                                        <p:tgtEl>
                                          <p:spTgt spid="8"/>
                                        </p:tgtEl>
                                        <p:attrNameLst>
                                          <p:attrName>style.visibility</p:attrName>
                                        </p:attrNameLst>
                                      </p:cBhvr>
                                      <p:to>
                                        <p:strVal val="hidden"/>
                                      </p:to>
                                    </p:set>
                                  </p:childTnLst>
                                </p:cTn>
                              </p:par>
                              <p:par>
                                <p:cTn id="34" presetID="17" presetClass="entr" presetSubtype="10" fill="hold" nodeType="with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3000" fill="hold"/>
                                        <p:tgtEl>
                                          <p:spTgt spid="6"/>
                                        </p:tgtEl>
                                        <p:attrNameLst>
                                          <p:attrName>ppt_w</p:attrName>
                                        </p:attrNameLst>
                                      </p:cBhvr>
                                      <p:tavLst>
                                        <p:tav tm="0">
                                          <p:val>
                                            <p:fltVal val="0"/>
                                          </p:val>
                                        </p:tav>
                                        <p:tav tm="100000">
                                          <p:val>
                                            <p:strVal val="#ppt_w"/>
                                          </p:val>
                                        </p:tav>
                                      </p:tavLst>
                                    </p:anim>
                                    <p:anim calcmode="lin" valueType="num">
                                      <p:cBhvr>
                                        <p:cTn id="37" dur="3000" fill="hold"/>
                                        <p:tgtEl>
                                          <p:spTgt spid="6"/>
                                        </p:tgtEl>
                                        <p:attrNameLst>
                                          <p:attrName>ppt_h</p:attrName>
                                        </p:attrNameLst>
                                      </p:cBhvr>
                                      <p:tavLst>
                                        <p:tav tm="0">
                                          <p:val>
                                            <p:strVal val="#ppt_h"/>
                                          </p:val>
                                        </p:tav>
                                        <p:tav tm="100000">
                                          <p:val>
                                            <p:strVal val="#ppt_h"/>
                                          </p:val>
                                        </p:tav>
                                      </p:tavLst>
                                    </p:anim>
                                  </p:childTnLst>
                                </p:cTn>
                              </p:par>
                            </p:childTnLst>
                          </p:cTn>
                        </p:par>
                        <p:par>
                          <p:cTn id="38" fill="hold" nodeType="afterGroup">
                            <p:stCondLst>
                              <p:cond delay="6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1"/>
            <a:ext cx="9144000" cy="5452071"/>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Luna"/>
          <p:cNvSpPr/>
          <p:nvPr/>
        </p:nvSpPr>
        <p:spPr>
          <a:xfrm rot="16200000">
            <a:off x="3652838" y="2009775"/>
            <a:ext cx="1766887" cy="4500563"/>
          </a:xfrm>
          <a:prstGeom prst="moon">
            <a:avLst>
              <a:gd name="adj" fmla="val 26111"/>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rot="16200000">
            <a:off x="3652044" y="1420019"/>
            <a:ext cx="1768475" cy="4500563"/>
          </a:xfrm>
          <a:prstGeom prst="moon">
            <a:avLst>
              <a:gd name="adj" fmla="val 26111"/>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rot="16200000">
            <a:off x="3652044" y="831056"/>
            <a:ext cx="1768475" cy="4500563"/>
          </a:xfrm>
          <a:prstGeom prst="moon">
            <a:avLst>
              <a:gd name="adj" fmla="val 26111"/>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rot="16200000">
            <a:off x="3652044" y="242094"/>
            <a:ext cx="1768475" cy="4500563"/>
          </a:xfrm>
          <a:prstGeom prst="moon">
            <a:avLst>
              <a:gd name="adj" fmla="val 26111"/>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rot="16200000">
            <a:off x="3652044" y="-400844"/>
            <a:ext cx="1768475" cy="4500563"/>
          </a:xfrm>
          <a:prstGeom prst="moon">
            <a:avLst>
              <a:gd name="adj" fmla="val 26111"/>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rot="16200000">
            <a:off x="3652838" y="-990600"/>
            <a:ext cx="1766887" cy="4500563"/>
          </a:xfrm>
          <a:prstGeom prst="moon">
            <a:avLst>
              <a:gd name="adj" fmla="val 26111"/>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rot="16200000">
            <a:off x="3652044" y="-1580357"/>
            <a:ext cx="1768476" cy="4500563"/>
          </a:xfrm>
          <a:prstGeom prst="moon">
            <a:avLst>
              <a:gd name="adj" fmla="val 26111"/>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611981" y="4092575"/>
            <a:ext cx="78486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Por eso es normal que con bastante antelación a la fecha de la </a:t>
            </a:r>
            <a:r>
              <a:rPr lang="es-ES" b="1" dirty="0" err="1" smtClean="0">
                <a:effectLst>
                  <a:glow rad="101600">
                    <a:schemeClr val="accent2">
                      <a:satMod val="175000"/>
                      <a:alpha val="40000"/>
                    </a:schemeClr>
                  </a:glow>
                  <a:outerShdw blurRad="38100" dist="38100" dir="2700000" algn="tl">
                    <a:srgbClr val="1F497D"/>
                  </a:outerShdw>
                </a:effectLst>
              </a:rPr>
              <a:t>plantá</a:t>
            </a:r>
            <a:r>
              <a:rPr lang="es-ES" b="1" dirty="0" smtClean="0">
                <a:effectLst>
                  <a:glow rad="101600">
                    <a:schemeClr val="accent2">
                      <a:satMod val="175000"/>
                      <a:alpha val="40000"/>
                    </a:schemeClr>
                  </a:glow>
                  <a:outerShdw blurRad="38100" dist="38100" dir="2700000" algn="tl">
                    <a:srgbClr val="1F497D"/>
                  </a:outerShdw>
                </a:effectLst>
              </a:rPr>
              <a:t> </a:t>
            </a:r>
            <a:r>
              <a:rPr lang="es-ES" b="1" dirty="0">
                <a:effectLst>
                  <a:glow rad="101600">
                    <a:schemeClr val="accent2">
                      <a:satMod val="175000"/>
                      <a:alpha val="40000"/>
                    </a:schemeClr>
                  </a:glow>
                  <a:outerShdw blurRad="38100" dist="38100" dir="2700000" algn="tl">
                    <a:srgbClr val="1F497D"/>
                  </a:outerShdw>
                </a:effectLst>
              </a:rPr>
              <a:t>los monumentos o por lo menos la parte central de la falla </a:t>
            </a:r>
            <a:r>
              <a:rPr lang="es-ES" b="1" dirty="0" smtClean="0">
                <a:effectLst>
                  <a:glow rad="101600">
                    <a:schemeClr val="accent2">
                      <a:satMod val="175000"/>
                      <a:alpha val="40000"/>
                    </a:schemeClr>
                  </a:glow>
                  <a:outerShdw blurRad="38100" dist="38100" dir="2700000" algn="tl">
                    <a:srgbClr val="1F497D"/>
                  </a:outerShdw>
                </a:effectLst>
              </a:rPr>
              <a:t>esté </a:t>
            </a:r>
            <a:r>
              <a:rPr lang="es-ES" b="1" dirty="0">
                <a:effectLst>
                  <a:glow rad="101600">
                    <a:schemeClr val="accent2">
                      <a:satMod val="175000"/>
                      <a:alpha val="40000"/>
                    </a:schemeClr>
                  </a:glow>
                  <a:outerShdw blurRad="38100" dist="38100" dir="2700000" algn="tl">
                    <a:srgbClr val="1F497D"/>
                  </a:outerShdw>
                </a:effectLst>
              </a:rPr>
              <a:t>en la calle unos días antes.</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flip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13" presetClass="entr" presetSubtype="1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plus(in)">
                                      <p:cBhvr>
                                        <p:cTn id="25" dur="3000"/>
                                        <p:tgtEl>
                                          <p:spTgt spid="11"/>
                                        </p:tgtEl>
                                      </p:cBhvr>
                                    </p:animEffect>
                                  </p:childTnLst>
                                </p:cTn>
                              </p:par>
                              <p:par>
                                <p:cTn id="26" presetID="2" presetClass="entr" presetSubtype="1"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3000" fill="hold"/>
                                        <p:tgtEl>
                                          <p:spTgt spid="5"/>
                                        </p:tgtEl>
                                        <p:attrNameLst>
                                          <p:attrName>ppt_x</p:attrName>
                                        </p:attrNameLst>
                                      </p:cBhvr>
                                      <p:tavLst>
                                        <p:tav tm="0">
                                          <p:val>
                                            <p:strVal val="#ppt_x"/>
                                          </p:val>
                                        </p:tav>
                                        <p:tav tm="100000">
                                          <p:val>
                                            <p:strVal val="#ppt_x"/>
                                          </p:val>
                                        </p:tav>
                                      </p:tavLst>
                                    </p:anim>
                                    <p:anim calcmode="lin" valueType="num">
                                      <p:cBhvr additive="base">
                                        <p:cTn id="29" dur="3000" fill="hold"/>
                                        <p:tgtEl>
                                          <p:spTgt spid="5"/>
                                        </p:tgtEl>
                                        <p:attrNameLst>
                                          <p:attrName>ppt_y</p:attrName>
                                        </p:attrNameLst>
                                      </p:cBhvr>
                                      <p:tavLst>
                                        <p:tav tm="0">
                                          <p:val>
                                            <p:strVal val="0-#ppt_h/2"/>
                                          </p:val>
                                        </p:tav>
                                        <p:tav tm="100000">
                                          <p:val>
                                            <p:strVal val="#ppt_y"/>
                                          </p:val>
                                        </p:tav>
                                      </p:tavLst>
                                    </p:anim>
                                  </p:childTnLst>
                                </p:cTn>
                              </p:par>
                              <p:par>
                                <p:cTn id="30" presetID="2" presetClass="entr" presetSubtype="1"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3000" fill="hold"/>
                                        <p:tgtEl>
                                          <p:spTgt spid="6"/>
                                        </p:tgtEl>
                                        <p:attrNameLst>
                                          <p:attrName>ppt_x</p:attrName>
                                        </p:attrNameLst>
                                      </p:cBhvr>
                                      <p:tavLst>
                                        <p:tav tm="0">
                                          <p:val>
                                            <p:strVal val="#ppt_x"/>
                                          </p:val>
                                        </p:tav>
                                        <p:tav tm="100000">
                                          <p:val>
                                            <p:strVal val="#ppt_x"/>
                                          </p:val>
                                        </p:tav>
                                      </p:tavLst>
                                    </p:anim>
                                    <p:anim calcmode="lin" valueType="num">
                                      <p:cBhvr additive="base">
                                        <p:cTn id="33" dur="3000" fill="hold"/>
                                        <p:tgtEl>
                                          <p:spTgt spid="6"/>
                                        </p:tgtEl>
                                        <p:attrNameLst>
                                          <p:attrName>ppt_y</p:attrName>
                                        </p:attrNameLst>
                                      </p:cBhvr>
                                      <p:tavLst>
                                        <p:tav tm="0">
                                          <p:val>
                                            <p:strVal val="0-#ppt_h/2"/>
                                          </p:val>
                                        </p:tav>
                                        <p:tav tm="100000">
                                          <p:val>
                                            <p:strVal val="#ppt_y"/>
                                          </p:val>
                                        </p:tav>
                                      </p:tavLst>
                                    </p:anim>
                                  </p:childTnLst>
                                </p:cTn>
                              </p:par>
                              <p:par>
                                <p:cTn id="34" presetID="2" presetClass="entr" presetSubtype="1" fill="hold"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3000" fill="hold"/>
                                        <p:tgtEl>
                                          <p:spTgt spid="7"/>
                                        </p:tgtEl>
                                        <p:attrNameLst>
                                          <p:attrName>ppt_x</p:attrName>
                                        </p:attrNameLst>
                                      </p:cBhvr>
                                      <p:tavLst>
                                        <p:tav tm="0">
                                          <p:val>
                                            <p:strVal val="#ppt_x"/>
                                          </p:val>
                                        </p:tav>
                                        <p:tav tm="100000">
                                          <p:val>
                                            <p:strVal val="#ppt_x"/>
                                          </p:val>
                                        </p:tav>
                                      </p:tavLst>
                                    </p:anim>
                                    <p:anim calcmode="lin" valueType="num">
                                      <p:cBhvr additive="base">
                                        <p:cTn id="37" dur="3000" fill="hold"/>
                                        <p:tgtEl>
                                          <p:spTgt spid="7"/>
                                        </p:tgtEl>
                                        <p:attrNameLst>
                                          <p:attrName>ppt_y</p:attrName>
                                        </p:attrNameLst>
                                      </p:cBhvr>
                                      <p:tavLst>
                                        <p:tav tm="0">
                                          <p:val>
                                            <p:strVal val="0-#ppt_h/2"/>
                                          </p:val>
                                        </p:tav>
                                        <p:tav tm="100000">
                                          <p:val>
                                            <p:strVal val="#ppt_y"/>
                                          </p:val>
                                        </p:tav>
                                      </p:tavLst>
                                    </p:anim>
                                  </p:childTnLst>
                                </p:cTn>
                              </p:par>
                              <p:par>
                                <p:cTn id="38" presetID="2" presetClass="entr" presetSubtype="1"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3000" fill="hold"/>
                                        <p:tgtEl>
                                          <p:spTgt spid="8"/>
                                        </p:tgtEl>
                                        <p:attrNameLst>
                                          <p:attrName>ppt_x</p:attrName>
                                        </p:attrNameLst>
                                      </p:cBhvr>
                                      <p:tavLst>
                                        <p:tav tm="0">
                                          <p:val>
                                            <p:strVal val="#ppt_x"/>
                                          </p:val>
                                        </p:tav>
                                        <p:tav tm="100000">
                                          <p:val>
                                            <p:strVal val="#ppt_x"/>
                                          </p:val>
                                        </p:tav>
                                      </p:tavLst>
                                    </p:anim>
                                    <p:anim calcmode="lin" valueType="num">
                                      <p:cBhvr additive="base">
                                        <p:cTn id="41" dur="3000" fill="hold"/>
                                        <p:tgtEl>
                                          <p:spTgt spid="8"/>
                                        </p:tgtEl>
                                        <p:attrNameLst>
                                          <p:attrName>ppt_y</p:attrName>
                                        </p:attrNameLst>
                                      </p:cBhvr>
                                      <p:tavLst>
                                        <p:tav tm="0">
                                          <p:val>
                                            <p:strVal val="0-#ppt_h/2"/>
                                          </p:val>
                                        </p:tav>
                                        <p:tav tm="100000">
                                          <p:val>
                                            <p:strVal val="#ppt_y"/>
                                          </p:val>
                                        </p:tav>
                                      </p:tavLst>
                                    </p:anim>
                                  </p:childTnLst>
                                </p:cTn>
                              </p:par>
                              <p:par>
                                <p:cTn id="42" presetID="2" presetClass="entr" presetSubtype="1" fill="hold"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3000" fill="hold"/>
                                        <p:tgtEl>
                                          <p:spTgt spid="9"/>
                                        </p:tgtEl>
                                        <p:attrNameLst>
                                          <p:attrName>ppt_x</p:attrName>
                                        </p:attrNameLst>
                                      </p:cBhvr>
                                      <p:tavLst>
                                        <p:tav tm="0">
                                          <p:val>
                                            <p:strVal val="#ppt_x"/>
                                          </p:val>
                                        </p:tav>
                                        <p:tav tm="100000">
                                          <p:val>
                                            <p:strVal val="#ppt_x"/>
                                          </p:val>
                                        </p:tav>
                                      </p:tavLst>
                                    </p:anim>
                                    <p:anim calcmode="lin" valueType="num">
                                      <p:cBhvr additive="base">
                                        <p:cTn id="45" dur="3000" fill="hold"/>
                                        <p:tgtEl>
                                          <p:spTgt spid="9"/>
                                        </p:tgtEl>
                                        <p:attrNameLst>
                                          <p:attrName>ppt_y</p:attrName>
                                        </p:attrNameLst>
                                      </p:cBhvr>
                                      <p:tavLst>
                                        <p:tav tm="0">
                                          <p:val>
                                            <p:strVal val="0-#ppt_h/2"/>
                                          </p:val>
                                        </p:tav>
                                        <p:tav tm="100000">
                                          <p:val>
                                            <p:strVal val="#ppt_y"/>
                                          </p:val>
                                        </p:tav>
                                      </p:tavLst>
                                    </p:anim>
                                  </p:childTnLst>
                                </p:cTn>
                              </p:par>
                              <p:par>
                                <p:cTn id="46" presetID="2" presetClass="entr" presetSubtype="1"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3000" fill="hold"/>
                                        <p:tgtEl>
                                          <p:spTgt spid="10"/>
                                        </p:tgtEl>
                                        <p:attrNameLst>
                                          <p:attrName>ppt_x</p:attrName>
                                        </p:attrNameLst>
                                      </p:cBhvr>
                                      <p:tavLst>
                                        <p:tav tm="0">
                                          <p:val>
                                            <p:strVal val="#ppt_x"/>
                                          </p:val>
                                        </p:tav>
                                        <p:tav tm="100000">
                                          <p:val>
                                            <p:strVal val="#ppt_x"/>
                                          </p:val>
                                        </p:tav>
                                      </p:tavLst>
                                    </p:anim>
                                    <p:anim calcmode="lin" valueType="num">
                                      <p:cBhvr additive="base">
                                        <p:cTn id="49" dur="3000" fill="hold"/>
                                        <p:tgtEl>
                                          <p:spTgt spid="10"/>
                                        </p:tgtEl>
                                        <p:attrNameLst>
                                          <p:attrName>ppt_y</p:attrName>
                                        </p:attrNameLst>
                                      </p:cBhvr>
                                      <p:tavLst>
                                        <p:tav tm="0">
                                          <p:val>
                                            <p:strVal val="0-#ppt_h/2"/>
                                          </p:val>
                                        </p:tav>
                                        <p:tav tm="100000">
                                          <p:val>
                                            <p:strVal val="#ppt_y"/>
                                          </p:val>
                                        </p:tav>
                                      </p:tavLst>
                                    </p:anim>
                                  </p:childTnLst>
                                </p:cTn>
                              </p:par>
                              <p:par>
                                <p:cTn id="50" presetID="2" presetClass="entr" presetSubtype="1"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3000" fill="hold"/>
                                        <p:tgtEl>
                                          <p:spTgt spid="11"/>
                                        </p:tgtEl>
                                        <p:attrNameLst>
                                          <p:attrName>ppt_x</p:attrName>
                                        </p:attrNameLst>
                                      </p:cBhvr>
                                      <p:tavLst>
                                        <p:tav tm="0">
                                          <p:val>
                                            <p:strVal val="#ppt_x"/>
                                          </p:val>
                                        </p:tav>
                                        <p:tav tm="100000">
                                          <p:val>
                                            <p:strVal val="#ppt_x"/>
                                          </p:val>
                                        </p:tav>
                                      </p:tavLst>
                                    </p:anim>
                                    <p:anim calcmode="lin" valueType="num">
                                      <p:cBhvr additive="base">
                                        <p:cTn id="53" dur="3000" fill="hold"/>
                                        <p:tgtEl>
                                          <p:spTgt spid="11"/>
                                        </p:tgtEl>
                                        <p:attrNameLst>
                                          <p:attrName>ppt_y</p:attrName>
                                        </p:attrNameLst>
                                      </p:cBhvr>
                                      <p:tavLst>
                                        <p:tav tm="0">
                                          <p:val>
                                            <p:strVal val="0-#ppt_h/2"/>
                                          </p:val>
                                        </p:tav>
                                        <p:tav tm="100000">
                                          <p:val>
                                            <p:strVal val="#ppt_y"/>
                                          </p:val>
                                        </p:tav>
                                      </p:tavLst>
                                    </p:anim>
                                  </p:childTnLst>
                                </p:cTn>
                              </p:par>
                              <p:par>
                                <p:cTn id="54" presetID="8" presetClass="emph" presetSubtype="0" fill="hold" nodeType="withEffect">
                                  <p:stCondLst>
                                    <p:cond delay="0"/>
                                  </p:stCondLst>
                                  <p:childTnLst>
                                    <p:animRot by="21600000">
                                      <p:cBhvr>
                                        <p:cTn id="55" dur="3000" fill="hold"/>
                                        <p:tgtEl>
                                          <p:spTgt spid="5"/>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1"/>
                                        </p:tgtEl>
                                        <p:attrNameLst>
                                          <p:attrName>r</p:attrName>
                                        </p:attrNameLst>
                                      </p:cBhvr>
                                    </p:animRot>
                                  </p:childTnLst>
                                </p:cTn>
                              </p:par>
                            </p:childTnLst>
                          </p:cTn>
                        </p:par>
                        <p:par>
                          <p:cTn id="68" fill="hold" nodeType="afterGroup">
                            <p:stCondLst>
                              <p:cond delay="3000"/>
                            </p:stCondLst>
                            <p:childTnLst>
                              <p:par>
                                <p:cTn id="69" presetID="2" presetClass="exit" presetSubtype="1" fill="hold"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ppt_x"/>
                                          </p:val>
                                        </p:tav>
                                      </p:tavLst>
                                    </p:anim>
                                    <p:anim calcmode="lin" valueType="num">
                                      <p:cBhvr additive="base">
                                        <p:cTn id="71" dur="3000"/>
                                        <p:tgtEl>
                                          <p:spTgt spid="5"/>
                                        </p:tgtEl>
                                        <p:attrNameLst>
                                          <p:attrName>ppt_y</p:attrName>
                                        </p:attrNameLst>
                                      </p:cBhvr>
                                      <p:tavLst>
                                        <p:tav tm="0">
                                          <p:val>
                                            <p:strVal val="ppt_y"/>
                                          </p:val>
                                        </p:tav>
                                        <p:tav tm="100000">
                                          <p:val>
                                            <p:strVal val="0-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ppt_x"/>
                                          </p:val>
                                        </p:tav>
                                      </p:tavLst>
                                    </p:anim>
                                    <p:anim calcmode="lin" valueType="num">
                                      <p:cBhvr additive="base">
                                        <p:cTn id="75" dur="3000"/>
                                        <p:tgtEl>
                                          <p:spTgt spid="6"/>
                                        </p:tgtEl>
                                        <p:attrNameLst>
                                          <p:attrName>ppt_y</p:attrName>
                                        </p:attrNameLst>
                                      </p:cBhvr>
                                      <p:tavLst>
                                        <p:tav tm="0">
                                          <p:val>
                                            <p:strVal val="ppt_y"/>
                                          </p:val>
                                        </p:tav>
                                        <p:tav tm="100000">
                                          <p:val>
                                            <p:strVal val="0-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ppt_x"/>
                                          </p:val>
                                        </p:tav>
                                      </p:tavLst>
                                    </p:anim>
                                    <p:anim calcmode="lin" valueType="num">
                                      <p:cBhvr additive="base">
                                        <p:cTn id="79" dur="3000"/>
                                        <p:tgtEl>
                                          <p:spTgt spid="7"/>
                                        </p:tgtEl>
                                        <p:attrNameLst>
                                          <p:attrName>ppt_y</p:attrName>
                                        </p:attrNameLst>
                                      </p:cBhvr>
                                      <p:tavLst>
                                        <p:tav tm="0">
                                          <p:val>
                                            <p:strVal val="ppt_y"/>
                                          </p:val>
                                        </p:tav>
                                        <p:tav tm="100000">
                                          <p:val>
                                            <p:strVal val="0-ppt_h/2"/>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ppt_x"/>
                                          </p:val>
                                        </p:tav>
                                      </p:tavLst>
                                    </p:anim>
                                    <p:anim calcmode="lin" valueType="num">
                                      <p:cBhvr additive="base">
                                        <p:cTn id="83" dur="3000"/>
                                        <p:tgtEl>
                                          <p:spTgt spid="8"/>
                                        </p:tgtEl>
                                        <p:attrNameLst>
                                          <p:attrName>ppt_y</p:attrName>
                                        </p:attrNameLst>
                                      </p:cBhvr>
                                      <p:tavLst>
                                        <p:tav tm="0">
                                          <p:val>
                                            <p:strVal val="ppt_y"/>
                                          </p:val>
                                        </p:tav>
                                        <p:tav tm="100000">
                                          <p:val>
                                            <p:strVal val="0-ppt_h/2"/>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1" fill="hold"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ppt_x"/>
                                          </p:val>
                                        </p:tav>
                                      </p:tavLst>
                                    </p:anim>
                                    <p:anim calcmode="lin" valueType="num">
                                      <p:cBhvr additive="base">
                                        <p:cTn id="87" dur="3000"/>
                                        <p:tgtEl>
                                          <p:spTgt spid="9"/>
                                        </p:tgtEl>
                                        <p:attrNameLst>
                                          <p:attrName>ppt_y</p:attrName>
                                        </p:attrNameLst>
                                      </p:cBhvr>
                                      <p:tavLst>
                                        <p:tav tm="0">
                                          <p:val>
                                            <p:strVal val="ppt_y"/>
                                          </p:val>
                                        </p:tav>
                                        <p:tav tm="100000">
                                          <p:val>
                                            <p:strVal val="0-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1" fill="hold"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ppt_x"/>
                                          </p:val>
                                        </p:tav>
                                      </p:tavLst>
                                    </p:anim>
                                    <p:anim calcmode="lin" valueType="num">
                                      <p:cBhvr additive="base">
                                        <p:cTn id="91" dur="3000"/>
                                        <p:tgtEl>
                                          <p:spTgt spid="10"/>
                                        </p:tgtEl>
                                        <p:attrNameLst>
                                          <p:attrName>ppt_y</p:attrName>
                                        </p:attrNameLst>
                                      </p:cBhvr>
                                      <p:tavLst>
                                        <p:tav tm="0">
                                          <p:val>
                                            <p:strVal val="ppt_y"/>
                                          </p:val>
                                        </p:tav>
                                        <p:tav tm="100000">
                                          <p:val>
                                            <p:strVal val="0-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1" fill="hold"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ppt_x"/>
                                          </p:val>
                                        </p:tav>
                                      </p:tavLst>
                                    </p:anim>
                                    <p:anim calcmode="lin" valueType="num">
                                      <p:cBhvr additive="base">
                                        <p:cTn id="95" dur="3000"/>
                                        <p:tgtEl>
                                          <p:spTgt spid="11"/>
                                        </p:tgtEl>
                                        <p:attrNameLst>
                                          <p:attrName>ppt_y</p:attrName>
                                        </p:attrNameLst>
                                      </p:cBhvr>
                                      <p:tavLst>
                                        <p:tav tm="0">
                                          <p:val>
                                            <p:strVal val="ppt_y"/>
                                          </p:val>
                                        </p:tav>
                                        <p:tav tm="100000">
                                          <p:val>
                                            <p:strVal val="0-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13" presetClass="exit" presetSubtype="32" fill="hold" nodeType="withEffect">
                                  <p:stCondLst>
                                    <p:cond delay="0"/>
                                  </p:stCondLst>
                                  <p:childTnLst>
                                    <p:animEffect transition="out" filter="plus(out)">
                                      <p:cBhvr>
                                        <p:cTn id="98" dur="3000"/>
                                        <p:tgtEl>
                                          <p:spTgt spid="5"/>
                                        </p:tgtEl>
                                      </p:cBhvr>
                                    </p:animEffect>
                                    <p:set>
                                      <p:cBhvr>
                                        <p:cTn id="99" dur="1" fill="hold">
                                          <p:stCondLst>
                                            <p:cond delay="2999"/>
                                          </p:stCondLst>
                                        </p:cTn>
                                        <p:tgtEl>
                                          <p:spTgt spid="5"/>
                                        </p:tgtEl>
                                        <p:attrNameLst>
                                          <p:attrName>style.visibility</p:attrName>
                                        </p:attrNameLst>
                                      </p:cBhvr>
                                      <p:to>
                                        <p:strVal val="hidden"/>
                                      </p:to>
                                    </p:set>
                                  </p:childTnLst>
                                </p:cTn>
                              </p:par>
                              <p:par>
                                <p:cTn id="100" presetID="13" presetClass="exit" presetSubtype="32" fill="hold" nodeType="withEffect">
                                  <p:stCondLst>
                                    <p:cond delay="0"/>
                                  </p:stCondLst>
                                  <p:childTnLst>
                                    <p:animEffect transition="out" filter="plus(out)">
                                      <p:cBhvr>
                                        <p:cTn id="101" dur="3000"/>
                                        <p:tgtEl>
                                          <p:spTgt spid="6"/>
                                        </p:tgtEl>
                                      </p:cBhvr>
                                    </p:animEffect>
                                    <p:set>
                                      <p:cBhvr>
                                        <p:cTn id="102" dur="1" fill="hold">
                                          <p:stCondLst>
                                            <p:cond delay="2999"/>
                                          </p:stCondLst>
                                        </p:cTn>
                                        <p:tgtEl>
                                          <p:spTgt spid="6"/>
                                        </p:tgtEl>
                                        <p:attrNameLst>
                                          <p:attrName>style.visibility</p:attrName>
                                        </p:attrNameLst>
                                      </p:cBhvr>
                                      <p:to>
                                        <p:strVal val="hidden"/>
                                      </p:to>
                                    </p:set>
                                  </p:childTnLst>
                                </p:cTn>
                              </p:par>
                              <p:par>
                                <p:cTn id="103" presetID="13" presetClass="exit" presetSubtype="32" fill="hold" nodeType="withEffect">
                                  <p:stCondLst>
                                    <p:cond delay="0"/>
                                  </p:stCondLst>
                                  <p:childTnLst>
                                    <p:animEffect transition="out" filter="plus(out)">
                                      <p:cBhvr>
                                        <p:cTn id="104" dur="3000"/>
                                        <p:tgtEl>
                                          <p:spTgt spid="7"/>
                                        </p:tgtEl>
                                      </p:cBhvr>
                                    </p:animEffect>
                                    <p:set>
                                      <p:cBhvr>
                                        <p:cTn id="105" dur="1" fill="hold">
                                          <p:stCondLst>
                                            <p:cond delay="2999"/>
                                          </p:stCondLst>
                                        </p:cTn>
                                        <p:tgtEl>
                                          <p:spTgt spid="7"/>
                                        </p:tgtEl>
                                        <p:attrNameLst>
                                          <p:attrName>style.visibility</p:attrName>
                                        </p:attrNameLst>
                                      </p:cBhvr>
                                      <p:to>
                                        <p:strVal val="hidden"/>
                                      </p:to>
                                    </p:set>
                                  </p:childTnLst>
                                </p:cTn>
                              </p:par>
                              <p:par>
                                <p:cTn id="106" presetID="13" presetClass="exit" presetSubtype="32" fill="hold" nodeType="withEffect">
                                  <p:stCondLst>
                                    <p:cond delay="0"/>
                                  </p:stCondLst>
                                  <p:childTnLst>
                                    <p:animEffect transition="out" filter="plus(out)">
                                      <p:cBhvr>
                                        <p:cTn id="107" dur="3000"/>
                                        <p:tgtEl>
                                          <p:spTgt spid="8"/>
                                        </p:tgtEl>
                                      </p:cBhvr>
                                    </p:animEffect>
                                    <p:set>
                                      <p:cBhvr>
                                        <p:cTn id="108" dur="1" fill="hold">
                                          <p:stCondLst>
                                            <p:cond delay="2999"/>
                                          </p:stCondLst>
                                        </p:cTn>
                                        <p:tgtEl>
                                          <p:spTgt spid="8"/>
                                        </p:tgtEl>
                                        <p:attrNameLst>
                                          <p:attrName>style.visibility</p:attrName>
                                        </p:attrNameLst>
                                      </p:cBhvr>
                                      <p:to>
                                        <p:strVal val="hidden"/>
                                      </p:to>
                                    </p:set>
                                  </p:childTnLst>
                                </p:cTn>
                              </p:par>
                              <p:par>
                                <p:cTn id="109" presetID="13" presetClass="exit" presetSubtype="32" fill="hold" nodeType="withEffect">
                                  <p:stCondLst>
                                    <p:cond delay="0"/>
                                  </p:stCondLst>
                                  <p:childTnLst>
                                    <p:animEffect transition="out" filter="plus(out)">
                                      <p:cBhvr>
                                        <p:cTn id="110" dur="3000"/>
                                        <p:tgtEl>
                                          <p:spTgt spid="9"/>
                                        </p:tgtEl>
                                      </p:cBhvr>
                                    </p:animEffect>
                                    <p:set>
                                      <p:cBhvr>
                                        <p:cTn id="111" dur="1" fill="hold">
                                          <p:stCondLst>
                                            <p:cond delay="2999"/>
                                          </p:stCondLst>
                                        </p:cTn>
                                        <p:tgtEl>
                                          <p:spTgt spid="9"/>
                                        </p:tgtEl>
                                        <p:attrNameLst>
                                          <p:attrName>style.visibility</p:attrName>
                                        </p:attrNameLst>
                                      </p:cBhvr>
                                      <p:to>
                                        <p:strVal val="hidden"/>
                                      </p:to>
                                    </p:set>
                                  </p:childTnLst>
                                </p:cTn>
                              </p:par>
                              <p:par>
                                <p:cTn id="112" presetID="13" presetClass="exit" presetSubtype="32" fill="hold" nodeType="withEffect">
                                  <p:stCondLst>
                                    <p:cond delay="0"/>
                                  </p:stCondLst>
                                  <p:childTnLst>
                                    <p:animEffect transition="out" filter="plus(out)">
                                      <p:cBhvr>
                                        <p:cTn id="113" dur="3000"/>
                                        <p:tgtEl>
                                          <p:spTgt spid="10"/>
                                        </p:tgtEl>
                                      </p:cBhvr>
                                    </p:animEffect>
                                    <p:set>
                                      <p:cBhvr>
                                        <p:cTn id="114" dur="1" fill="hold">
                                          <p:stCondLst>
                                            <p:cond delay="2999"/>
                                          </p:stCondLst>
                                        </p:cTn>
                                        <p:tgtEl>
                                          <p:spTgt spid="10"/>
                                        </p:tgtEl>
                                        <p:attrNameLst>
                                          <p:attrName>style.visibility</p:attrName>
                                        </p:attrNameLst>
                                      </p:cBhvr>
                                      <p:to>
                                        <p:strVal val="hidden"/>
                                      </p:to>
                                    </p:set>
                                  </p:childTnLst>
                                </p:cTn>
                              </p:par>
                              <p:par>
                                <p:cTn id="115" presetID="13" presetClass="exit" presetSubtype="32" fill="hold" nodeType="withEffect">
                                  <p:stCondLst>
                                    <p:cond delay="0"/>
                                  </p:stCondLst>
                                  <p:childTnLst>
                                    <p:animEffect transition="out" filter="plus(out)">
                                      <p:cBhvr>
                                        <p:cTn id="116" dur="3000"/>
                                        <p:tgtEl>
                                          <p:spTgt spid="11"/>
                                        </p:tgtEl>
                                      </p:cBhvr>
                                    </p:animEffect>
                                    <p:set>
                                      <p:cBhvr>
                                        <p:cTn id="117" dur="1" fill="hold">
                                          <p:stCondLst>
                                            <p:cond delay="2999"/>
                                          </p:stCondLst>
                                        </p:cTn>
                                        <p:tgtEl>
                                          <p:spTgt spid="11"/>
                                        </p:tgtEl>
                                        <p:attrNameLst>
                                          <p:attrName>style.visibility</p:attrName>
                                        </p:attrNameLst>
                                      </p:cBhvr>
                                      <p:to>
                                        <p:strVal val="hidden"/>
                                      </p:to>
                                    </p:set>
                                  </p:childTnLst>
                                </p:cTn>
                              </p:par>
                              <p:par>
                                <p:cTn id="118" presetID="8" presetClass="emph" presetSubtype="0" fill="hold" nodeType="withEffect">
                                  <p:stCondLst>
                                    <p:cond delay="0"/>
                                  </p:stCondLst>
                                  <p:childTnLst>
                                    <p:animRot by="21600000">
                                      <p:cBhvr>
                                        <p:cTn id="119" dur="3000" fill="hold"/>
                                        <p:tgtEl>
                                          <p:spTgt spid="5"/>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6"/>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7"/>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8"/>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9"/>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0"/>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1"/>
                                        </p:tgtEl>
                                        <p:attrNameLst>
                                          <p:attrName>r</p:attrName>
                                        </p:attrNameLst>
                                      </p:cBhvr>
                                    </p:animRot>
                                  </p:childTnLst>
                                </p:cTn>
                              </p:par>
                              <p:par>
                                <p:cTn id="132" presetID="2" presetClass="entr" presetSubtype="4" fill="hold" nodeType="withEffect">
                                  <p:stCondLst>
                                    <p:cond delay="0"/>
                                  </p:stCondLst>
                                  <p:childTnLst>
                                    <p:set>
                                      <p:cBhvr>
                                        <p:cTn id="133" dur="1" fill="hold">
                                          <p:stCondLst>
                                            <p:cond delay="0"/>
                                          </p:stCondLst>
                                        </p:cTn>
                                        <p:tgtEl>
                                          <p:spTgt spid="4"/>
                                        </p:tgtEl>
                                        <p:attrNameLst>
                                          <p:attrName>style.visibility</p:attrName>
                                        </p:attrNameLst>
                                      </p:cBhvr>
                                      <p:to>
                                        <p:strVal val="visible"/>
                                      </p:to>
                                    </p:set>
                                    <p:anim calcmode="lin" valueType="num">
                                      <p:cBhvr additive="base">
                                        <p:cTn id="134" dur="3000" fill="hold"/>
                                        <p:tgtEl>
                                          <p:spTgt spid="4"/>
                                        </p:tgtEl>
                                        <p:attrNameLst>
                                          <p:attrName>ppt_x</p:attrName>
                                        </p:attrNameLst>
                                      </p:cBhvr>
                                      <p:tavLst>
                                        <p:tav tm="0">
                                          <p:val>
                                            <p:strVal val="#ppt_x"/>
                                          </p:val>
                                        </p:tav>
                                        <p:tav tm="100000">
                                          <p:val>
                                            <p:strVal val="#ppt_x"/>
                                          </p:val>
                                        </p:tav>
                                      </p:tavLst>
                                    </p:anim>
                                    <p:anim calcmode="lin" valueType="num">
                                      <p:cBhvr additive="base">
                                        <p:cTn id="135" dur="3000" fill="hold"/>
                                        <p:tgtEl>
                                          <p:spTgt spid="4"/>
                                        </p:tgtEl>
                                        <p:attrNameLst>
                                          <p:attrName>ppt_y</p:attrName>
                                        </p:attrNameLst>
                                      </p:cBhvr>
                                      <p:tavLst>
                                        <p:tav tm="0">
                                          <p:val>
                                            <p:strVal val="1+#ppt_h/2"/>
                                          </p:val>
                                        </p:tav>
                                        <p:tav tm="100000">
                                          <p:val>
                                            <p:strVal val="#ppt_y"/>
                                          </p:val>
                                        </p:tav>
                                      </p:tavLst>
                                    </p:anim>
                                  </p:childTnLst>
                                </p:cTn>
                              </p:par>
                              <p:par>
                                <p:cTn id="136" presetID="16" presetClass="entr" presetSubtype="37"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Effect transition="in" filter="barn(outVertical)">
                                      <p:cBhvr>
                                        <p:cTn id="138" dur="3000"/>
                                        <p:tgtEl>
                                          <p:spTgt spid="4"/>
                                        </p:tgtEl>
                                      </p:cBhvr>
                                    </p:animEffect>
                                  </p:childTnLst>
                                </p:cTn>
                              </p:par>
                            </p:childTnLst>
                          </p:cTn>
                        </p:par>
                        <p:par>
                          <p:cTn id="139" fill="hold" nodeType="afterGroup">
                            <p:stCondLst>
                              <p:cond delay="6000"/>
                            </p:stCondLst>
                            <p:childTnLst>
                              <p:par>
                                <p:cTn id="140" presetID="40" presetClass="entr" presetSubtype="0" fill="hold" grpId="0" nodeType="afterEffect">
                                  <p:stCondLst>
                                    <p:cond delay="0"/>
                                  </p:stCondLst>
                                  <p:iterate type="lt">
                                    <p:tmPct val="10000"/>
                                  </p:iterate>
                                  <p:childTnLst>
                                    <p:set>
                                      <p:cBhvr>
                                        <p:cTn id="141" dur="1" fill="hold">
                                          <p:stCondLst>
                                            <p:cond delay="0"/>
                                          </p:stCondLst>
                                        </p:cTn>
                                        <p:tgtEl>
                                          <p:spTgt spid="12"/>
                                        </p:tgtEl>
                                        <p:attrNameLst>
                                          <p:attrName>style.visibility</p:attrName>
                                        </p:attrNameLst>
                                      </p:cBhvr>
                                      <p:to>
                                        <p:strVal val="visible"/>
                                      </p:to>
                                    </p:set>
                                    <p:animEffect transition="in" filter="fade">
                                      <p:cBhvr>
                                        <p:cTn id="142" dur="1000"/>
                                        <p:tgtEl>
                                          <p:spTgt spid="12"/>
                                        </p:tgtEl>
                                      </p:cBhvr>
                                    </p:animEffect>
                                    <p:anim calcmode="lin" valueType="num">
                                      <p:cBhvr>
                                        <p:cTn id="143" dur="1000" fill="hold"/>
                                        <p:tgtEl>
                                          <p:spTgt spid="12"/>
                                        </p:tgtEl>
                                        <p:attrNameLst>
                                          <p:attrName>ppt_x</p:attrName>
                                        </p:attrNameLst>
                                      </p:cBhvr>
                                      <p:tavLst>
                                        <p:tav tm="0">
                                          <p:val>
                                            <p:strVal val="#ppt_x-.1"/>
                                          </p:val>
                                        </p:tav>
                                        <p:tav tm="100000">
                                          <p:val>
                                            <p:strVal val="#ppt_x"/>
                                          </p:val>
                                        </p:tav>
                                      </p:tavLst>
                                    </p:anim>
                                    <p:anim calcmode="lin" valueType="num">
                                      <p:cBhvr>
                                        <p:cTn id="144"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52407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_2NZDmaXmCZYmBm4L3wvGCoWxLg.png"/>
          <p:cNvPicPr>
            <a:picLocks noChangeAspect="1"/>
          </p:cNvPicPr>
          <p:nvPr/>
        </p:nvPicPr>
        <p:blipFill>
          <a:blip r:embed="rId3" cstate="print">
            <a:clrChange>
              <a:clrFrom>
                <a:srgbClr val="0170C1"/>
              </a:clrFrom>
              <a:clrTo>
                <a:srgbClr val="0170C1">
                  <a:alpha val="0"/>
                </a:srgbClr>
              </a:clrTo>
            </a:clrChange>
          </a:blip>
          <a:stretch>
            <a:fillRect/>
          </a:stretch>
        </p:blipFill>
        <p:spPr>
          <a:xfrm>
            <a:off x="3131840" y="2715766"/>
            <a:ext cx="2857500" cy="2427734"/>
          </a:xfrm>
          <a:prstGeom prst="triangle">
            <a:avLst/>
          </a:prstGeom>
          <a:gradFill>
            <a:gsLst>
              <a:gs pos="6708">
                <a:schemeClr val="tx2"/>
              </a:gs>
              <a:gs pos="0">
                <a:srgbClr val="E6DCAC">
                  <a:alpha val="0"/>
                  <a:lumMod val="70000"/>
                  <a:lumOff val="30000"/>
                </a:srgbClr>
              </a:gs>
              <a:gs pos="12000">
                <a:srgbClr val="E6D78A"/>
              </a:gs>
              <a:gs pos="30000">
                <a:schemeClr val="tx2"/>
              </a:gs>
              <a:gs pos="45000">
                <a:srgbClr val="E6D78A"/>
              </a:gs>
              <a:gs pos="77000">
                <a:schemeClr val="tx2">
                  <a:alpha val="60000"/>
                </a:schemeClr>
              </a:gs>
              <a:gs pos="100000">
                <a:srgbClr val="E6DCAC"/>
              </a:gs>
            </a:gsLst>
            <a:path path="rect">
              <a:fillToRect l="100000" t="10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1">
            <a:schemeClr val="accent3"/>
          </a:lnRef>
          <a:fillRef idx="3">
            <a:schemeClr val="accent3"/>
          </a:fillRef>
          <a:effectRef idx="2">
            <a:schemeClr val="accent3"/>
          </a:effectRef>
          <a:fontRef idx="minor">
            <a:schemeClr val="lt1"/>
          </a:fontRef>
        </p:style>
      </p:pic>
      <p:pic>
        <p:nvPicPr>
          <p:cNvPr id="9" name="8 Imagen" descr="_2NZDmaXmCZYmBm4L3wvGCoWxLg.png"/>
          <p:cNvPicPr>
            <a:picLocks noChangeAspect="1"/>
          </p:cNvPicPr>
          <p:nvPr/>
        </p:nvPicPr>
        <p:blipFill>
          <a:blip r:embed="rId3" cstate="print">
            <a:clrChange>
              <a:clrFrom>
                <a:srgbClr val="0170C1"/>
              </a:clrFrom>
              <a:clrTo>
                <a:srgbClr val="0170C1">
                  <a:alpha val="0"/>
                </a:srgbClr>
              </a:clrTo>
            </a:clrChange>
          </a:blip>
          <a:stretch>
            <a:fillRect/>
          </a:stretch>
        </p:blipFill>
        <p:spPr>
          <a:xfrm rot="10800000">
            <a:off x="3131840" y="123479"/>
            <a:ext cx="2857500" cy="2531982"/>
          </a:xfrm>
          <a:prstGeom prst="triangle">
            <a:avLst/>
          </a:prstGeom>
          <a:gradFill>
            <a:gsLst>
              <a:gs pos="6708">
                <a:schemeClr val="tx2"/>
              </a:gs>
              <a:gs pos="0">
                <a:srgbClr val="E6DCAC">
                  <a:alpha val="0"/>
                  <a:lumMod val="70000"/>
                  <a:lumOff val="30000"/>
                </a:srgbClr>
              </a:gs>
              <a:gs pos="12000">
                <a:srgbClr val="E6D78A"/>
              </a:gs>
              <a:gs pos="30000">
                <a:schemeClr val="tx2"/>
              </a:gs>
              <a:gs pos="45000">
                <a:srgbClr val="E6D78A"/>
              </a:gs>
              <a:gs pos="77000">
                <a:schemeClr val="tx2">
                  <a:alpha val="60000"/>
                </a:schemeClr>
              </a:gs>
              <a:gs pos="100000">
                <a:srgbClr val="E6DCAC"/>
              </a:gs>
            </a:gsLst>
            <a:path path="rect">
              <a:fillToRect l="100000" t="10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1">
            <a:schemeClr val="accent3"/>
          </a:lnRef>
          <a:fillRef idx="3">
            <a:schemeClr val="accent3"/>
          </a:fillRef>
          <a:effectRef idx="2">
            <a:schemeClr val="accent3"/>
          </a:effectRef>
          <a:fontRef idx="minor">
            <a:schemeClr val="lt1"/>
          </a:fontRef>
        </p:style>
      </p:pic>
      <p:pic>
        <p:nvPicPr>
          <p:cNvPr id="10" name="9 Imagen" descr="_2NZDmaXmCZYmBm4L3wvGCoWxLg.png"/>
          <p:cNvPicPr>
            <a:picLocks noChangeAspect="1"/>
          </p:cNvPicPr>
          <p:nvPr/>
        </p:nvPicPr>
        <p:blipFill>
          <a:blip r:embed="rId3" cstate="print">
            <a:clrChange>
              <a:clrFrom>
                <a:srgbClr val="0170C1"/>
              </a:clrFrom>
              <a:clrTo>
                <a:srgbClr val="0170C1">
                  <a:alpha val="0"/>
                </a:srgbClr>
              </a:clrTo>
            </a:clrChange>
          </a:blip>
          <a:stretch>
            <a:fillRect/>
          </a:stretch>
        </p:blipFill>
        <p:spPr>
          <a:xfrm rot="5400000">
            <a:off x="1827618" y="1139675"/>
            <a:ext cx="2520279" cy="3080180"/>
          </a:xfrm>
          <a:prstGeom prst="triangle">
            <a:avLst/>
          </a:prstGeom>
          <a:gradFill>
            <a:gsLst>
              <a:gs pos="6708">
                <a:schemeClr val="tx2"/>
              </a:gs>
              <a:gs pos="0">
                <a:srgbClr val="E6DCAC">
                  <a:alpha val="0"/>
                  <a:lumMod val="70000"/>
                  <a:lumOff val="30000"/>
                </a:srgbClr>
              </a:gs>
              <a:gs pos="12000">
                <a:srgbClr val="E6D78A"/>
              </a:gs>
              <a:gs pos="30000">
                <a:schemeClr val="tx2"/>
              </a:gs>
              <a:gs pos="45000">
                <a:srgbClr val="E6D78A"/>
              </a:gs>
              <a:gs pos="77000">
                <a:schemeClr val="tx2">
                  <a:alpha val="60000"/>
                </a:schemeClr>
              </a:gs>
              <a:gs pos="100000">
                <a:srgbClr val="E6DCAC"/>
              </a:gs>
            </a:gsLst>
            <a:path path="rect">
              <a:fillToRect l="100000" t="10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1">
            <a:schemeClr val="accent3"/>
          </a:lnRef>
          <a:fillRef idx="3">
            <a:schemeClr val="accent3"/>
          </a:fillRef>
          <a:effectRef idx="2">
            <a:schemeClr val="accent3"/>
          </a:effectRef>
          <a:fontRef idx="minor">
            <a:schemeClr val="lt1"/>
          </a:fontRef>
        </p:style>
      </p:pic>
      <p:pic>
        <p:nvPicPr>
          <p:cNvPr id="11" name="10 Imagen" descr="_2NZDmaXmCZYmBm4L3wvGCoWxLg.png"/>
          <p:cNvPicPr>
            <a:picLocks noChangeAspect="1"/>
          </p:cNvPicPr>
          <p:nvPr/>
        </p:nvPicPr>
        <p:blipFill>
          <a:blip r:embed="rId3" cstate="print">
            <a:clrChange>
              <a:clrFrom>
                <a:srgbClr val="0170C1"/>
              </a:clrFrom>
              <a:clrTo>
                <a:srgbClr val="0170C1">
                  <a:alpha val="0"/>
                </a:srgbClr>
              </a:clrTo>
            </a:clrChange>
          </a:blip>
          <a:stretch>
            <a:fillRect/>
          </a:stretch>
        </p:blipFill>
        <p:spPr>
          <a:xfrm rot="16200000">
            <a:off x="4824036" y="1167596"/>
            <a:ext cx="2448273" cy="2952329"/>
          </a:xfrm>
          <a:prstGeom prst="triangle">
            <a:avLst>
              <a:gd name="adj" fmla="val 47874"/>
            </a:avLst>
          </a:prstGeom>
          <a:gradFill>
            <a:gsLst>
              <a:gs pos="6708">
                <a:schemeClr val="tx2"/>
              </a:gs>
              <a:gs pos="0">
                <a:srgbClr val="E6DCAC">
                  <a:alpha val="0"/>
                  <a:lumMod val="70000"/>
                  <a:lumOff val="30000"/>
                </a:srgbClr>
              </a:gs>
              <a:gs pos="12000">
                <a:srgbClr val="E6D78A"/>
              </a:gs>
              <a:gs pos="30000">
                <a:schemeClr val="tx2"/>
              </a:gs>
              <a:gs pos="45000">
                <a:srgbClr val="E6D78A"/>
              </a:gs>
              <a:gs pos="77000">
                <a:schemeClr val="tx2">
                  <a:alpha val="60000"/>
                </a:schemeClr>
              </a:gs>
              <a:gs pos="100000">
                <a:srgbClr val="E6DCAC"/>
              </a:gs>
            </a:gsLst>
            <a:path path="rect">
              <a:fillToRect l="100000" t="100000"/>
            </a:path>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1">
            <a:schemeClr val="accent3"/>
          </a:lnRef>
          <a:fillRef idx="3">
            <a:schemeClr val="accent3"/>
          </a:fillRef>
          <a:effectRef idx="2">
            <a:schemeClr val="accent3"/>
          </a:effectRef>
          <a:fontRef idx="minor">
            <a:schemeClr val="lt1"/>
          </a:fontRef>
        </p:style>
      </p:pic>
      <p:sp>
        <p:nvSpPr>
          <p:cNvPr id="7" name="6 CuadroTexto"/>
          <p:cNvSpPr txBox="1"/>
          <p:nvPr/>
        </p:nvSpPr>
        <p:spPr>
          <a:xfrm>
            <a:off x="684213" y="4371950"/>
            <a:ext cx="8064500"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Es una noche en la que los falleros empiezan a sentir la fiesta, y mucha gente sale a ver ya como son los monumentos.</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8000">
        <p14:flip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ppt_x"/>
                                          </p:val>
                                        </p:tav>
                                        <p:tav tm="100000">
                                          <p:val>
                                            <p:strVal val="#ppt_x"/>
                                          </p:val>
                                        </p:tav>
                                      </p:tavLst>
                                    </p:anim>
                                    <p:anim calcmode="lin" valueType="num">
                                      <p:cBhvr additive="base">
                                        <p:cTn id="8" dur="30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1+#ppt_w/2"/>
                                          </p:val>
                                        </p:tav>
                                        <p:tav tm="100000">
                                          <p:val>
                                            <p:strVal val="#ppt_x"/>
                                          </p:val>
                                        </p:tav>
                                      </p:tavLst>
                                    </p:anim>
                                    <p:anim calcmode="lin" valueType="num">
                                      <p:cBhvr additive="base">
                                        <p:cTn id="16" dur="3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xit" presetSubtype="1" fill="hold" nodeType="withEffect">
                                  <p:stCondLst>
                                    <p:cond delay="0"/>
                                  </p:stCondLst>
                                  <p:childTnLst>
                                    <p:anim calcmode="lin" valueType="num">
                                      <p:cBhvr additive="base">
                                        <p:cTn id="22" dur="3000"/>
                                        <p:tgtEl>
                                          <p:spTgt spid="8"/>
                                        </p:tgtEl>
                                        <p:attrNameLst>
                                          <p:attrName>ppt_x</p:attrName>
                                        </p:attrNameLst>
                                      </p:cBhvr>
                                      <p:tavLst>
                                        <p:tav tm="0">
                                          <p:val>
                                            <p:strVal val="ppt_x"/>
                                          </p:val>
                                        </p:tav>
                                        <p:tav tm="100000">
                                          <p:val>
                                            <p:strVal val="ppt_x"/>
                                          </p:val>
                                        </p:tav>
                                      </p:tavLst>
                                    </p:anim>
                                    <p:anim calcmode="lin" valueType="num">
                                      <p:cBhvr additive="base">
                                        <p:cTn id="23" dur="3000"/>
                                        <p:tgtEl>
                                          <p:spTgt spid="8"/>
                                        </p:tgtEl>
                                        <p:attrNameLst>
                                          <p:attrName>ppt_y</p:attrName>
                                        </p:attrNameLst>
                                      </p:cBhvr>
                                      <p:tavLst>
                                        <p:tav tm="0">
                                          <p:val>
                                            <p:strVal val="ppt_y"/>
                                          </p:val>
                                        </p:tav>
                                        <p:tav tm="100000">
                                          <p:val>
                                            <p:strVal val="0-ppt_h/2"/>
                                          </p:val>
                                        </p:tav>
                                      </p:tavLst>
                                    </p:anim>
                                    <p:set>
                                      <p:cBhvr>
                                        <p:cTn id="24" dur="1" fill="hold">
                                          <p:stCondLst>
                                            <p:cond delay="2999"/>
                                          </p:stCondLst>
                                        </p:cTn>
                                        <p:tgtEl>
                                          <p:spTgt spid="8"/>
                                        </p:tgtEl>
                                        <p:attrNameLst>
                                          <p:attrName>style.visibility</p:attrName>
                                        </p:attrNameLst>
                                      </p:cBhvr>
                                      <p:to>
                                        <p:strVal val="hidden"/>
                                      </p:to>
                                    </p:set>
                                  </p:childTnLst>
                                </p:cTn>
                              </p:par>
                              <p:par>
                                <p:cTn id="25" presetID="2" presetClass="exit" presetSubtype="4" fill="hold" nodeType="withEffect">
                                  <p:stCondLst>
                                    <p:cond delay="0"/>
                                  </p:stCondLst>
                                  <p:childTnLst>
                                    <p:anim calcmode="lin" valueType="num">
                                      <p:cBhvr additive="base">
                                        <p:cTn id="26" dur="3000"/>
                                        <p:tgtEl>
                                          <p:spTgt spid="9"/>
                                        </p:tgtEl>
                                        <p:attrNameLst>
                                          <p:attrName>ppt_x</p:attrName>
                                        </p:attrNameLst>
                                      </p:cBhvr>
                                      <p:tavLst>
                                        <p:tav tm="0">
                                          <p:val>
                                            <p:strVal val="ppt_x"/>
                                          </p:val>
                                        </p:tav>
                                        <p:tav tm="100000">
                                          <p:val>
                                            <p:strVal val="ppt_x"/>
                                          </p:val>
                                        </p:tav>
                                      </p:tavLst>
                                    </p:anim>
                                    <p:anim calcmode="lin" valueType="num">
                                      <p:cBhvr additive="base">
                                        <p:cTn id="27" dur="3000"/>
                                        <p:tgtEl>
                                          <p:spTgt spid="9"/>
                                        </p:tgtEl>
                                        <p:attrNameLst>
                                          <p:attrName>ppt_y</p:attrName>
                                        </p:attrNameLst>
                                      </p:cBhvr>
                                      <p:tavLst>
                                        <p:tav tm="0">
                                          <p:val>
                                            <p:strVal val="ppt_y"/>
                                          </p:val>
                                        </p:tav>
                                        <p:tav tm="100000">
                                          <p:val>
                                            <p:strVal val="1+ppt_h/2"/>
                                          </p:val>
                                        </p:tav>
                                      </p:tavLst>
                                    </p:anim>
                                    <p:set>
                                      <p:cBhvr>
                                        <p:cTn id="28" dur="1" fill="hold">
                                          <p:stCondLst>
                                            <p:cond delay="2999"/>
                                          </p:stCondLst>
                                        </p:cTn>
                                        <p:tgtEl>
                                          <p:spTgt spid="9"/>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3000"/>
                                        <p:tgtEl>
                                          <p:spTgt spid="10"/>
                                        </p:tgtEl>
                                        <p:attrNameLst>
                                          <p:attrName>ppt_x</p:attrName>
                                        </p:attrNameLst>
                                      </p:cBhvr>
                                      <p:tavLst>
                                        <p:tav tm="0">
                                          <p:val>
                                            <p:strVal val="ppt_x"/>
                                          </p:val>
                                        </p:tav>
                                        <p:tav tm="100000">
                                          <p:val>
                                            <p:strVal val="1+ppt_w/2"/>
                                          </p:val>
                                        </p:tav>
                                      </p:tavLst>
                                    </p:anim>
                                    <p:anim calcmode="lin" valueType="num">
                                      <p:cBhvr additive="base">
                                        <p:cTn id="31" dur="3000"/>
                                        <p:tgtEl>
                                          <p:spTgt spid="10"/>
                                        </p:tgtEl>
                                        <p:attrNameLst>
                                          <p:attrName>ppt_y</p:attrName>
                                        </p:attrNameLst>
                                      </p:cBhvr>
                                      <p:tavLst>
                                        <p:tav tm="0">
                                          <p:val>
                                            <p:strVal val="ppt_y"/>
                                          </p:val>
                                        </p:tav>
                                        <p:tav tm="100000">
                                          <p:val>
                                            <p:strVal val="ppt_y"/>
                                          </p:val>
                                        </p:tav>
                                      </p:tavLst>
                                    </p:anim>
                                    <p:set>
                                      <p:cBhvr>
                                        <p:cTn id="32" dur="1" fill="hold">
                                          <p:stCondLst>
                                            <p:cond delay="2999"/>
                                          </p:stCondLst>
                                        </p:cTn>
                                        <p:tgtEl>
                                          <p:spTgt spid="10"/>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3000"/>
                                        <p:tgtEl>
                                          <p:spTgt spid="11"/>
                                        </p:tgtEl>
                                        <p:attrNameLst>
                                          <p:attrName>ppt_x</p:attrName>
                                        </p:attrNameLst>
                                      </p:cBhvr>
                                      <p:tavLst>
                                        <p:tav tm="0">
                                          <p:val>
                                            <p:strVal val="ppt_x"/>
                                          </p:val>
                                        </p:tav>
                                        <p:tav tm="100000">
                                          <p:val>
                                            <p:strVal val="0-ppt_w/2"/>
                                          </p:val>
                                        </p:tav>
                                      </p:tavLst>
                                    </p:anim>
                                    <p:anim calcmode="lin" valueType="num">
                                      <p:cBhvr additive="base">
                                        <p:cTn id="35" dur="3000"/>
                                        <p:tgtEl>
                                          <p:spTgt spid="11"/>
                                        </p:tgtEl>
                                        <p:attrNameLst>
                                          <p:attrName>ppt_y</p:attrName>
                                        </p:attrNameLst>
                                      </p:cBhvr>
                                      <p:tavLst>
                                        <p:tav tm="0">
                                          <p:val>
                                            <p:strVal val="ppt_y"/>
                                          </p:val>
                                        </p:tav>
                                        <p:tav tm="100000">
                                          <p:val>
                                            <p:strVal val="ppt_y"/>
                                          </p:val>
                                        </p:tav>
                                      </p:tavLst>
                                    </p:anim>
                                    <p:set>
                                      <p:cBhvr>
                                        <p:cTn id="36" dur="1" fill="hold">
                                          <p:stCondLst>
                                            <p:cond delay="2999"/>
                                          </p:stCondLst>
                                        </p:cTn>
                                        <p:tgtEl>
                                          <p:spTgt spid="11"/>
                                        </p:tgtEl>
                                        <p:attrNameLst>
                                          <p:attrName>style.visibility</p:attrName>
                                        </p:attrNameLst>
                                      </p:cBhvr>
                                      <p:to>
                                        <p:strVal val="hidden"/>
                                      </p:to>
                                    </p:set>
                                  </p:childTnLst>
                                </p:cTn>
                              </p:par>
                              <p:par>
                                <p:cTn id="37" presetID="23" presetClass="entr" presetSubtype="288"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3000" fill="hold"/>
                                        <p:tgtEl>
                                          <p:spTgt spid="5"/>
                                        </p:tgtEl>
                                        <p:attrNameLst>
                                          <p:attrName>ppt_w</p:attrName>
                                        </p:attrNameLst>
                                      </p:cBhvr>
                                      <p:tavLst>
                                        <p:tav tm="0">
                                          <p:val>
                                            <p:strVal val="4/3*#ppt_w"/>
                                          </p:val>
                                        </p:tav>
                                        <p:tav tm="100000">
                                          <p:val>
                                            <p:strVal val="#ppt_w"/>
                                          </p:val>
                                        </p:tav>
                                      </p:tavLst>
                                    </p:anim>
                                    <p:anim calcmode="lin" valueType="num">
                                      <p:cBhvr>
                                        <p:cTn id="40" dur="3000" fill="hold"/>
                                        <p:tgtEl>
                                          <p:spTgt spid="5"/>
                                        </p:tgtEl>
                                        <p:attrNameLst>
                                          <p:attrName>ppt_h</p:attrName>
                                        </p:attrNameLst>
                                      </p:cBhvr>
                                      <p:tavLst>
                                        <p:tav tm="0">
                                          <p:val>
                                            <p:strVal val="4/3*#ppt_h"/>
                                          </p:val>
                                        </p:tav>
                                        <p:tav tm="100000">
                                          <p:val>
                                            <p:strVal val="#ppt_h"/>
                                          </p:val>
                                        </p:tav>
                                      </p:tavLst>
                                    </p:anim>
                                  </p:childTnLst>
                                </p:cTn>
                              </p:par>
                              <p:par>
                                <p:cTn id="41" presetID="4" presetClass="entr" presetSubtype="32"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box(out)">
                                      <p:cBhvr>
                                        <p:cTn id="43" dur="3000"/>
                                        <p:tgtEl>
                                          <p:spTgt spid="5"/>
                                        </p:tgtEl>
                                      </p:cBhvr>
                                    </p:animEffect>
                                  </p:childTnLst>
                                </p:cTn>
                              </p:par>
                            </p:childTnLst>
                          </p:cTn>
                        </p:par>
                        <p:par>
                          <p:cTn id="44" fill="hold" nodeType="afterGroup">
                            <p:stCondLst>
                              <p:cond delay="30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7"/>
                                        </p:tgtEl>
                                        <p:attrNameLst>
                                          <p:attrName>style.visibility</p:attrName>
                                        </p:attrNameLst>
                                      </p:cBhvr>
                                      <p:to>
                                        <p:strVal val="visible"/>
                                      </p:to>
                                    </p:set>
                                    <p:animEffect transition="in" filter="fade">
                                      <p:cBhvr>
                                        <p:cTn id="47" dur="1000"/>
                                        <p:tgtEl>
                                          <p:spTgt spid="7"/>
                                        </p:tgtEl>
                                      </p:cBhvr>
                                    </p:animEffect>
                                    <p:anim calcmode="lin" valueType="num">
                                      <p:cBhvr>
                                        <p:cTn id="48" dur="1000" fill="hold"/>
                                        <p:tgtEl>
                                          <p:spTgt spid="7"/>
                                        </p:tgtEl>
                                        <p:attrNameLst>
                                          <p:attrName>ppt_x</p:attrName>
                                        </p:attrNameLst>
                                      </p:cBhvr>
                                      <p:tavLst>
                                        <p:tav tm="0">
                                          <p:val>
                                            <p:strVal val="#ppt_x-.1"/>
                                          </p:val>
                                        </p:tav>
                                        <p:tav tm="100000">
                                          <p:val>
                                            <p:strVal val="#ppt_x"/>
                                          </p:val>
                                        </p:tav>
                                      </p:tavLst>
                                    </p:anim>
                                    <p:anim calcmode="lin" valueType="num">
                                      <p:cBhvr>
                                        <p:cTn id="4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52407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KsOR7aZ0UFDcd10MDZq62cxUXmU.png"/>
          <p:cNvPicPr>
            <a:picLocks noChangeAspect="1"/>
          </p:cNvPicPr>
          <p:nvPr/>
        </p:nvPicPr>
        <p:blipFill>
          <a:blip r:embed="rId3">
            <a:clrChange>
              <a:clrFrom>
                <a:srgbClr val="02AFF3"/>
              </a:clrFrom>
              <a:clrTo>
                <a:srgbClr val="02AFF3">
                  <a:alpha val="0"/>
                </a:srgbClr>
              </a:clrTo>
            </a:clrChange>
          </a:blip>
          <a:srcRect/>
          <a:stretch>
            <a:fillRect/>
          </a:stretch>
        </p:blipFill>
        <p:spPr bwMode="auto">
          <a:xfrm>
            <a:off x="-252413" y="465138"/>
            <a:ext cx="1112838" cy="1944687"/>
          </a:xfrm>
          <a:prstGeom prst="rect">
            <a:avLst/>
          </a:prstGeom>
          <a:gradFill>
            <a:gsLst>
              <a:gs pos="0">
                <a:srgbClr val="E6DCAC"/>
              </a:gs>
              <a:gs pos="12000">
                <a:srgbClr val="E6D78A">
                  <a:alpha val="58000"/>
                </a:srgbClr>
              </a:gs>
              <a:gs pos="30000">
                <a:srgbClr val="C7AC4C">
                  <a:alpha val="70000"/>
                </a:srgbClr>
              </a:gs>
              <a:gs pos="45000">
                <a:srgbClr val="E6D78A"/>
              </a:gs>
              <a:gs pos="77000">
                <a:srgbClr val="C7AC4C">
                  <a:alpha val="69000"/>
                </a:srgbClr>
              </a:gs>
              <a:gs pos="100000">
                <a:srgbClr val="E6DCAC"/>
              </a:gs>
            </a:gsLst>
            <a:lin ang="5400000" scaled="0"/>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pic>
      <p:pic>
        <p:nvPicPr>
          <p:cNvPr id="6" name="5 Imagen" descr="KsOR7aZ0UFDcd10MDZq62cxUXmU.png"/>
          <p:cNvPicPr>
            <a:picLocks noChangeAspect="1"/>
          </p:cNvPicPr>
          <p:nvPr/>
        </p:nvPicPr>
        <p:blipFill>
          <a:blip r:embed="rId4" cstate="print">
            <a:clrChange>
              <a:clrFrom>
                <a:srgbClr val="02AFF3"/>
              </a:clrFrom>
              <a:clrTo>
                <a:srgbClr val="02AFF3">
                  <a:alpha val="0"/>
                </a:srgbClr>
              </a:clrTo>
            </a:clrChange>
            <a:extLst>
              <a:ext uri="{28A0092B-C50C-407E-A947-70E740481C1C}">
                <a14:useLocalDpi xmlns:a14="http://schemas.microsoft.com/office/drawing/2010/main" val="0"/>
              </a:ext>
            </a:extLst>
          </a:blip>
          <a:srcRect/>
          <a:stretch>
            <a:fillRect/>
          </a:stretch>
        </p:blipFill>
        <p:spPr bwMode="auto">
          <a:xfrm>
            <a:off x="971550" y="465138"/>
            <a:ext cx="1100138" cy="1944687"/>
          </a:xfrm>
          <a:prstGeom prst="rect">
            <a:avLst/>
          </a:prstGeom>
          <a:gradFill>
            <a:gsLst>
              <a:gs pos="0">
                <a:srgbClr val="E6DCAC"/>
              </a:gs>
              <a:gs pos="12000">
                <a:srgbClr val="E6D78A">
                  <a:alpha val="58000"/>
                </a:srgbClr>
              </a:gs>
              <a:gs pos="30000">
                <a:srgbClr val="C7AC4C">
                  <a:alpha val="70000"/>
                </a:srgbClr>
              </a:gs>
              <a:gs pos="45000">
                <a:srgbClr val="E6D78A"/>
              </a:gs>
              <a:gs pos="77000">
                <a:srgbClr val="C7AC4C">
                  <a:alpha val="69000"/>
                </a:srgbClr>
              </a:gs>
              <a:gs pos="100000">
                <a:srgbClr val="E6DCAC"/>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p:spPr>
      </p:pic>
      <p:pic>
        <p:nvPicPr>
          <p:cNvPr id="7" name="6 Imagen" descr="KsOR7aZ0UFDcd10MDZq62cxUXmU.png"/>
          <p:cNvPicPr>
            <a:picLocks noChangeAspect="1"/>
          </p:cNvPicPr>
          <p:nvPr/>
        </p:nvPicPr>
        <p:blipFill>
          <a:blip r:embed="rId5">
            <a:clrChange>
              <a:clrFrom>
                <a:srgbClr val="02AFF3"/>
              </a:clrFrom>
              <a:clrTo>
                <a:srgbClr val="02AFF3">
                  <a:alpha val="0"/>
                </a:srgbClr>
              </a:clrTo>
            </a:clrChange>
          </a:blip>
          <a:srcRect/>
          <a:stretch>
            <a:fillRect/>
          </a:stretch>
        </p:blipFill>
        <p:spPr bwMode="auto">
          <a:xfrm>
            <a:off x="2124075" y="465138"/>
            <a:ext cx="1060450" cy="1944687"/>
          </a:xfrm>
          <a:prstGeom prst="rect">
            <a:avLst/>
          </a:prstGeom>
          <a:gradFill>
            <a:gsLst>
              <a:gs pos="0">
                <a:srgbClr val="E6DCAC"/>
              </a:gs>
              <a:gs pos="12000">
                <a:srgbClr val="E6D78A">
                  <a:alpha val="58000"/>
                </a:srgbClr>
              </a:gs>
              <a:gs pos="30000">
                <a:srgbClr val="C7AC4C">
                  <a:alpha val="70000"/>
                </a:srgbClr>
              </a:gs>
              <a:gs pos="45000">
                <a:srgbClr val="E6D78A"/>
              </a:gs>
              <a:gs pos="77000">
                <a:srgbClr val="C7AC4C">
                  <a:alpha val="69000"/>
                </a:srgbClr>
              </a:gs>
              <a:gs pos="100000">
                <a:srgbClr val="E6DCAC"/>
              </a:gs>
            </a:gsLst>
            <a:lin ang="5400000" scaled="0"/>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pic>
      <p:pic>
        <p:nvPicPr>
          <p:cNvPr id="8" name="7 Imagen" descr="KsOR7aZ0UFDcd10MDZq62cxUXmU.png"/>
          <p:cNvPicPr>
            <a:picLocks noChangeAspect="1"/>
          </p:cNvPicPr>
          <p:nvPr/>
        </p:nvPicPr>
        <p:blipFill>
          <a:blip r:embed="rId6" cstate="print">
            <a:clrChange>
              <a:clrFrom>
                <a:srgbClr val="02AFF3"/>
              </a:clrFrom>
              <a:clrTo>
                <a:srgbClr val="02AFF3">
                  <a:alpha val="0"/>
                </a:srgbClr>
              </a:clrTo>
            </a:clrChange>
            <a:extLst>
              <a:ext uri="{28A0092B-C50C-407E-A947-70E740481C1C}">
                <a14:useLocalDpi xmlns:a14="http://schemas.microsoft.com/office/drawing/2010/main" val="0"/>
              </a:ext>
            </a:extLst>
          </a:blip>
          <a:srcRect/>
          <a:stretch>
            <a:fillRect/>
          </a:stretch>
        </p:blipFill>
        <p:spPr bwMode="auto">
          <a:xfrm>
            <a:off x="3248025" y="465138"/>
            <a:ext cx="1108075" cy="1944687"/>
          </a:xfrm>
          <a:prstGeom prst="rect">
            <a:avLst/>
          </a:prstGeom>
          <a:gradFill>
            <a:gsLst>
              <a:gs pos="0">
                <a:srgbClr val="E6DCAC"/>
              </a:gs>
              <a:gs pos="12000">
                <a:srgbClr val="E6D78A">
                  <a:alpha val="58000"/>
                </a:srgbClr>
              </a:gs>
              <a:gs pos="30000">
                <a:srgbClr val="C7AC4C">
                  <a:alpha val="70000"/>
                </a:srgbClr>
              </a:gs>
              <a:gs pos="45000">
                <a:srgbClr val="E6D78A"/>
              </a:gs>
              <a:gs pos="77000">
                <a:srgbClr val="C7AC4C">
                  <a:alpha val="69000"/>
                </a:srgbClr>
              </a:gs>
              <a:gs pos="100000">
                <a:srgbClr val="E6DCAC"/>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p:spPr>
      </p:pic>
      <p:pic>
        <p:nvPicPr>
          <p:cNvPr id="9" name="8 Imagen" descr="KsOR7aZ0UFDcd10MDZq62cxUXmU.png"/>
          <p:cNvPicPr>
            <a:picLocks noChangeAspect="1"/>
          </p:cNvPicPr>
          <p:nvPr/>
        </p:nvPicPr>
        <p:blipFill>
          <a:blip r:embed="rId4">
            <a:clrChange>
              <a:clrFrom>
                <a:srgbClr val="02AFF3"/>
              </a:clrFrom>
              <a:clrTo>
                <a:srgbClr val="02AFF3">
                  <a:alpha val="0"/>
                </a:srgbClr>
              </a:clrTo>
            </a:clrChange>
          </a:blip>
          <a:srcRect/>
          <a:stretch>
            <a:fillRect/>
          </a:stretch>
        </p:blipFill>
        <p:spPr bwMode="auto">
          <a:xfrm>
            <a:off x="4427538" y="465138"/>
            <a:ext cx="1103312" cy="1944687"/>
          </a:xfrm>
          <a:prstGeom prst="rect">
            <a:avLst/>
          </a:prstGeom>
          <a:gradFill>
            <a:gsLst>
              <a:gs pos="0">
                <a:srgbClr val="E6DCAC"/>
              </a:gs>
              <a:gs pos="12000">
                <a:srgbClr val="E6D78A">
                  <a:alpha val="58000"/>
                </a:srgbClr>
              </a:gs>
              <a:gs pos="30000">
                <a:srgbClr val="C7AC4C">
                  <a:alpha val="70000"/>
                </a:srgbClr>
              </a:gs>
              <a:gs pos="45000">
                <a:srgbClr val="E6D78A"/>
              </a:gs>
              <a:gs pos="77000">
                <a:srgbClr val="C7AC4C">
                  <a:alpha val="69000"/>
                </a:srgbClr>
              </a:gs>
              <a:gs pos="100000">
                <a:srgbClr val="E6DCAC"/>
              </a:gs>
            </a:gsLst>
            <a:lin ang="5400000" scaled="0"/>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pic>
      <p:pic>
        <p:nvPicPr>
          <p:cNvPr id="10" name="9 Imagen" descr="KsOR7aZ0UFDcd10MDZq62cxUXmU.png"/>
          <p:cNvPicPr>
            <a:picLocks noChangeAspect="1"/>
          </p:cNvPicPr>
          <p:nvPr/>
        </p:nvPicPr>
        <p:blipFill>
          <a:blip r:embed="rId7" cstate="print">
            <a:clrChange>
              <a:clrFrom>
                <a:srgbClr val="02AFF3"/>
              </a:clrFrom>
              <a:clrTo>
                <a:srgbClr val="02AFF3">
                  <a:alpha val="0"/>
                </a:srgbClr>
              </a:clrTo>
            </a:clrChange>
            <a:extLst>
              <a:ext uri="{28A0092B-C50C-407E-A947-70E740481C1C}">
                <a14:useLocalDpi xmlns:a14="http://schemas.microsoft.com/office/drawing/2010/main" val="0"/>
              </a:ext>
            </a:extLst>
          </a:blip>
          <a:srcRect/>
          <a:stretch>
            <a:fillRect/>
          </a:stretch>
        </p:blipFill>
        <p:spPr bwMode="auto">
          <a:xfrm>
            <a:off x="5651500" y="465138"/>
            <a:ext cx="1135063" cy="1944687"/>
          </a:xfrm>
          <a:prstGeom prst="rect">
            <a:avLst/>
          </a:prstGeom>
          <a:gradFill>
            <a:gsLst>
              <a:gs pos="0">
                <a:srgbClr val="E6DCAC"/>
              </a:gs>
              <a:gs pos="12000">
                <a:srgbClr val="E6D78A">
                  <a:alpha val="58000"/>
                </a:srgbClr>
              </a:gs>
              <a:gs pos="30000">
                <a:srgbClr val="C7AC4C">
                  <a:alpha val="70000"/>
                </a:srgbClr>
              </a:gs>
              <a:gs pos="45000">
                <a:srgbClr val="E6D78A"/>
              </a:gs>
              <a:gs pos="77000">
                <a:srgbClr val="C7AC4C">
                  <a:alpha val="69000"/>
                </a:srgbClr>
              </a:gs>
              <a:gs pos="100000">
                <a:srgbClr val="E6DCAC"/>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p:spPr>
      </p:pic>
      <p:pic>
        <p:nvPicPr>
          <p:cNvPr id="11" name="10 Imagen" descr="KsOR7aZ0UFDcd10MDZq62cxUXmU.png"/>
          <p:cNvPicPr>
            <a:picLocks noChangeAspect="1"/>
          </p:cNvPicPr>
          <p:nvPr/>
        </p:nvPicPr>
        <p:blipFill>
          <a:blip r:embed="rId8">
            <a:clrChange>
              <a:clrFrom>
                <a:srgbClr val="02AFF3"/>
              </a:clrFrom>
              <a:clrTo>
                <a:srgbClr val="02AFF3">
                  <a:alpha val="0"/>
                </a:srgbClr>
              </a:clrTo>
            </a:clrChange>
          </a:blip>
          <a:srcRect/>
          <a:stretch>
            <a:fillRect/>
          </a:stretch>
        </p:blipFill>
        <p:spPr bwMode="auto">
          <a:xfrm>
            <a:off x="6858000" y="465138"/>
            <a:ext cx="1098550" cy="1944687"/>
          </a:xfrm>
          <a:prstGeom prst="rect">
            <a:avLst/>
          </a:prstGeom>
          <a:gradFill>
            <a:gsLst>
              <a:gs pos="0">
                <a:srgbClr val="E6DCAC">
                  <a:alpha val="65000"/>
                </a:srgbClr>
              </a:gs>
              <a:gs pos="12000">
                <a:srgbClr val="E6D78A">
                  <a:alpha val="58000"/>
                </a:srgbClr>
              </a:gs>
              <a:gs pos="30000">
                <a:srgbClr val="C7AC4C">
                  <a:alpha val="70000"/>
                </a:srgbClr>
              </a:gs>
              <a:gs pos="45000">
                <a:srgbClr val="E6D78A"/>
              </a:gs>
              <a:gs pos="77000">
                <a:srgbClr val="C7AC4C">
                  <a:alpha val="69000"/>
                </a:srgbClr>
              </a:gs>
              <a:gs pos="100000">
                <a:srgbClr val="E6DCAC"/>
              </a:gs>
            </a:gsLst>
            <a:lin ang="5400000" scaled="0"/>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pic>
      <p:pic>
        <p:nvPicPr>
          <p:cNvPr id="12" name="11 Imagen" descr="KsOR7aZ0UFDcd10MDZq62cxUXmU.png"/>
          <p:cNvPicPr>
            <a:picLocks noChangeAspect="1"/>
          </p:cNvPicPr>
          <p:nvPr/>
        </p:nvPicPr>
        <p:blipFill>
          <a:blip r:embed="rId3" cstate="print">
            <a:clrChange>
              <a:clrFrom>
                <a:srgbClr val="02AFF3"/>
              </a:clrFrom>
              <a:clrTo>
                <a:srgbClr val="02AFF3">
                  <a:alpha val="0"/>
                </a:srgbClr>
              </a:clrTo>
            </a:clrChange>
            <a:extLst>
              <a:ext uri="{28A0092B-C50C-407E-A947-70E740481C1C}">
                <a14:useLocalDpi xmlns:a14="http://schemas.microsoft.com/office/drawing/2010/main" val="0"/>
              </a:ext>
            </a:extLst>
          </a:blip>
          <a:srcRect/>
          <a:stretch>
            <a:fillRect/>
          </a:stretch>
        </p:blipFill>
        <p:spPr bwMode="auto">
          <a:xfrm>
            <a:off x="8027988" y="465138"/>
            <a:ext cx="1116012" cy="1944687"/>
          </a:xfrm>
          <a:prstGeom prst="rect">
            <a:avLst/>
          </a:prstGeom>
          <a:gradFill>
            <a:gsLst>
              <a:gs pos="0">
                <a:srgbClr val="E6DCAC">
                  <a:alpha val="65000"/>
                </a:srgbClr>
              </a:gs>
              <a:gs pos="12000">
                <a:srgbClr val="E6D78A">
                  <a:alpha val="58000"/>
                </a:srgbClr>
              </a:gs>
              <a:gs pos="30000">
                <a:srgbClr val="C7AC4C">
                  <a:alpha val="70000"/>
                </a:srgbClr>
              </a:gs>
              <a:gs pos="45000">
                <a:srgbClr val="E6D78A"/>
              </a:gs>
              <a:gs pos="77000">
                <a:srgbClr val="C7AC4C">
                  <a:alpha val="69000"/>
                </a:srgbClr>
              </a:gs>
              <a:gs pos="100000">
                <a:srgbClr val="E6DCAC"/>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p:spPr>
      </p:pic>
      <p:pic>
        <p:nvPicPr>
          <p:cNvPr id="13" name="12 Imagen" descr="KsOR7aZ0UFDcd10MDZq62cxUXmU.png"/>
          <p:cNvPicPr>
            <a:picLocks noChangeAspect="1"/>
          </p:cNvPicPr>
          <p:nvPr/>
        </p:nvPicPr>
        <p:blipFill>
          <a:blip r:embed="rId9">
            <a:clrChange>
              <a:clrFrom>
                <a:srgbClr val="02AFF3"/>
              </a:clrFrom>
              <a:clrTo>
                <a:srgbClr val="02AFF3">
                  <a:alpha val="0"/>
                </a:srgbClr>
              </a:clrTo>
            </a:clrChange>
          </a:blip>
          <a:srcRect/>
          <a:stretch>
            <a:fillRect/>
          </a:stretch>
        </p:blipFill>
        <p:spPr bwMode="auto">
          <a:xfrm>
            <a:off x="-323850" y="2679700"/>
            <a:ext cx="1127125" cy="1836738"/>
          </a:xfrm>
          <a:prstGeom prst="rect">
            <a:avLst/>
          </a:prstGeom>
          <a:gradFill>
            <a:gsLst>
              <a:gs pos="0">
                <a:srgbClr val="E6DCAC"/>
              </a:gs>
              <a:gs pos="12000">
                <a:srgbClr val="E6D78A">
                  <a:alpha val="58000"/>
                </a:srgbClr>
              </a:gs>
              <a:gs pos="30000">
                <a:srgbClr val="C7AC4C">
                  <a:alpha val="70000"/>
                </a:srgbClr>
              </a:gs>
              <a:gs pos="45000">
                <a:srgbClr val="E6D78A"/>
              </a:gs>
              <a:gs pos="77000">
                <a:srgbClr val="C7AC4C">
                  <a:alpha val="69000"/>
                </a:srgbClr>
              </a:gs>
              <a:gs pos="100000">
                <a:srgbClr val="E6DCAC"/>
              </a:gs>
            </a:gsLst>
            <a:lin ang="5400000" scaled="0"/>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pic>
      <p:pic>
        <p:nvPicPr>
          <p:cNvPr id="14" name="13 Imagen" descr="KsOR7aZ0UFDcd10MDZq62cxUXmU.png"/>
          <p:cNvPicPr>
            <a:picLocks noChangeAspect="1"/>
          </p:cNvPicPr>
          <p:nvPr/>
        </p:nvPicPr>
        <p:blipFill>
          <a:blip r:embed="rId9" cstate="print">
            <a:clrChange>
              <a:clrFrom>
                <a:srgbClr val="02AFF3"/>
              </a:clrFrom>
              <a:clrTo>
                <a:srgbClr val="02AFF3">
                  <a:alpha val="0"/>
                </a:srgbClr>
              </a:clrTo>
            </a:clrChange>
            <a:extLst>
              <a:ext uri="{28A0092B-C50C-407E-A947-70E740481C1C}">
                <a14:useLocalDpi xmlns:a14="http://schemas.microsoft.com/office/drawing/2010/main" val="0"/>
              </a:ext>
            </a:extLst>
          </a:blip>
          <a:srcRect/>
          <a:stretch>
            <a:fillRect/>
          </a:stretch>
        </p:blipFill>
        <p:spPr bwMode="auto">
          <a:xfrm>
            <a:off x="873125" y="2679700"/>
            <a:ext cx="1127125" cy="1836738"/>
          </a:xfrm>
          <a:prstGeom prst="rect">
            <a:avLst/>
          </a:prstGeom>
          <a:gradFill>
            <a:gsLst>
              <a:gs pos="0">
                <a:srgbClr val="E6DCAC"/>
              </a:gs>
              <a:gs pos="12000">
                <a:srgbClr val="E6D78A">
                  <a:alpha val="58000"/>
                </a:srgbClr>
              </a:gs>
              <a:gs pos="30000">
                <a:srgbClr val="C7AC4C">
                  <a:alpha val="70000"/>
                </a:srgbClr>
              </a:gs>
              <a:gs pos="45000">
                <a:srgbClr val="E6D78A"/>
              </a:gs>
              <a:gs pos="77000">
                <a:srgbClr val="C7AC4C">
                  <a:alpha val="69000"/>
                </a:srgbClr>
              </a:gs>
              <a:gs pos="100000">
                <a:srgbClr val="E6DCAC"/>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p:spPr>
      </p:pic>
      <p:pic>
        <p:nvPicPr>
          <p:cNvPr id="15" name="14 Imagen" descr="KsOR7aZ0UFDcd10MDZq62cxUXmU.png"/>
          <p:cNvPicPr>
            <a:picLocks noChangeAspect="1"/>
          </p:cNvPicPr>
          <p:nvPr/>
        </p:nvPicPr>
        <p:blipFill>
          <a:blip r:embed="rId9">
            <a:clrChange>
              <a:clrFrom>
                <a:srgbClr val="02AFF3"/>
              </a:clrFrom>
              <a:clrTo>
                <a:srgbClr val="02AFF3">
                  <a:alpha val="0"/>
                </a:srgbClr>
              </a:clrTo>
            </a:clrChange>
          </a:blip>
          <a:srcRect/>
          <a:stretch>
            <a:fillRect/>
          </a:stretch>
        </p:blipFill>
        <p:spPr bwMode="auto">
          <a:xfrm>
            <a:off x="2051050" y="2679700"/>
            <a:ext cx="1128713" cy="1836738"/>
          </a:xfrm>
          <a:prstGeom prst="rect">
            <a:avLst/>
          </a:prstGeom>
          <a:gradFill>
            <a:gsLst>
              <a:gs pos="0">
                <a:srgbClr val="E6DCAC"/>
              </a:gs>
              <a:gs pos="12000">
                <a:srgbClr val="E6D78A">
                  <a:alpha val="58000"/>
                </a:srgbClr>
              </a:gs>
              <a:gs pos="30000">
                <a:srgbClr val="C7AC4C">
                  <a:alpha val="70000"/>
                </a:srgbClr>
              </a:gs>
              <a:gs pos="45000">
                <a:srgbClr val="E6D78A"/>
              </a:gs>
              <a:gs pos="77000">
                <a:srgbClr val="C7AC4C">
                  <a:alpha val="69000"/>
                </a:srgbClr>
              </a:gs>
              <a:gs pos="100000">
                <a:srgbClr val="E6DCAC"/>
              </a:gs>
            </a:gsLst>
            <a:lin ang="5400000" scaled="0"/>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pic>
      <p:pic>
        <p:nvPicPr>
          <p:cNvPr id="16" name="15 Imagen" descr="KsOR7aZ0UFDcd10MDZq62cxUXmU.png"/>
          <p:cNvPicPr>
            <a:picLocks noChangeAspect="1"/>
          </p:cNvPicPr>
          <p:nvPr/>
        </p:nvPicPr>
        <p:blipFill>
          <a:blip r:embed="rId9" cstate="print">
            <a:clrChange>
              <a:clrFrom>
                <a:srgbClr val="02AFF3"/>
              </a:clrFrom>
              <a:clrTo>
                <a:srgbClr val="02AFF3">
                  <a:alpha val="0"/>
                </a:srgbClr>
              </a:clrTo>
            </a:clrChange>
            <a:extLst>
              <a:ext uri="{28A0092B-C50C-407E-A947-70E740481C1C}">
                <a14:useLocalDpi xmlns:a14="http://schemas.microsoft.com/office/drawing/2010/main" val="0"/>
              </a:ext>
            </a:extLst>
          </a:blip>
          <a:srcRect/>
          <a:stretch>
            <a:fillRect/>
          </a:stretch>
        </p:blipFill>
        <p:spPr bwMode="auto">
          <a:xfrm>
            <a:off x="3276600" y="2679700"/>
            <a:ext cx="1127125" cy="1836738"/>
          </a:xfrm>
          <a:prstGeom prst="rect">
            <a:avLst/>
          </a:prstGeom>
          <a:gradFill>
            <a:gsLst>
              <a:gs pos="0">
                <a:srgbClr val="E6DCAC"/>
              </a:gs>
              <a:gs pos="12000">
                <a:srgbClr val="E6D78A">
                  <a:alpha val="58000"/>
                </a:srgbClr>
              </a:gs>
              <a:gs pos="30000">
                <a:srgbClr val="C7AC4C">
                  <a:alpha val="70000"/>
                </a:srgbClr>
              </a:gs>
              <a:gs pos="45000">
                <a:srgbClr val="E6D78A"/>
              </a:gs>
              <a:gs pos="77000">
                <a:srgbClr val="C7AC4C">
                  <a:alpha val="69000"/>
                </a:srgbClr>
              </a:gs>
              <a:gs pos="100000">
                <a:srgbClr val="E6DCAC"/>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p:spPr>
      </p:pic>
      <p:pic>
        <p:nvPicPr>
          <p:cNvPr id="17" name="16 Imagen" descr="KsOR7aZ0UFDcd10MDZq62cxUXmU.png"/>
          <p:cNvPicPr>
            <a:picLocks noChangeAspect="1"/>
          </p:cNvPicPr>
          <p:nvPr/>
        </p:nvPicPr>
        <p:blipFill>
          <a:blip r:embed="rId9">
            <a:clrChange>
              <a:clrFrom>
                <a:srgbClr val="02AFF3"/>
              </a:clrFrom>
              <a:clrTo>
                <a:srgbClr val="02AFF3">
                  <a:alpha val="0"/>
                </a:srgbClr>
              </a:clrTo>
            </a:clrChange>
          </a:blip>
          <a:srcRect/>
          <a:stretch>
            <a:fillRect/>
          </a:stretch>
        </p:blipFill>
        <p:spPr bwMode="auto">
          <a:xfrm>
            <a:off x="4500563" y="2679700"/>
            <a:ext cx="1127125" cy="1836738"/>
          </a:xfrm>
          <a:prstGeom prst="rect">
            <a:avLst/>
          </a:prstGeom>
          <a:gradFill>
            <a:gsLst>
              <a:gs pos="0">
                <a:srgbClr val="E6DCAC"/>
              </a:gs>
              <a:gs pos="12000">
                <a:srgbClr val="E6D78A">
                  <a:alpha val="58000"/>
                </a:srgbClr>
              </a:gs>
              <a:gs pos="30000">
                <a:srgbClr val="C7AC4C">
                  <a:alpha val="70000"/>
                </a:srgbClr>
              </a:gs>
              <a:gs pos="45000">
                <a:srgbClr val="E6D78A"/>
              </a:gs>
              <a:gs pos="77000">
                <a:srgbClr val="C7AC4C">
                  <a:alpha val="69000"/>
                </a:srgbClr>
              </a:gs>
              <a:gs pos="100000">
                <a:srgbClr val="E6DCAC"/>
              </a:gs>
            </a:gsLst>
            <a:lin ang="5400000" scaled="0"/>
          </a:gradFill>
          <a:ln w="9525">
            <a:noFill/>
            <a:miter lim="800000"/>
            <a:headEnd/>
            <a:tailEnd/>
          </a:ln>
        </p:spPr>
      </p:pic>
      <p:pic>
        <p:nvPicPr>
          <p:cNvPr id="18" name="17 Imagen" descr="KsOR7aZ0UFDcd10MDZq62cxUXmU.png"/>
          <p:cNvPicPr>
            <a:picLocks noChangeAspect="1"/>
          </p:cNvPicPr>
          <p:nvPr/>
        </p:nvPicPr>
        <p:blipFill>
          <a:blip r:embed="rId9" cstate="print">
            <a:clrChange>
              <a:clrFrom>
                <a:srgbClr val="02AFF3"/>
              </a:clrFrom>
              <a:clrTo>
                <a:srgbClr val="02AFF3">
                  <a:alpha val="0"/>
                </a:srgbClr>
              </a:clrTo>
            </a:clrChange>
            <a:extLst>
              <a:ext uri="{28A0092B-C50C-407E-A947-70E740481C1C}">
                <a14:useLocalDpi xmlns:a14="http://schemas.microsoft.com/office/drawing/2010/main" val="0"/>
              </a:ext>
            </a:extLst>
          </a:blip>
          <a:srcRect/>
          <a:stretch>
            <a:fillRect/>
          </a:stretch>
        </p:blipFill>
        <p:spPr bwMode="auto">
          <a:xfrm>
            <a:off x="5724525" y="2679700"/>
            <a:ext cx="1127125" cy="1836738"/>
          </a:xfrm>
          <a:prstGeom prst="rect">
            <a:avLst/>
          </a:prstGeom>
          <a:gradFill>
            <a:gsLst>
              <a:gs pos="0">
                <a:srgbClr val="E6DCAC"/>
              </a:gs>
              <a:gs pos="12000">
                <a:srgbClr val="E6D78A">
                  <a:alpha val="58000"/>
                </a:srgbClr>
              </a:gs>
              <a:gs pos="30000">
                <a:srgbClr val="C7AC4C">
                  <a:alpha val="70000"/>
                </a:srgbClr>
              </a:gs>
              <a:gs pos="45000">
                <a:srgbClr val="E6D78A"/>
              </a:gs>
              <a:gs pos="77000">
                <a:srgbClr val="C7AC4C">
                  <a:alpha val="69000"/>
                </a:srgbClr>
              </a:gs>
              <a:gs pos="100000">
                <a:srgbClr val="E6DCAC"/>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p:spPr>
      </p:pic>
      <p:pic>
        <p:nvPicPr>
          <p:cNvPr id="19" name="18 Imagen" descr="KsOR7aZ0UFDcd10MDZq62cxUXmU.png"/>
          <p:cNvPicPr>
            <a:picLocks noChangeAspect="1"/>
          </p:cNvPicPr>
          <p:nvPr/>
        </p:nvPicPr>
        <p:blipFill>
          <a:blip r:embed="rId10">
            <a:clrChange>
              <a:clrFrom>
                <a:srgbClr val="02AFF3"/>
              </a:clrFrom>
              <a:clrTo>
                <a:srgbClr val="02AFF3">
                  <a:alpha val="0"/>
                </a:srgbClr>
              </a:clrTo>
            </a:clrChange>
          </a:blip>
          <a:srcRect/>
          <a:stretch>
            <a:fillRect/>
          </a:stretch>
        </p:blipFill>
        <p:spPr bwMode="auto">
          <a:xfrm>
            <a:off x="6948488" y="2679700"/>
            <a:ext cx="1079500" cy="1836738"/>
          </a:xfrm>
          <a:prstGeom prst="rect">
            <a:avLst/>
          </a:prstGeom>
          <a:gradFill>
            <a:gsLst>
              <a:gs pos="0">
                <a:srgbClr val="E6DCAC">
                  <a:alpha val="65000"/>
                </a:srgbClr>
              </a:gs>
              <a:gs pos="12000">
                <a:srgbClr val="E6D78A">
                  <a:alpha val="58000"/>
                </a:srgbClr>
              </a:gs>
              <a:gs pos="30000">
                <a:srgbClr val="C7AC4C">
                  <a:alpha val="70000"/>
                </a:srgbClr>
              </a:gs>
              <a:gs pos="45000">
                <a:srgbClr val="E6D78A"/>
              </a:gs>
              <a:gs pos="77000">
                <a:srgbClr val="C7AC4C">
                  <a:alpha val="69000"/>
                </a:srgbClr>
              </a:gs>
              <a:gs pos="100000">
                <a:srgbClr val="E6DCAC"/>
              </a:gs>
            </a:gsLst>
            <a:lin ang="5400000" scaled="0"/>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pic>
      <p:pic>
        <p:nvPicPr>
          <p:cNvPr id="20" name="19 Imagen" descr="KsOR7aZ0UFDcd10MDZq62cxUXmU.png"/>
          <p:cNvPicPr>
            <a:picLocks noChangeAspect="1"/>
          </p:cNvPicPr>
          <p:nvPr/>
        </p:nvPicPr>
        <p:blipFill>
          <a:blip r:embed="rId11" cstate="print">
            <a:clrChange>
              <a:clrFrom>
                <a:srgbClr val="02AFF3"/>
              </a:clrFrom>
              <a:clrTo>
                <a:srgbClr val="02AFF3">
                  <a:alpha val="0"/>
                </a:srgbClr>
              </a:clrTo>
            </a:clrChange>
            <a:extLst>
              <a:ext uri="{28A0092B-C50C-407E-A947-70E740481C1C}">
                <a14:useLocalDpi xmlns:a14="http://schemas.microsoft.com/office/drawing/2010/main" val="0"/>
              </a:ext>
            </a:extLst>
          </a:blip>
          <a:srcRect/>
          <a:stretch>
            <a:fillRect/>
          </a:stretch>
        </p:blipFill>
        <p:spPr bwMode="auto">
          <a:xfrm>
            <a:off x="8101013" y="2679700"/>
            <a:ext cx="1042987" cy="1836738"/>
          </a:xfrm>
          <a:prstGeom prst="rect">
            <a:avLst/>
          </a:prstGeom>
          <a:gradFill>
            <a:gsLst>
              <a:gs pos="0">
                <a:srgbClr val="E6DCAC">
                  <a:alpha val="65000"/>
                </a:srgbClr>
              </a:gs>
              <a:gs pos="12000">
                <a:srgbClr val="E6D78A">
                  <a:alpha val="58000"/>
                </a:srgbClr>
              </a:gs>
              <a:gs pos="30000">
                <a:srgbClr val="C7AC4C">
                  <a:alpha val="70000"/>
                </a:srgbClr>
              </a:gs>
              <a:gs pos="45000">
                <a:srgbClr val="E6D78A"/>
              </a:gs>
              <a:gs pos="77000">
                <a:srgbClr val="C7AC4C">
                  <a:alpha val="69000"/>
                </a:srgbClr>
              </a:gs>
              <a:gs pos="100000">
                <a:srgbClr val="E6DCAC"/>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p:spPr>
      </p:pic>
      <p:sp>
        <p:nvSpPr>
          <p:cNvPr id="23" name="22 CuadroTexto"/>
          <p:cNvSpPr txBox="1"/>
          <p:nvPr/>
        </p:nvSpPr>
        <p:spPr>
          <a:xfrm>
            <a:off x="285720" y="4286262"/>
            <a:ext cx="8501122" cy="646331"/>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Los bailes regionales valencianos vuelven a la plaza de la Virgen gracias al calendario de actuaciones del XXIV Festival de </a:t>
            </a:r>
            <a:r>
              <a:rPr lang="es-ES" b="1" dirty="0" err="1" smtClean="0">
                <a:effectLst>
                  <a:glow rad="101600">
                    <a:schemeClr val="accent2">
                      <a:satMod val="175000"/>
                      <a:alpha val="40000"/>
                    </a:schemeClr>
                  </a:glow>
                  <a:outerShdw blurRad="38100" dist="38100" dir="2700000" algn="tl">
                    <a:srgbClr val="000000">
                      <a:alpha val="43137"/>
                    </a:srgbClr>
                  </a:outerShdw>
                </a:effectLst>
              </a:rPr>
              <a:t>Balls</a:t>
            </a:r>
            <a:r>
              <a:rPr lang="es-ES" b="1" dirty="0" smtClean="0">
                <a:effectLst>
                  <a:glow rad="101600">
                    <a:schemeClr val="accent2">
                      <a:satMod val="175000"/>
                      <a:alpha val="40000"/>
                    </a:schemeClr>
                  </a:glow>
                  <a:outerShdw blurRad="38100" dist="38100" dir="2700000" algn="tl">
                    <a:srgbClr val="000000">
                      <a:alpha val="43137"/>
                    </a:srgbClr>
                  </a:outerShdw>
                </a:effectLst>
              </a:rPr>
              <a:t> al </a:t>
            </a:r>
            <a:r>
              <a:rPr lang="es-ES" b="1" dirty="0" err="1" smtClean="0">
                <a:effectLst>
                  <a:glow rad="101600">
                    <a:schemeClr val="accent2">
                      <a:satMod val="175000"/>
                      <a:alpha val="40000"/>
                    </a:schemeClr>
                  </a:glow>
                  <a:outerShdw blurRad="38100" dist="38100" dir="2700000" algn="tl">
                    <a:srgbClr val="000000">
                      <a:alpha val="43137"/>
                    </a:srgbClr>
                  </a:outerShdw>
                </a:effectLst>
              </a:rPr>
              <a:t>Carrer</a:t>
            </a:r>
            <a:r>
              <a:rPr lang="es-ES" b="1" dirty="0" smtClean="0">
                <a:effectLst>
                  <a:glow rad="101600">
                    <a:schemeClr val="accent2">
                      <a:satMod val="175000"/>
                      <a:alpha val="40000"/>
                    </a:schemeClr>
                  </a:glow>
                  <a:outerShdw blurRad="38100" dist="38100" dir="2700000" algn="tl">
                    <a:srgbClr val="000000">
                      <a:alpha val="43137"/>
                    </a:srgbClr>
                  </a:outerShdw>
                </a:effectLst>
              </a:rPr>
              <a:t>.</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3000" fill="hold"/>
                                        <p:tgtEl>
                                          <p:spTgt spid="5"/>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6"/>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7"/>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8"/>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9"/>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0"/>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1"/>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2"/>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3"/>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14"/>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15"/>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16"/>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17"/>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8"/>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9"/>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20"/>
                                        </p:tgtEl>
                                        <p:attrNameLst>
                                          <p:attrName>r</p:attrName>
                                        </p:attrNameLst>
                                      </p:cBhvr>
                                    </p:animRot>
                                  </p:childTnLst>
                                </p:cTn>
                              </p:par>
                            </p:childTnLst>
                          </p:cTn>
                        </p:par>
                        <p:par>
                          <p:cTn id="37" fill="hold" nodeType="afterGroup">
                            <p:stCondLst>
                              <p:cond delay="3000"/>
                            </p:stCondLst>
                            <p:childTnLst>
                              <p:par>
                                <p:cTn id="38" presetID="2" presetClass="exit" presetSubtype="2" fill="hold" nodeType="afterEffect">
                                  <p:stCondLst>
                                    <p:cond delay="0"/>
                                  </p:stCondLst>
                                  <p:childTnLst>
                                    <p:anim calcmode="lin" valueType="num">
                                      <p:cBhvr additive="base">
                                        <p:cTn id="39" dur="3000"/>
                                        <p:tgtEl>
                                          <p:spTgt spid="5"/>
                                        </p:tgtEl>
                                        <p:attrNameLst>
                                          <p:attrName>ppt_x</p:attrName>
                                        </p:attrNameLst>
                                      </p:cBhvr>
                                      <p:tavLst>
                                        <p:tav tm="0">
                                          <p:val>
                                            <p:strVal val="ppt_x"/>
                                          </p:val>
                                        </p:tav>
                                        <p:tav tm="100000">
                                          <p:val>
                                            <p:strVal val="1+ppt_w/2"/>
                                          </p:val>
                                        </p:tav>
                                      </p:tavLst>
                                    </p:anim>
                                    <p:anim calcmode="lin" valueType="num">
                                      <p:cBhvr additive="base">
                                        <p:cTn id="40" dur="3000"/>
                                        <p:tgtEl>
                                          <p:spTgt spid="5"/>
                                        </p:tgtEl>
                                        <p:attrNameLst>
                                          <p:attrName>ppt_y</p:attrName>
                                        </p:attrNameLst>
                                      </p:cBhvr>
                                      <p:tavLst>
                                        <p:tav tm="0">
                                          <p:val>
                                            <p:strVal val="ppt_y"/>
                                          </p:val>
                                        </p:tav>
                                        <p:tav tm="100000">
                                          <p:val>
                                            <p:strVal val="ppt_y"/>
                                          </p:val>
                                        </p:tav>
                                      </p:tavLst>
                                    </p:anim>
                                    <p:set>
                                      <p:cBhvr>
                                        <p:cTn id="41" dur="1" fill="hold">
                                          <p:stCondLst>
                                            <p:cond delay="2999"/>
                                          </p:stCondLst>
                                        </p:cTn>
                                        <p:tgtEl>
                                          <p:spTgt spid="5"/>
                                        </p:tgtEl>
                                        <p:attrNameLst>
                                          <p:attrName>style.visibility</p:attrName>
                                        </p:attrNameLst>
                                      </p:cBhvr>
                                      <p:to>
                                        <p:strVal val="hidden"/>
                                      </p:to>
                                    </p:set>
                                  </p:childTnLst>
                                </p:cTn>
                              </p:par>
                              <p:par>
                                <p:cTn id="42" presetID="2" presetClass="exit" presetSubtype="2" fill="hold" nodeType="with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1+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1+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1+ppt_w/2"/>
                                          </p:val>
                                        </p:tav>
                                      </p:tavLst>
                                    </p:anim>
                                    <p:anim calcmode="lin" valueType="num">
                                      <p:cBhvr additive="base">
                                        <p:cTn id="52" dur="3000"/>
                                        <p:tgtEl>
                                          <p:spTgt spid="8"/>
                                        </p:tgtEl>
                                        <p:attrNameLst>
                                          <p:attrName>ppt_y</p:attrName>
                                        </p:attrNameLst>
                                      </p:cBhvr>
                                      <p:tavLst>
                                        <p:tav tm="0">
                                          <p:val>
                                            <p:strVal val="ppt_y"/>
                                          </p:val>
                                        </p:tav>
                                        <p:tav tm="100000">
                                          <p:val>
                                            <p:strVal val="ppt_y"/>
                                          </p:val>
                                        </p:tav>
                                      </p:tavLst>
                                    </p:anim>
                                    <p:set>
                                      <p:cBhvr>
                                        <p:cTn id="53" dur="1" fill="hold">
                                          <p:stCondLst>
                                            <p:cond delay="2999"/>
                                          </p:stCondLst>
                                        </p:cTn>
                                        <p:tgtEl>
                                          <p:spTgt spid="8"/>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9"/>
                                        </p:tgtEl>
                                        <p:attrNameLst>
                                          <p:attrName>ppt_x</p:attrName>
                                        </p:attrNameLst>
                                      </p:cBhvr>
                                      <p:tavLst>
                                        <p:tav tm="0">
                                          <p:val>
                                            <p:strVal val="ppt_x"/>
                                          </p:val>
                                        </p:tav>
                                        <p:tav tm="100000">
                                          <p:val>
                                            <p:strVal val="1+ppt_w/2"/>
                                          </p:val>
                                        </p:tav>
                                      </p:tavLst>
                                    </p:anim>
                                    <p:anim calcmode="lin" valueType="num">
                                      <p:cBhvr additive="base">
                                        <p:cTn id="56" dur="3000"/>
                                        <p:tgtEl>
                                          <p:spTgt spid="9"/>
                                        </p:tgtEl>
                                        <p:attrNameLst>
                                          <p:attrName>ppt_y</p:attrName>
                                        </p:attrNameLst>
                                      </p:cBhvr>
                                      <p:tavLst>
                                        <p:tav tm="0">
                                          <p:val>
                                            <p:strVal val="ppt_y"/>
                                          </p:val>
                                        </p:tav>
                                        <p:tav tm="100000">
                                          <p:val>
                                            <p:strVal val="ppt_y"/>
                                          </p:val>
                                        </p:tav>
                                      </p:tavLst>
                                    </p:anim>
                                    <p:set>
                                      <p:cBhvr>
                                        <p:cTn id="57" dur="1" fill="hold">
                                          <p:stCondLst>
                                            <p:cond delay="2999"/>
                                          </p:stCondLst>
                                        </p:cTn>
                                        <p:tgtEl>
                                          <p:spTgt spid="9"/>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10"/>
                                        </p:tgtEl>
                                        <p:attrNameLst>
                                          <p:attrName>ppt_x</p:attrName>
                                        </p:attrNameLst>
                                      </p:cBhvr>
                                      <p:tavLst>
                                        <p:tav tm="0">
                                          <p:val>
                                            <p:strVal val="ppt_x"/>
                                          </p:val>
                                        </p:tav>
                                        <p:tav tm="100000">
                                          <p:val>
                                            <p:strVal val="1+ppt_w/2"/>
                                          </p:val>
                                        </p:tav>
                                      </p:tavLst>
                                    </p:anim>
                                    <p:anim calcmode="lin" valueType="num">
                                      <p:cBhvr additive="base">
                                        <p:cTn id="60" dur="3000"/>
                                        <p:tgtEl>
                                          <p:spTgt spid="10"/>
                                        </p:tgtEl>
                                        <p:attrNameLst>
                                          <p:attrName>ppt_y</p:attrName>
                                        </p:attrNameLst>
                                      </p:cBhvr>
                                      <p:tavLst>
                                        <p:tav tm="0">
                                          <p:val>
                                            <p:strVal val="ppt_y"/>
                                          </p:val>
                                        </p:tav>
                                        <p:tav tm="100000">
                                          <p:val>
                                            <p:strVal val="ppt_y"/>
                                          </p:val>
                                        </p:tav>
                                      </p:tavLst>
                                    </p:anim>
                                    <p:set>
                                      <p:cBhvr>
                                        <p:cTn id="61" dur="1" fill="hold">
                                          <p:stCondLst>
                                            <p:cond delay="2999"/>
                                          </p:stCondLst>
                                        </p:cTn>
                                        <p:tgtEl>
                                          <p:spTgt spid="10"/>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11"/>
                                        </p:tgtEl>
                                        <p:attrNameLst>
                                          <p:attrName>ppt_x</p:attrName>
                                        </p:attrNameLst>
                                      </p:cBhvr>
                                      <p:tavLst>
                                        <p:tav tm="0">
                                          <p:val>
                                            <p:strVal val="ppt_x"/>
                                          </p:val>
                                        </p:tav>
                                        <p:tav tm="100000">
                                          <p:val>
                                            <p:strVal val="1+ppt_w/2"/>
                                          </p:val>
                                        </p:tav>
                                      </p:tavLst>
                                    </p:anim>
                                    <p:anim calcmode="lin" valueType="num">
                                      <p:cBhvr additive="base">
                                        <p:cTn id="64" dur="3000"/>
                                        <p:tgtEl>
                                          <p:spTgt spid="11"/>
                                        </p:tgtEl>
                                        <p:attrNameLst>
                                          <p:attrName>ppt_y</p:attrName>
                                        </p:attrNameLst>
                                      </p:cBhvr>
                                      <p:tavLst>
                                        <p:tav tm="0">
                                          <p:val>
                                            <p:strVal val="ppt_y"/>
                                          </p:val>
                                        </p:tav>
                                        <p:tav tm="100000">
                                          <p:val>
                                            <p:strVal val="ppt_y"/>
                                          </p:val>
                                        </p:tav>
                                      </p:tavLst>
                                    </p:anim>
                                    <p:set>
                                      <p:cBhvr>
                                        <p:cTn id="65" dur="1" fill="hold">
                                          <p:stCondLst>
                                            <p:cond delay="2999"/>
                                          </p:stCondLst>
                                        </p:cTn>
                                        <p:tgtEl>
                                          <p:spTgt spid="11"/>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12"/>
                                        </p:tgtEl>
                                        <p:attrNameLst>
                                          <p:attrName>ppt_x</p:attrName>
                                        </p:attrNameLst>
                                      </p:cBhvr>
                                      <p:tavLst>
                                        <p:tav tm="0">
                                          <p:val>
                                            <p:strVal val="ppt_x"/>
                                          </p:val>
                                        </p:tav>
                                        <p:tav tm="100000">
                                          <p:val>
                                            <p:strVal val="1+ppt_w/2"/>
                                          </p:val>
                                        </p:tav>
                                      </p:tavLst>
                                    </p:anim>
                                    <p:anim calcmode="lin" valueType="num">
                                      <p:cBhvr additive="base">
                                        <p:cTn id="68" dur="3000"/>
                                        <p:tgtEl>
                                          <p:spTgt spid="12"/>
                                        </p:tgtEl>
                                        <p:attrNameLst>
                                          <p:attrName>ppt_y</p:attrName>
                                        </p:attrNameLst>
                                      </p:cBhvr>
                                      <p:tavLst>
                                        <p:tav tm="0">
                                          <p:val>
                                            <p:strVal val="ppt_y"/>
                                          </p:val>
                                        </p:tav>
                                        <p:tav tm="100000">
                                          <p:val>
                                            <p:strVal val="ppt_y"/>
                                          </p:val>
                                        </p:tav>
                                      </p:tavLst>
                                    </p:anim>
                                    <p:set>
                                      <p:cBhvr>
                                        <p:cTn id="69" dur="1" fill="hold">
                                          <p:stCondLst>
                                            <p:cond delay="2999"/>
                                          </p:stCondLst>
                                        </p:cTn>
                                        <p:tgtEl>
                                          <p:spTgt spid="12"/>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13"/>
                                        </p:tgtEl>
                                        <p:attrNameLst>
                                          <p:attrName>ppt_x</p:attrName>
                                        </p:attrNameLst>
                                      </p:cBhvr>
                                      <p:tavLst>
                                        <p:tav tm="0">
                                          <p:val>
                                            <p:strVal val="ppt_x"/>
                                          </p:val>
                                        </p:tav>
                                        <p:tav tm="100000">
                                          <p:val>
                                            <p:strVal val="0-ppt_w/2"/>
                                          </p:val>
                                        </p:tav>
                                      </p:tavLst>
                                    </p:anim>
                                    <p:anim calcmode="lin" valueType="num">
                                      <p:cBhvr additive="base">
                                        <p:cTn id="72" dur="3000"/>
                                        <p:tgtEl>
                                          <p:spTgt spid="13"/>
                                        </p:tgtEl>
                                        <p:attrNameLst>
                                          <p:attrName>ppt_y</p:attrName>
                                        </p:attrNameLst>
                                      </p:cBhvr>
                                      <p:tavLst>
                                        <p:tav tm="0">
                                          <p:val>
                                            <p:strVal val="ppt_y"/>
                                          </p:val>
                                        </p:tav>
                                        <p:tav tm="100000">
                                          <p:val>
                                            <p:strVal val="ppt_y"/>
                                          </p:val>
                                        </p:tav>
                                      </p:tavLst>
                                    </p:anim>
                                    <p:set>
                                      <p:cBhvr>
                                        <p:cTn id="73" dur="1" fill="hold">
                                          <p:stCondLst>
                                            <p:cond delay="2999"/>
                                          </p:stCondLst>
                                        </p:cTn>
                                        <p:tgtEl>
                                          <p:spTgt spid="13"/>
                                        </p:tgtEl>
                                        <p:attrNameLst>
                                          <p:attrName>style.visibility</p:attrName>
                                        </p:attrNameLst>
                                      </p:cBhvr>
                                      <p:to>
                                        <p:strVal val="hidden"/>
                                      </p:to>
                                    </p:set>
                                  </p:childTnLst>
                                </p:cTn>
                              </p:par>
                              <p:par>
                                <p:cTn id="74" presetID="2" presetClass="exit" presetSubtype="8" fill="hold" nodeType="withEffect">
                                  <p:stCondLst>
                                    <p:cond delay="0"/>
                                  </p:stCondLst>
                                  <p:childTnLst>
                                    <p:anim calcmode="lin" valueType="num">
                                      <p:cBhvr additive="base">
                                        <p:cTn id="75" dur="3000"/>
                                        <p:tgtEl>
                                          <p:spTgt spid="14"/>
                                        </p:tgtEl>
                                        <p:attrNameLst>
                                          <p:attrName>ppt_x</p:attrName>
                                        </p:attrNameLst>
                                      </p:cBhvr>
                                      <p:tavLst>
                                        <p:tav tm="0">
                                          <p:val>
                                            <p:strVal val="ppt_x"/>
                                          </p:val>
                                        </p:tav>
                                        <p:tav tm="100000">
                                          <p:val>
                                            <p:strVal val="0-ppt_w/2"/>
                                          </p:val>
                                        </p:tav>
                                      </p:tavLst>
                                    </p:anim>
                                    <p:anim calcmode="lin" valueType="num">
                                      <p:cBhvr additive="base">
                                        <p:cTn id="76" dur="3000"/>
                                        <p:tgtEl>
                                          <p:spTgt spid="14"/>
                                        </p:tgtEl>
                                        <p:attrNameLst>
                                          <p:attrName>ppt_y</p:attrName>
                                        </p:attrNameLst>
                                      </p:cBhvr>
                                      <p:tavLst>
                                        <p:tav tm="0">
                                          <p:val>
                                            <p:strVal val="ppt_y"/>
                                          </p:val>
                                        </p:tav>
                                        <p:tav tm="100000">
                                          <p:val>
                                            <p:strVal val="ppt_y"/>
                                          </p:val>
                                        </p:tav>
                                      </p:tavLst>
                                    </p:anim>
                                    <p:set>
                                      <p:cBhvr>
                                        <p:cTn id="77" dur="1" fill="hold">
                                          <p:stCondLst>
                                            <p:cond delay="2999"/>
                                          </p:stCondLst>
                                        </p:cTn>
                                        <p:tgtEl>
                                          <p:spTgt spid="14"/>
                                        </p:tgtEl>
                                        <p:attrNameLst>
                                          <p:attrName>style.visibility</p:attrName>
                                        </p:attrNameLst>
                                      </p:cBhvr>
                                      <p:to>
                                        <p:strVal val="hidden"/>
                                      </p:to>
                                    </p:set>
                                  </p:childTnLst>
                                </p:cTn>
                              </p:par>
                              <p:par>
                                <p:cTn id="78" presetID="2" presetClass="exit" presetSubtype="8" fill="hold" nodeType="withEffect">
                                  <p:stCondLst>
                                    <p:cond delay="0"/>
                                  </p:stCondLst>
                                  <p:childTnLst>
                                    <p:anim calcmode="lin" valueType="num">
                                      <p:cBhvr additive="base">
                                        <p:cTn id="79" dur="3000"/>
                                        <p:tgtEl>
                                          <p:spTgt spid="15"/>
                                        </p:tgtEl>
                                        <p:attrNameLst>
                                          <p:attrName>ppt_x</p:attrName>
                                        </p:attrNameLst>
                                      </p:cBhvr>
                                      <p:tavLst>
                                        <p:tav tm="0">
                                          <p:val>
                                            <p:strVal val="ppt_x"/>
                                          </p:val>
                                        </p:tav>
                                        <p:tav tm="100000">
                                          <p:val>
                                            <p:strVal val="0-ppt_w/2"/>
                                          </p:val>
                                        </p:tav>
                                      </p:tavLst>
                                    </p:anim>
                                    <p:anim calcmode="lin" valueType="num">
                                      <p:cBhvr additive="base">
                                        <p:cTn id="80" dur="3000"/>
                                        <p:tgtEl>
                                          <p:spTgt spid="15"/>
                                        </p:tgtEl>
                                        <p:attrNameLst>
                                          <p:attrName>ppt_y</p:attrName>
                                        </p:attrNameLst>
                                      </p:cBhvr>
                                      <p:tavLst>
                                        <p:tav tm="0">
                                          <p:val>
                                            <p:strVal val="ppt_y"/>
                                          </p:val>
                                        </p:tav>
                                        <p:tav tm="100000">
                                          <p:val>
                                            <p:strVal val="ppt_y"/>
                                          </p:val>
                                        </p:tav>
                                      </p:tavLst>
                                    </p:anim>
                                    <p:set>
                                      <p:cBhvr>
                                        <p:cTn id="81" dur="1" fill="hold">
                                          <p:stCondLst>
                                            <p:cond delay="2999"/>
                                          </p:stCondLst>
                                        </p:cTn>
                                        <p:tgtEl>
                                          <p:spTgt spid="15"/>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16"/>
                                        </p:tgtEl>
                                        <p:attrNameLst>
                                          <p:attrName>ppt_x</p:attrName>
                                        </p:attrNameLst>
                                      </p:cBhvr>
                                      <p:tavLst>
                                        <p:tav tm="0">
                                          <p:val>
                                            <p:strVal val="ppt_x"/>
                                          </p:val>
                                        </p:tav>
                                        <p:tav tm="100000">
                                          <p:val>
                                            <p:strVal val="0-ppt_w/2"/>
                                          </p:val>
                                        </p:tav>
                                      </p:tavLst>
                                    </p:anim>
                                    <p:anim calcmode="lin" valueType="num">
                                      <p:cBhvr additive="base">
                                        <p:cTn id="84" dur="3000"/>
                                        <p:tgtEl>
                                          <p:spTgt spid="16"/>
                                        </p:tgtEl>
                                        <p:attrNameLst>
                                          <p:attrName>ppt_y</p:attrName>
                                        </p:attrNameLst>
                                      </p:cBhvr>
                                      <p:tavLst>
                                        <p:tav tm="0">
                                          <p:val>
                                            <p:strVal val="ppt_y"/>
                                          </p:val>
                                        </p:tav>
                                        <p:tav tm="100000">
                                          <p:val>
                                            <p:strVal val="ppt_y"/>
                                          </p:val>
                                        </p:tav>
                                      </p:tavLst>
                                    </p:anim>
                                    <p:set>
                                      <p:cBhvr>
                                        <p:cTn id="85" dur="1" fill="hold">
                                          <p:stCondLst>
                                            <p:cond delay="2999"/>
                                          </p:stCondLst>
                                        </p:cTn>
                                        <p:tgtEl>
                                          <p:spTgt spid="16"/>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17"/>
                                        </p:tgtEl>
                                        <p:attrNameLst>
                                          <p:attrName>ppt_x</p:attrName>
                                        </p:attrNameLst>
                                      </p:cBhvr>
                                      <p:tavLst>
                                        <p:tav tm="0">
                                          <p:val>
                                            <p:strVal val="ppt_x"/>
                                          </p:val>
                                        </p:tav>
                                        <p:tav tm="100000">
                                          <p:val>
                                            <p:strVal val="0-ppt_w/2"/>
                                          </p:val>
                                        </p:tav>
                                      </p:tavLst>
                                    </p:anim>
                                    <p:anim calcmode="lin" valueType="num">
                                      <p:cBhvr additive="base">
                                        <p:cTn id="88" dur="3000"/>
                                        <p:tgtEl>
                                          <p:spTgt spid="17"/>
                                        </p:tgtEl>
                                        <p:attrNameLst>
                                          <p:attrName>ppt_y</p:attrName>
                                        </p:attrNameLst>
                                      </p:cBhvr>
                                      <p:tavLst>
                                        <p:tav tm="0">
                                          <p:val>
                                            <p:strVal val="ppt_y"/>
                                          </p:val>
                                        </p:tav>
                                        <p:tav tm="100000">
                                          <p:val>
                                            <p:strVal val="ppt_y"/>
                                          </p:val>
                                        </p:tav>
                                      </p:tavLst>
                                    </p:anim>
                                    <p:set>
                                      <p:cBhvr>
                                        <p:cTn id="89" dur="1" fill="hold">
                                          <p:stCondLst>
                                            <p:cond delay="2999"/>
                                          </p:stCondLst>
                                        </p:cTn>
                                        <p:tgtEl>
                                          <p:spTgt spid="17"/>
                                        </p:tgtEl>
                                        <p:attrNameLst>
                                          <p:attrName>style.visibility</p:attrName>
                                        </p:attrNameLst>
                                      </p:cBhvr>
                                      <p:to>
                                        <p:strVal val="hidden"/>
                                      </p:to>
                                    </p:set>
                                  </p:childTnLst>
                                </p:cTn>
                              </p:par>
                              <p:par>
                                <p:cTn id="90" presetID="2" presetClass="exit" presetSubtype="8" fill="hold" nodeType="withEffect">
                                  <p:stCondLst>
                                    <p:cond delay="0"/>
                                  </p:stCondLst>
                                  <p:childTnLst>
                                    <p:anim calcmode="lin" valueType="num">
                                      <p:cBhvr additive="base">
                                        <p:cTn id="91" dur="3000"/>
                                        <p:tgtEl>
                                          <p:spTgt spid="18"/>
                                        </p:tgtEl>
                                        <p:attrNameLst>
                                          <p:attrName>ppt_x</p:attrName>
                                        </p:attrNameLst>
                                      </p:cBhvr>
                                      <p:tavLst>
                                        <p:tav tm="0">
                                          <p:val>
                                            <p:strVal val="ppt_x"/>
                                          </p:val>
                                        </p:tav>
                                        <p:tav tm="100000">
                                          <p:val>
                                            <p:strVal val="0-ppt_w/2"/>
                                          </p:val>
                                        </p:tav>
                                      </p:tavLst>
                                    </p:anim>
                                    <p:anim calcmode="lin" valueType="num">
                                      <p:cBhvr additive="base">
                                        <p:cTn id="92" dur="3000"/>
                                        <p:tgtEl>
                                          <p:spTgt spid="18"/>
                                        </p:tgtEl>
                                        <p:attrNameLst>
                                          <p:attrName>ppt_y</p:attrName>
                                        </p:attrNameLst>
                                      </p:cBhvr>
                                      <p:tavLst>
                                        <p:tav tm="0">
                                          <p:val>
                                            <p:strVal val="ppt_y"/>
                                          </p:val>
                                        </p:tav>
                                        <p:tav tm="100000">
                                          <p:val>
                                            <p:strVal val="ppt_y"/>
                                          </p:val>
                                        </p:tav>
                                      </p:tavLst>
                                    </p:anim>
                                    <p:set>
                                      <p:cBhvr>
                                        <p:cTn id="93" dur="1" fill="hold">
                                          <p:stCondLst>
                                            <p:cond delay="2999"/>
                                          </p:stCondLst>
                                        </p:cTn>
                                        <p:tgtEl>
                                          <p:spTgt spid="18"/>
                                        </p:tgtEl>
                                        <p:attrNameLst>
                                          <p:attrName>style.visibility</p:attrName>
                                        </p:attrNameLst>
                                      </p:cBhvr>
                                      <p:to>
                                        <p:strVal val="hidden"/>
                                      </p:to>
                                    </p:set>
                                  </p:childTnLst>
                                </p:cTn>
                              </p:par>
                              <p:par>
                                <p:cTn id="94" presetID="2" presetClass="exit" presetSubtype="8" fill="hold" nodeType="withEffect">
                                  <p:stCondLst>
                                    <p:cond delay="0"/>
                                  </p:stCondLst>
                                  <p:childTnLst>
                                    <p:anim calcmode="lin" valueType="num">
                                      <p:cBhvr additive="base">
                                        <p:cTn id="95" dur="3000"/>
                                        <p:tgtEl>
                                          <p:spTgt spid="19"/>
                                        </p:tgtEl>
                                        <p:attrNameLst>
                                          <p:attrName>ppt_x</p:attrName>
                                        </p:attrNameLst>
                                      </p:cBhvr>
                                      <p:tavLst>
                                        <p:tav tm="0">
                                          <p:val>
                                            <p:strVal val="ppt_x"/>
                                          </p:val>
                                        </p:tav>
                                        <p:tav tm="100000">
                                          <p:val>
                                            <p:strVal val="0-ppt_w/2"/>
                                          </p:val>
                                        </p:tav>
                                      </p:tavLst>
                                    </p:anim>
                                    <p:anim calcmode="lin" valueType="num">
                                      <p:cBhvr additive="base">
                                        <p:cTn id="96" dur="3000"/>
                                        <p:tgtEl>
                                          <p:spTgt spid="19"/>
                                        </p:tgtEl>
                                        <p:attrNameLst>
                                          <p:attrName>ppt_y</p:attrName>
                                        </p:attrNameLst>
                                      </p:cBhvr>
                                      <p:tavLst>
                                        <p:tav tm="0">
                                          <p:val>
                                            <p:strVal val="ppt_y"/>
                                          </p:val>
                                        </p:tav>
                                        <p:tav tm="100000">
                                          <p:val>
                                            <p:strVal val="ppt_y"/>
                                          </p:val>
                                        </p:tav>
                                      </p:tavLst>
                                    </p:anim>
                                    <p:set>
                                      <p:cBhvr>
                                        <p:cTn id="97" dur="1" fill="hold">
                                          <p:stCondLst>
                                            <p:cond delay="2999"/>
                                          </p:stCondLst>
                                        </p:cTn>
                                        <p:tgtEl>
                                          <p:spTgt spid="19"/>
                                        </p:tgtEl>
                                        <p:attrNameLst>
                                          <p:attrName>style.visibility</p:attrName>
                                        </p:attrNameLst>
                                      </p:cBhvr>
                                      <p:to>
                                        <p:strVal val="hidden"/>
                                      </p:to>
                                    </p:set>
                                  </p:childTnLst>
                                </p:cTn>
                              </p:par>
                              <p:par>
                                <p:cTn id="98" presetID="2" presetClass="exit" presetSubtype="8" fill="hold" nodeType="withEffect">
                                  <p:stCondLst>
                                    <p:cond delay="0"/>
                                  </p:stCondLst>
                                  <p:childTnLst>
                                    <p:anim calcmode="lin" valueType="num">
                                      <p:cBhvr additive="base">
                                        <p:cTn id="99" dur="3000"/>
                                        <p:tgtEl>
                                          <p:spTgt spid="20"/>
                                        </p:tgtEl>
                                        <p:attrNameLst>
                                          <p:attrName>ppt_x</p:attrName>
                                        </p:attrNameLst>
                                      </p:cBhvr>
                                      <p:tavLst>
                                        <p:tav tm="0">
                                          <p:val>
                                            <p:strVal val="ppt_x"/>
                                          </p:val>
                                        </p:tav>
                                        <p:tav tm="100000">
                                          <p:val>
                                            <p:strVal val="0-ppt_w/2"/>
                                          </p:val>
                                        </p:tav>
                                      </p:tavLst>
                                    </p:anim>
                                    <p:anim calcmode="lin" valueType="num">
                                      <p:cBhvr additive="base">
                                        <p:cTn id="100" dur="3000"/>
                                        <p:tgtEl>
                                          <p:spTgt spid="20"/>
                                        </p:tgtEl>
                                        <p:attrNameLst>
                                          <p:attrName>ppt_y</p:attrName>
                                        </p:attrNameLst>
                                      </p:cBhvr>
                                      <p:tavLst>
                                        <p:tav tm="0">
                                          <p:val>
                                            <p:strVal val="ppt_y"/>
                                          </p:val>
                                        </p:tav>
                                        <p:tav tm="100000">
                                          <p:val>
                                            <p:strVal val="ppt_y"/>
                                          </p:val>
                                        </p:tav>
                                      </p:tavLst>
                                    </p:anim>
                                    <p:set>
                                      <p:cBhvr>
                                        <p:cTn id="101" dur="1" fill="hold">
                                          <p:stCondLst>
                                            <p:cond delay="2999"/>
                                          </p:stCondLst>
                                        </p:cTn>
                                        <p:tgtEl>
                                          <p:spTgt spid="20"/>
                                        </p:tgtEl>
                                        <p:attrNameLst>
                                          <p:attrName>style.visibility</p:attrName>
                                        </p:attrNameLst>
                                      </p:cBhvr>
                                      <p:to>
                                        <p:strVal val="hidden"/>
                                      </p:to>
                                    </p:set>
                                  </p:childTnLst>
                                </p:cTn>
                              </p:par>
                              <p:par>
                                <p:cTn id="102" presetID="23" presetClass="entr" presetSubtype="288" fill="hold" nodeType="withEffect">
                                  <p:stCondLst>
                                    <p:cond delay="0"/>
                                  </p:stCondLst>
                                  <p:childTnLst>
                                    <p:set>
                                      <p:cBhvr>
                                        <p:cTn id="103" dur="1" fill="hold">
                                          <p:stCondLst>
                                            <p:cond delay="0"/>
                                          </p:stCondLst>
                                        </p:cTn>
                                        <p:tgtEl>
                                          <p:spTgt spid="4"/>
                                        </p:tgtEl>
                                        <p:attrNameLst>
                                          <p:attrName>style.visibility</p:attrName>
                                        </p:attrNameLst>
                                      </p:cBhvr>
                                      <p:to>
                                        <p:strVal val="visible"/>
                                      </p:to>
                                    </p:set>
                                    <p:anim calcmode="lin" valueType="num">
                                      <p:cBhvr>
                                        <p:cTn id="104" dur="3000" fill="hold"/>
                                        <p:tgtEl>
                                          <p:spTgt spid="4"/>
                                        </p:tgtEl>
                                        <p:attrNameLst>
                                          <p:attrName>ppt_w</p:attrName>
                                        </p:attrNameLst>
                                      </p:cBhvr>
                                      <p:tavLst>
                                        <p:tav tm="0">
                                          <p:val>
                                            <p:strVal val="4/3*#ppt_w"/>
                                          </p:val>
                                        </p:tav>
                                        <p:tav tm="100000">
                                          <p:val>
                                            <p:strVal val="#ppt_w"/>
                                          </p:val>
                                        </p:tav>
                                      </p:tavLst>
                                    </p:anim>
                                    <p:anim calcmode="lin" valueType="num">
                                      <p:cBhvr>
                                        <p:cTn id="105" dur="3000" fill="hold"/>
                                        <p:tgtEl>
                                          <p:spTgt spid="4"/>
                                        </p:tgtEl>
                                        <p:attrNameLst>
                                          <p:attrName>ppt_h</p:attrName>
                                        </p:attrNameLst>
                                      </p:cBhvr>
                                      <p:tavLst>
                                        <p:tav tm="0">
                                          <p:val>
                                            <p:strVal val="4/3*#ppt_h"/>
                                          </p:val>
                                        </p:tav>
                                        <p:tav tm="100000">
                                          <p:val>
                                            <p:strVal val="#ppt_h"/>
                                          </p:val>
                                        </p:tav>
                                      </p:tavLst>
                                    </p:anim>
                                  </p:childTnLst>
                                </p:cTn>
                              </p:par>
                              <p:par>
                                <p:cTn id="106" presetID="16" presetClass="entr" presetSubtype="37"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arn(outVertical)">
                                      <p:cBhvr>
                                        <p:cTn id="108" dur="3000"/>
                                        <p:tgtEl>
                                          <p:spTgt spid="4"/>
                                        </p:tgtEl>
                                      </p:cBhvr>
                                    </p:animEffect>
                                  </p:childTnLst>
                                </p:cTn>
                              </p:par>
                            </p:childTnLst>
                          </p:cTn>
                        </p:par>
                        <p:par>
                          <p:cTn id="109" fill="hold">
                            <p:stCondLst>
                              <p:cond delay="6000"/>
                            </p:stCondLst>
                            <p:childTnLst>
                              <p:par>
                                <p:cTn id="110" presetID="40" presetClass="entr" presetSubtype="0" fill="hold" grpId="0" nodeType="afterEffect">
                                  <p:stCondLst>
                                    <p:cond delay="0"/>
                                  </p:stCondLst>
                                  <p:iterate type="lt">
                                    <p:tmPct val="10000"/>
                                  </p:iterate>
                                  <p:childTnLst>
                                    <p:set>
                                      <p:cBhvr>
                                        <p:cTn id="111" dur="1" fill="hold">
                                          <p:stCondLst>
                                            <p:cond delay="0"/>
                                          </p:stCondLst>
                                        </p:cTn>
                                        <p:tgtEl>
                                          <p:spTgt spid="23"/>
                                        </p:tgtEl>
                                        <p:attrNameLst>
                                          <p:attrName>style.visibility</p:attrName>
                                        </p:attrNameLst>
                                      </p:cBhvr>
                                      <p:to>
                                        <p:strVal val="visible"/>
                                      </p:to>
                                    </p:set>
                                    <p:animEffect transition="in" filter="fade">
                                      <p:cBhvr>
                                        <p:cTn id="112" dur="1000"/>
                                        <p:tgtEl>
                                          <p:spTgt spid="23"/>
                                        </p:tgtEl>
                                      </p:cBhvr>
                                    </p:animEffect>
                                    <p:anim calcmode="lin" valueType="num">
                                      <p:cBhvr>
                                        <p:cTn id="113" dur="1000" fill="hold"/>
                                        <p:tgtEl>
                                          <p:spTgt spid="23"/>
                                        </p:tgtEl>
                                        <p:attrNameLst>
                                          <p:attrName>ppt_x</p:attrName>
                                        </p:attrNameLst>
                                      </p:cBhvr>
                                      <p:tavLst>
                                        <p:tav tm="0">
                                          <p:val>
                                            <p:strVal val="#ppt_x-.1"/>
                                          </p:val>
                                        </p:tav>
                                        <p:tav tm="100000">
                                          <p:val>
                                            <p:strVal val="#ppt_x"/>
                                          </p:val>
                                        </p:tav>
                                      </p:tavLst>
                                    </p:anim>
                                    <p:anim calcmode="lin" valueType="num">
                                      <p:cBhvr>
                                        <p:cTn id="114"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23302" cy="519130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Luna"/>
          <p:cNvSpPr/>
          <p:nvPr/>
        </p:nvSpPr>
        <p:spPr>
          <a:xfrm rot="1462812">
            <a:off x="4140200" y="223838"/>
            <a:ext cx="2435225" cy="4538662"/>
          </a:xfrm>
          <a:prstGeom prst="moon">
            <a:avLst>
              <a:gd name="adj" fmla="val 21348"/>
            </a:avLst>
          </a:prstGeom>
          <a:solidFill>
            <a:schemeClr val="tx2">
              <a:lumMod val="90000"/>
              <a:alpha val="60000"/>
            </a:schemeClr>
          </a:solidFill>
          <a:ln>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rot="19940724" flipH="1">
            <a:off x="2333625" y="41275"/>
            <a:ext cx="2503488" cy="4770438"/>
          </a:xfrm>
          <a:prstGeom prst="moon">
            <a:avLst>
              <a:gd name="adj" fmla="val 21348"/>
            </a:avLst>
          </a:prstGeom>
          <a:solidFill>
            <a:schemeClr val="tx2">
              <a:lumMod val="90000"/>
              <a:alpha val="60000"/>
            </a:schemeClr>
          </a:solidFill>
          <a:ln>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rot="19940724" flipH="1">
            <a:off x="2198688" y="1427163"/>
            <a:ext cx="2674937" cy="3441700"/>
          </a:xfrm>
          <a:prstGeom prst="moon">
            <a:avLst>
              <a:gd name="adj" fmla="val 21348"/>
            </a:avLst>
          </a:prstGeom>
          <a:solidFill>
            <a:schemeClr val="tx2">
              <a:lumMod val="90000"/>
              <a:alpha val="60000"/>
            </a:schemeClr>
          </a:solidFill>
          <a:ln>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rot="1462812">
            <a:off x="4027488" y="849313"/>
            <a:ext cx="2565400" cy="3933825"/>
          </a:xfrm>
          <a:prstGeom prst="moon">
            <a:avLst>
              <a:gd name="adj" fmla="val 21348"/>
            </a:avLst>
          </a:prstGeom>
          <a:solidFill>
            <a:schemeClr val="tx2">
              <a:lumMod val="90000"/>
              <a:alpha val="60000"/>
            </a:schemeClr>
          </a:solidFill>
          <a:ln>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rot="19940724" flipH="1">
            <a:off x="2327275" y="776288"/>
            <a:ext cx="2525713" cy="4060825"/>
          </a:xfrm>
          <a:prstGeom prst="moon">
            <a:avLst>
              <a:gd name="adj" fmla="val 21348"/>
            </a:avLst>
          </a:prstGeom>
          <a:solidFill>
            <a:schemeClr val="tx2">
              <a:lumMod val="90000"/>
              <a:alpha val="60000"/>
            </a:schemeClr>
          </a:solidFill>
          <a:ln>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rot="1462812">
            <a:off x="3962400" y="1401763"/>
            <a:ext cx="2433638" cy="3371850"/>
          </a:xfrm>
          <a:prstGeom prst="moon">
            <a:avLst>
              <a:gd name="adj" fmla="val 26176"/>
            </a:avLst>
          </a:prstGeom>
          <a:solidFill>
            <a:schemeClr val="tx2">
              <a:lumMod val="90000"/>
              <a:alpha val="60000"/>
            </a:schemeClr>
          </a:solidFill>
          <a:ln>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rot="19940724" flipH="1">
            <a:off x="2973388" y="2146300"/>
            <a:ext cx="1911350" cy="2573338"/>
          </a:xfrm>
          <a:prstGeom prst="moon">
            <a:avLst>
              <a:gd name="adj" fmla="val 21348"/>
            </a:avLst>
          </a:prstGeom>
          <a:solidFill>
            <a:schemeClr val="tx2">
              <a:lumMod val="90000"/>
              <a:alpha val="60000"/>
            </a:schemeClr>
          </a:solidFill>
          <a:ln>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rot="1462812">
            <a:off x="4164013" y="1993900"/>
            <a:ext cx="1887537" cy="2714625"/>
          </a:xfrm>
          <a:prstGeom prst="moon">
            <a:avLst>
              <a:gd name="adj" fmla="val 21348"/>
            </a:avLst>
          </a:prstGeom>
          <a:solidFill>
            <a:schemeClr val="tx2">
              <a:lumMod val="90000"/>
              <a:alpha val="60000"/>
            </a:schemeClr>
          </a:solidFill>
          <a:ln>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428596" y="4071948"/>
            <a:ext cx="8429684" cy="923330"/>
          </a:xfrm>
          <a:prstGeom prst="rect">
            <a:avLst/>
          </a:prstGeom>
          <a:noFill/>
        </p:spPr>
        <p:txBody>
          <a:bodyPr wrap="square" rtlCol="0">
            <a:spAutoFit/>
          </a:bodyPr>
          <a:lstStyle/>
          <a:p>
            <a:r>
              <a:rPr lang="es-ES" b="1" dirty="0" err="1" smtClean="0">
                <a:effectLst>
                  <a:glow rad="101600">
                    <a:schemeClr val="accent2">
                      <a:satMod val="175000"/>
                      <a:alpha val="40000"/>
                    </a:schemeClr>
                  </a:glow>
                  <a:outerShdw blurRad="38100" dist="38100" dir="2700000" algn="tl">
                    <a:srgbClr val="000000">
                      <a:alpha val="43137"/>
                    </a:srgbClr>
                  </a:outerShdw>
                </a:effectLst>
              </a:rPr>
              <a:t>Balls</a:t>
            </a:r>
            <a:r>
              <a:rPr lang="es-ES" b="1" dirty="0" smtClean="0">
                <a:effectLst>
                  <a:glow rad="101600">
                    <a:schemeClr val="accent2">
                      <a:satMod val="175000"/>
                      <a:alpha val="40000"/>
                    </a:schemeClr>
                  </a:glow>
                  <a:outerShdw blurRad="38100" dist="38100" dir="2700000" algn="tl">
                    <a:srgbClr val="000000">
                      <a:alpha val="43137"/>
                    </a:srgbClr>
                  </a:outerShdw>
                </a:effectLst>
              </a:rPr>
              <a:t> al </a:t>
            </a:r>
            <a:r>
              <a:rPr lang="es-ES" b="1" dirty="0" err="1" smtClean="0">
                <a:effectLst>
                  <a:glow rad="101600">
                    <a:schemeClr val="accent2">
                      <a:satMod val="175000"/>
                      <a:alpha val="40000"/>
                    </a:schemeClr>
                  </a:glow>
                  <a:outerShdw blurRad="38100" dist="38100" dir="2700000" algn="tl">
                    <a:srgbClr val="000000">
                      <a:alpha val="43137"/>
                    </a:srgbClr>
                  </a:outerShdw>
                </a:effectLst>
              </a:rPr>
              <a:t>Carrer</a:t>
            </a:r>
            <a:r>
              <a:rPr lang="es-ES" b="1" dirty="0" smtClean="0">
                <a:effectLst>
                  <a:glow rad="101600">
                    <a:schemeClr val="accent2">
                      <a:satMod val="175000"/>
                      <a:alpha val="40000"/>
                    </a:schemeClr>
                  </a:glow>
                  <a:outerShdw blurRad="38100" dist="38100" dir="2700000" algn="tl">
                    <a:srgbClr val="000000">
                      <a:alpha val="43137"/>
                    </a:srgbClr>
                  </a:outerShdw>
                </a:effectLst>
              </a:rPr>
              <a:t> es un festival, gratuito y al aire libre, de Junta Central Fallera en el que participan las comisiones falleras, con grupos de bailes tradicionales valencianos, que están debidamente censadas.</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1+#ppt_w/2"/>
                                          </p:val>
                                        </p:tav>
                                        <p:tav tm="100000">
                                          <p:val>
                                            <p:strVal val="#ppt_x"/>
                                          </p:val>
                                        </p:tav>
                                      </p:tavLst>
                                    </p:anim>
                                    <p:anim calcmode="lin" valueType="num">
                                      <p:cBhvr additive="base">
                                        <p:cTn id="12" dur="3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1+#ppt_w/2"/>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6"/>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7"/>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9"/>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1"/>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5"/>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0"/>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2"/>
                                        </p:tgtEl>
                                        <p:attrNameLst>
                                          <p:attrName>r</p:attrName>
                                        </p:attrNameLst>
                                      </p:cBhvr>
                                    </p:animRot>
                                  </p:childTnLst>
                                </p:cTn>
                              </p:par>
                            </p:childTnLst>
                          </p:cTn>
                        </p:par>
                        <p:par>
                          <p:cTn id="53" fill="hold" nodeType="afterGroup">
                            <p:stCondLst>
                              <p:cond delay="3000"/>
                            </p:stCondLst>
                            <p:childTnLst>
                              <p:par>
                                <p:cTn id="54" presetID="2" presetClass="exit" presetSubtype="2" fill="hold" nodeType="afterEffect">
                                  <p:stCondLst>
                                    <p:cond delay="0"/>
                                  </p:stCondLst>
                                  <p:childTnLst>
                                    <p:anim calcmode="lin" valueType="num">
                                      <p:cBhvr additive="base">
                                        <p:cTn id="55" dur="3000"/>
                                        <p:tgtEl>
                                          <p:spTgt spid="6"/>
                                        </p:tgtEl>
                                        <p:attrNameLst>
                                          <p:attrName>ppt_x</p:attrName>
                                        </p:attrNameLst>
                                      </p:cBhvr>
                                      <p:tavLst>
                                        <p:tav tm="0">
                                          <p:val>
                                            <p:strVal val="ppt_x"/>
                                          </p:val>
                                        </p:tav>
                                        <p:tav tm="100000">
                                          <p:val>
                                            <p:strVal val="1+ppt_w/2"/>
                                          </p:val>
                                        </p:tav>
                                      </p:tavLst>
                                    </p:anim>
                                    <p:anim calcmode="lin" valueType="num">
                                      <p:cBhvr additive="base">
                                        <p:cTn id="56" dur="3000"/>
                                        <p:tgtEl>
                                          <p:spTgt spid="6"/>
                                        </p:tgtEl>
                                        <p:attrNameLst>
                                          <p:attrName>ppt_y</p:attrName>
                                        </p:attrNameLst>
                                      </p:cBhvr>
                                      <p:tavLst>
                                        <p:tav tm="0">
                                          <p:val>
                                            <p:strVal val="ppt_y"/>
                                          </p:val>
                                        </p:tav>
                                        <p:tav tm="100000">
                                          <p:val>
                                            <p:strVal val="ppt_y"/>
                                          </p:val>
                                        </p:tav>
                                      </p:tavLst>
                                    </p:anim>
                                    <p:set>
                                      <p:cBhvr>
                                        <p:cTn id="57" dur="1" fill="hold">
                                          <p:stCondLst>
                                            <p:cond delay="2999"/>
                                          </p:stCondLst>
                                        </p:cTn>
                                        <p:tgtEl>
                                          <p:spTgt spid="6"/>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7"/>
                                        </p:tgtEl>
                                        <p:attrNameLst>
                                          <p:attrName>ppt_x</p:attrName>
                                        </p:attrNameLst>
                                      </p:cBhvr>
                                      <p:tavLst>
                                        <p:tav tm="0">
                                          <p:val>
                                            <p:strVal val="ppt_x"/>
                                          </p:val>
                                        </p:tav>
                                        <p:tav tm="100000">
                                          <p:val>
                                            <p:strVal val="1+ppt_w/2"/>
                                          </p:val>
                                        </p:tav>
                                      </p:tavLst>
                                    </p:anim>
                                    <p:anim calcmode="lin" valueType="num">
                                      <p:cBhvr additive="base">
                                        <p:cTn id="60" dur="3000"/>
                                        <p:tgtEl>
                                          <p:spTgt spid="7"/>
                                        </p:tgtEl>
                                        <p:attrNameLst>
                                          <p:attrName>ppt_y</p:attrName>
                                        </p:attrNameLst>
                                      </p:cBhvr>
                                      <p:tavLst>
                                        <p:tav tm="0">
                                          <p:val>
                                            <p:strVal val="ppt_y"/>
                                          </p:val>
                                        </p:tav>
                                        <p:tav tm="100000">
                                          <p:val>
                                            <p:strVal val="ppt_y"/>
                                          </p:val>
                                        </p:tav>
                                      </p:tavLst>
                                    </p:anim>
                                    <p:set>
                                      <p:cBhvr>
                                        <p:cTn id="61" dur="1" fill="hold">
                                          <p:stCondLst>
                                            <p:cond delay="2999"/>
                                          </p:stCondLst>
                                        </p:cTn>
                                        <p:tgtEl>
                                          <p:spTgt spid="7"/>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9"/>
                                        </p:tgtEl>
                                        <p:attrNameLst>
                                          <p:attrName>ppt_x</p:attrName>
                                        </p:attrNameLst>
                                      </p:cBhvr>
                                      <p:tavLst>
                                        <p:tav tm="0">
                                          <p:val>
                                            <p:strVal val="ppt_x"/>
                                          </p:val>
                                        </p:tav>
                                        <p:tav tm="100000">
                                          <p:val>
                                            <p:strVal val="1+ppt_w/2"/>
                                          </p:val>
                                        </p:tav>
                                      </p:tavLst>
                                    </p:anim>
                                    <p:anim calcmode="lin" valueType="num">
                                      <p:cBhvr additive="base">
                                        <p:cTn id="64" dur="3000"/>
                                        <p:tgtEl>
                                          <p:spTgt spid="9"/>
                                        </p:tgtEl>
                                        <p:attrNameLst>
                                          <p:attrName>ppt_y</p:attrName>
                                        </p:attrNameLst>
                                      </p:cBhvr>
                                      <p:tavLst>
                                        <p:tav tm="0">
                                          <p:val>
                                            <p:strVal val="ppt_y"/>
                                          </p:val>
                                        </p:tav>
                                        <p:tav tm="100000">
                                          <p:val>
                                            <p:strVal val="ppt_y"/>
                                          </p:val>
                                        </p:tav>
                                      </p:tavLst>
                                    </p:anim>
                                    <p:set>
                                      <p:cBhvr>
                                        <p:cTn id="65" dur="1" fill="hold">
                                          <p:stCondLst>
                                            <p:cond delay="2999"/>
                                          </p:stCondLst>
                                        </p:cTn>
                                        <p:tgtEl>
                                          <p:spTgt spid="9"/>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11"/>
                                        </p:tgtEl>
                                        <p:attrNameLst>
                                          <p:attrName>ppt_x</p:attrName>
                                        </p:attrNameLst>
                                      </p:cBhvr>
                                      <p:tavLst>
                                        <p:tav tm="0">
                                          <p:val>
                                            <p:strVal val="ppt_x"/>
                                          </p:val>
                                        </p:tav>
                                        <p:tav tm="100000">
                                          <p:val>
                                            <p:strVal val="1+ppt_w/2"/>
                                          </p:val>
                                        </p:tav>
                                      </p:tavLst>
                                    </p:anim>
                                    <p:anim calcmode="lin" valueType="num">
                                      <p:cBhvr additive="base">
                                        <p:cTn id="68" dur="3000"/>
                                        <p:tgtEl>
                                          <p:spTgt spid="11"/>
                                        </p:tgtEl>
                                        <p:attrNameLst>
                                          <p:attrName>ppt_y</p:attrName>
                                        </p:attrNameLst>
                                      </p:cBhvr>
                                      <p:tavLst>
                                        <p:tav tm="0">
                                          <p:val>
                                            <p:strVal val="ppt_y"/>
                                          </p:val>
                                        </p:tav>
                                        <p:tav tm="100000">
                                          <p:val>
                                            <p:strVal val="ppt_y"/>
                                          </p:val>
                                        </p:tav>
                                      </p:tavLst>
                                    </p:anim>
                                    <p:set>
                                      <p:cBhvr>
                                        <p:cTn id="69" dur="1" fill="hold">
                                          <p:stCondLst>
                                            <p:cond delay="2999"/>
                                          </p:stCondLst>
                                        </p:cTn>
                                        <p:tgtEl>
                                          <p:spTgt spid="11"/>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5"/>
                                        </p:tgtEl>
                                        <p:attrNameLst>
                                          <p:attrName>ppt_x</p:attrName>
                                        </p:attrNameLst>
                                      </p:cBhvr>
                                      <p:tavLst>
                                        <p:tav tm="0">
                                          <p:val>
                                            <p:strVal val="ppt_x"/>
                                          </p:val>
                                        </p:tav>
                                        <p:tav tm="100000">
                                          <p:val>
                                            <p:strVal val="0-ppt_w/2"/>
                                          </p:val>
                                        </p:tav>
                                      </p:tavLst>
                                    </p:anim>
                                    <p:anim calcmode="lin" valueType="num">
                                      <p:cBhvr additive="base">
                                        <p:cTn id="72" dur="3000"/>
                                        <p:tgtEl>
                                          <p:spTgt spid="5"/>
                                        </p:tgtEl>
                                        <p:attrNameLst>
                                          <p:attrName>ppt_y</p:attrName>
                                        </p:attrNameLst>
                                      </p:cBhvr>
                                      <p:tavLst>
                                        <p:tav tm="0">
                                          <p:val>
                                            <p:strVal val="ppt_y"/>
                                          </p:val>
                                        </p:tav>
                                        <p:tav tm="100000">
                                          <p:val>
                                            <p:strVal val="ppt_y"/>
                                          </p:val>
                                        </p:tav>
                                      </p:tavLst>
                                    </p:anim>
                                    <p:set>
                                      <p:cBhvr>
                                        <p:cTn id="73" dur="1" fill="hold">
                                          <p:stCondLst>
                                            <p:cond delay="2999"/>
                                          </p:stCondLst>
                                        </p:cTn>
                                        <p:tgtEl>
                                          <p:spTgt spid="5"/>
                                        </p:tgtEl>
                                        <p:attrNameLst>
                                          <p:attrName>style.visibility</p:attrName>
                                        </p:attrNameLst>
                                      </p:cBhvr>
                                      <p:to>
                                        <p:strVal val="hidden"/>
                                      </p:to>
                                    </p:set>
                                  </p:childTnLst>
                                </p:cTn>
                              </p:par>
                              <p:par>
                                <p:cTn id="74" presetID="2" presetClass="exit" presetSubtype="8" fill="hold" nodeType="withEffect">
                                  <p:stCondLst>
                                    <p:cond delay="0"/>
                                  </p:stCondLst>
                                  <p:childTnLst>
                                    <p:anim calcmode="lin" valueType="num">
                                      <p:cBhvr additive="base">
                                        <p:cTn id="75" dur="3000"/>
                                        <p:tgtEl>
                                          <p:spTgt spid="8"/>
                                        </p:tgtEl>
                                        <p:attrNameLst>
                                          <p:attrName>ppt_x</p:attrName>
                                        </p:attrNameLst>
                                      </p:cBhvr>
                                      <p:tavLst>
                                        <p:tav tm="0">
                                          <p:val>
                                            <p:strVal val="ppt_x"/>
                                          </p:val>
                                        </p:tav>
                                        <p:tav tm="100000">
                                          <p:val>
                                            <p:strVal val="0-ppt_w/2"/>
                                          </p:val>
                                        </p:tav>
                                      </p:tavLst>
                                    </p:anim>
                                    <p:anim calcmode="lin" valueType="num">
                                      <p:cBhvr additive="base">
                                        <p:cTn id="76" dur="3000"/>
                                        <p:tgtEl>
                                          <p:spTgt spid="8"/>
                                        </p:tgtEl>
                                        <p:attrNameLst>
                                          <p:attrName>ppt_y</p:attrName>
                                        </p:attrNameLst>
                                      </p:cBhvr>
                                      <p:tavLst>
                                        <p:tav tm="0">
                                          <p:val>
                                            <p:strVal val="ppt_y"/>
                                          </p:val>
                                        </p:tav>
                                        <p:tav tm="100000">
                                          <p:val>
                                            <p:strVal val="ppt_y"/>
                                          </p:val>
                                        </p:tav>
                                      </p:tavLst>
                                    </p:anim>
                                    <p:set>
                                      <p:cBhvr>
                                        <p:cTn id="77" dur="1" fill="hold">
                                          <p:stCondLst>
                                            <p:cond delay="2999"/>
                                          </p:stCondLst>
                                        </p:cTn>
                                        <p:tgtEl>
                                          <p:spTgt spid="8"/>
                                        </p:tgtEl>
                                        <p:attrNameLst>
                                          <p:attrName>style.visibility</p:attrName>
                                        </p:attrNameLst>
                                      </p:cBhvr>
                                      <p:to>
                                        <p:strVal val="hidden"/>
                                      </p:to>
                                    </p:set>
                                  </p:childTnLst>
                                </p:cTn>
                              </p:par>
                              <p:par>
                                <p:cTn id="78" presetID="2" presetClass="exit" presetSubtype="8" fill="hold" nodeType="withEffect">
                                  <p:stCondLst>
                                    <p:cond delay="0"/>
                                  </p:stCondLst>
                                  <p:childTnLst>
                                    <p:anim calcmode="lin" valueType="num">
                                      <p:cBhvr additive="base">
                                        <p:cTn id="79" dur="3000"/>
                                        <p:tgtEl>
                                          <p:spTgt spid="10"/>
                                        </p:tgtEl>
                                        <p:attrNameLst>
                                          <p:attrName>ppt_x</p:attrName>
                                        </p:attrNameLst>
                                      </p:cBhvr>
                                      <p:tavLst>
                                        <p:tav tm="0">
                                          <p:val>
                                            <p:strVal val="ppt_x"/>
                                          </p:val>
                                        </p:tav>
                                        <p:tav tm="100000">
                                          <p:val>
                                            <p:strVal val="0-ppt_w/2"/>
                                          </p:val>
                                        </p:tav>
                                      </p:tavLst>
                                    </p:anim>
                                    <p:anim calcmode="lin" valueType="num">
                                      <p:cBhvr additive="base">
                                        <p:cTn id="80" dur="3000"/>
                                        <p:tgtEl>
                                          <p:spTgt spid="10"/>
                                        </p:tgtEl>
                                        <p:attrNameLst>
                                          <p:attrName>ppt_y</p:attrName>
                                        </p:attrNameLst>
                                      </p:cBhvr>
                                      <p:tavLst>
                                        <p:tav tm="0">
                                          <p:val>
                                            <p:strVal val="ppt_y"/>
                                          </p:val>
                                        </p:tav>
                                        <p:tav tm="100000">
                                          <p:val>
                                            <p:strVal val="ppt_y"/>
                                          </p:val>
                                        </p:tav>
                                      </p:tavLst>
                                    </p:anim>
                                    <p:set>
                                      <p:cBhvr>
                                        <p:cTn id="81" dur="1" fill="hold">
                                          <p:stCondLst>
                                            <p:cond delay="2999"/>
                                          </p:stCondLst>
                                        </p:cTn>
                                        <p:tgtEl>
                                          <p:spTgt spid="10"/>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12"/>
                                        </p:tgtEl>
                                        <p:attrNameLst>
                                          <p:attrName>ppt_x</p:attrName>
                                        </p:attrNameLst>
                                      </p:cBhvr>
                                      <p:tavLst>
                                        <p:tav tm="0">
                                          <p:val>
                                            <p:strVal val="ppt_x"/>
                                          </p:val>
                                        </p:tav>
                                        <p:tav tm="100000">
                                          <p:val>
                                            <p:strVal val="0-ppt_w/2"/>
                                          </p:val>
                                        </p:tav>
                                      </p:tavLst>
                                    </p:anim>
                                    <p:anim calcmode="lin" valueType="num">
                                      <p:cBhvr additive="base">
                                        <p:cTn id="84" dur="3000"/>
                                        <p:tgtEl>
                                          <p:spTgt spid="12"/>
                                        </p:tgtEl>
                                        <p:attrNameLst>
                                          <p:attrName>ppt_y</p:attrName>
                                        </p:attrNameLst>
                                      </p:cBhvr>
                                      <p:tavLst>
                                        <p:tav tm="0">
                                          <p:val>
                                            <p:strVal val="ppt_y"/>
                                          </p:val>
                                        </p:tav>
                                        <p:tav tm="100000">
                                          <p:val>
                                            <p:strVal val="ppt_y"/>
                                          </p:val>
                                        </p:tav>
                                      </p:tavLst>
                                    </p:anim>
                                    <p:set>
                                      <p:cBhvr>
                                        <p:cTn id="85" dur="1" fill="hold">
                                          <p:stCondLst>
                                            <p:cond delay="2999"/>
                                          </p:stCondLst>
                                        </p:cTn>
                                        <p:tgtEl>
                                          <p:spTgt spid="12"/>
                                        </p:tgtEl>
                                        <p:attrNameLst>
                                          <p:attrName>style.visibility</p:attrName>
                                        </p:attrNameLst>
                                      </p:cBhvr>
                                      <p:to>
                                        <p:strVal val="hidden"/>
                                      </p:to>
                                    </p:set>
                                  </p:childTnLst>
                                </p:cTn>
                              </p:par>
                              <p:par>
                                <p:cTn id="86" presetID="8" presetClass="emph" presetSubtype="0" fill="hold" nodeType="withEffect">
                                  <p:stCondLst>
                                    <p:cond delay="0"/>
                                  </p:stCondLst>
                                  <p:childTnLst>
                                    <p:animRot by="-21600000">
                                      <p:cBhvr>
                                        <p:cTn id="87" dur="3000" fill="hold"/>
                                        <p:tgtEl>
                                          <p:spTgt spid="5"/>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8"/>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2"/>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6"/>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7"/>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9"/>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1"/>
                                        </p:tgtEl>
                                        <p:attrNameLst>
                                          <p:attrName>r</p:attrName>
                                        </p:attrNameLst>
                                      </p:cBhvr>
                                    </p:animRot>
                                  </p:childTnLst>
                                </p:cTn>
                              </p:par>
                              <p:par>
                                <p:cTn id="102" presetID="23" presetClass="entr" presetSubtype="288" fill="hold" nodeType="withEffect">
                                  <p:stCondLst>
                                    <p:cond delay="0"/>
                                  </p:stCondLst>
                                  <p:childTnLst>
                                    <p:set>
                                      <p:cBhvr>
                                        <p:cTn id="103" dur="1" fill="hold">
                                          <p:stCondLst>
                                            <p:cond delay="0"/>
                                          </p:stCondLst>
                                        </p:cTn>
                                        <p:tgtEl>
                                          <p:spTgt spid="4"/>
                                        </p:tgtEl>
                                        <p:attrNameLst>
                                          <p:attrName>style.visibility</p:attrName>
                                        </p:attrNameLst>
                                      </p:cBhvr>
                                      <p:to>
                                        <p:strVal val="visible"/>
                                      </p:to>
                                    </p:set>
                                    <p:anim calcmode="lin" valueType="num">
                                      <p:cBhvr>
                                        <p:cTn id="104" dur="3000" fill="hold"/>
                                        <p:tgtEl>
                                          <p:spTgt spid="4"/>
                                        </p:tgtEl>
                                        <p:attrNameLst>
                                          <p:attrName>ppt_w</p:attrName>
                                        </p:attrNameLst>
                                      </p:cBhvr>
                                      <p:tavLst>
                                        <p:tav tm="0">
                                          <p:val>
                                            <p:strVal val="4/3*#ppt_w"/>
                                          </p:val>
                                        </p:tav>
                                        <p:tav tm="100000">
                                          <p:val>
                                            <p:strVal val="#ppt_w"/>
                                          </p:val>
                                        </p:tav>
                                      </p:tavLst>
                                    </p:anim>
                                    <p:anim calcmode="lin" valueType="num">
                                      <p:cBhvr>
                                        <p:cTn id="105" dur="3000" fill="hold"/>
                                        <p:tgtEl>
                                          <p:spTgt spid="4"/>
                                        </p:tgtEl>
                                        <p:attrNameLst>
                                          <p:attrName>ppt_h</p:attrName>
                                        </p:attrNameLst>
                                      </p:cBhvr>
                                      <p:tavLst>
                                        <p:tav tm="0">
                                          <p:val>
                                            <p:strVal val="4/3*#ppt_h"/>
                                          </p:val>
                                        </p:tav>
                                        <p:tav tm="100000">
                                          <p:val>
                                            <p:strVal val="#ppt_h"/>
                                          </p:val>
                                        </p:tav>
                                      </p:tavLst>
                                    </p:anim>
                                  </p:childTnLst>
                                </p:cTn>
                              </p:par>
                              <p:par>
                                <p:cTn id="106" presetID="16" presetClass="entr" presetSubtype="37"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arn(outVertical)">
                                      <p:cBhvr>
                                        <p:cTn id="108" dur="3000"/>
                                        <p:tgtEl>
                                          <p:spTgt spid="4"/>
                                        </p:tgtEl>
                                      </p:cBhvr>
                                    </p:animEffect>
                                  </p:childTnLst>
                                </p:cTn>
                              </p:par>
                            </p:childTnLst>
                          </p:cTn>
                        </p:par>
                        <p:par>
                          <p:cTn id="109" fill="hold">
                            <p:stCondLst>
                              <p:cond delay="6000"/>
                            </p:stCondLst>
                            <p:childTnLst>
                              <p:par>
                                <p:cTn id="110" presetID="40" presetClass="entr" presetSubtype="0" fill="hold" grpId="0" nodeType="afterEffect">
                                  <p:stCondLst>
                                    <p:cond delay="0"/>
                                  </p:stCondLst>
                                  <p:iterate type="lt">
                                    <p:tmPct val="10000"/>
                                  </p:iterate>
                                  <p:childTnLst>
                                    <p:set>
                                      <p:cBhvr>
                                        <p:cTn id="111" dur="1" fill="hold">
                                          <p:stCondLst>
                                            <p:cond delay="0"/>
                                          </p:stCondLst>
                                        </p:cTn>
                                        <p:tgtEl>
                                          <p:spTgt spid="15"/>
                                        </p:tgtEl>
                                        <p:attrNameLst>
                                          <p:attrName>style.visibility</p:attrName>
                                        </p:attrNameLst>
                                      </p:cBhvr>
                                      <p:to>
                                        <p:strVal val="visible"/>
                                      </p:to>
                                    </p:set>
                                    <p:animEffect transition="in" filter="fade">
                                      <p:cBhvr>
                                        <p:cTn id="112" dur="1000"/>
                                        <p:tgtEl>
                                          <p:spTgt spid="15"/>
                                        </p:tgtEl>
                                      </p:cBhvr>
                                    </p:animEffect>
                                    <p:anim calcmode="lin" valueType="num">
                                      <p:cBhvr>
                                        <p:cTn id="113" dur="1000" fill="hold"/>
                                        <p:tgtEl>
                                          <p:spTgt spid="15"/>
                                        </p:tgtEl>
                                        <p:attrNameLst>
                                          <p:attrName>ppt_x</p:attrName>
                                        </p:attrNameLst>
                                      </p:cBhvr>
                                      <p:tavLst>
                                        <p:tav tm="0">
                                          <p:val>
                                            <p:strVal val="#ppt_x-.1"/>
                                          </p:val>
                                        </p:tav>
                                        <p:tav tm="100000">
                                          <p:val>
                                            <p:strVal val="#ppt_x"/>
                                          </p:val>
                                        </p:tav>
                                      </p:tavLst>
                                    </p:anim>
                                    <p:anim calcmode="lin" valueType="num">
                                      <p:cBhvr>
                                        <p:cTn id="11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3999" cy="538006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w08FxQhq5OuE-tIhjQ1wthV5kWw.png"/>
          <p:cNvPicPr>
            <a:picLocks noChangeAspect="1"/>
          </p:cNvPicPr>
          <p:nvPr/>
        </p:nvPicPr>
        <p:blipFill>
          <a:blip r:embed="rId3" cstate="print">
            <a:clrChange>
              <a:clrFrom>
                <a:srgbClr val="0170C1"/>
              </a:clrFrom>
              <a:clrTo>
                <a:srgbClr val="0170C1">
                  <a:alpha val="0"/>
                </a:srgbClr>
              </a:clrTo>
            </a:clrChange>
          </a:blip>
          <a:stretch>
            <a:fillRect/>
          </a:stretch>
        </p:blipFill>
        <p:spPr>
          <a:xfrm rot="5400000">
            <a:off x="2087729" y="1383617"/>
            <a:ext cx="1224134" cy="2304256"/>
          </a:xfrm>
          <a:prstGeom prst="rect">
            <a:avLst/>
          </a:prstGeom>
          <a:solidFill>
            <a:schemeClr val="accent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0">
            <a:schemeClr val="accent4"/>
          </a:lnRef>
          <a:fillRef idx="3">
            <a:schemeClr val="accent4"/>
          </a:fillRef>
          <a:effectRef idx="3">
            <a:schemeClr val="accent4"/>
          </a:effectRef>
          <a:fontRef idx="minor">
            <a:schemeClr val="lt1"/>
          </a:fontRef>
        </p:style>
      </p:pic>
      <p:pic>
        <p:nvPicPr>
          <p:cNvPr id="9" name="8 Imagen" descr="w08FxQhq5OuE-tIhjQ1wthV5kWw.png"/>
          <p:cNvPicPr>
            <a:picLocks noChangeAspect="1"/>
          </p:cNvPicPr>
          <p:nvPr/>
        </p:nvPicPr>
        <p:blipFill>
          <a:blip r:embed="rId4" cstate="print">
            <a:clrChange>
              <a:clrFrom>
                <a:srgbClr val="0170C1"/>
              </a:clrFrom>
              <a:clrTo>
                <a:srgbClr val="0170C1">
                  <a:alpha val="0"/>
                </a:srgbClr>
              </a:clrTo>
            </a:clrChange>
          </a:blip>
          <a:stretch>
            <a:fillRect/>
          </a:stretch>
        </p:blipFill>
        <p:spPr>
          <a:xfrm rot="10800000">
            <a:off x="3851920" y="123478"/>
            <a:ext cx="1440160" cy="1825751"/>
          </a:xfrm>
          <a:prstGeom prst="rect">
            <a:avLst/>
          </a:prstGeom>
          <a:solidFill>
            <a:schemeClr val="accent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0">
            <a:schemeClr val="accent4"/>
          </a:lnRef>
          <a:fillRef idx="3">
            <a:schemeClr val="accent4"/>
          </a:fillRef>
          <a:effectRef idx="3">
            <a:schemeClr val="accent4"/>
          </a:effectRef>
          <a:fontRef idx="minor">
            <a:schemeClr val="lt1"/>
          </a:fontRef>
        </p:style>
      </p:pic>
      <p:pic>
        <p:nvPicPr>
          <p:cNvPr id="11" name="10 Imagen" descr="w08FxQhq5OuE-tIhjQ1wthV5kWw.png"/>
          <p:cNvPicPr>
            <a:picLocks noChangeAspect="1"/>
          </p:cNvPicPr>
          <p:nvPr/>
        </p:nvPicPr>
        <p:blipFill>
          <a:blip r:embed="rId5" cstate="print">
            <a:clrChange>
              <a:clrFrom>
                <a:srgbClr val="0170C1"/>
              </a:clrFrom>
              <a:clrTo>
                <a:srgbClr val="0170C1">
                  <a:alpha val="0"/>
                </a:srgbClr>
              </a:clrTo>
            </a:clrChange>
          </a:blip>
          <a:stretch>
            <a:fillRect/>
          </a:stretch>
        </p:blipFill>
        <p:spPr>
          <a:xfrm rot="5400000">
            <a:off x="5784398" y="1431366"/>
            <a:ext cx="1224133" cy="2208767"/>
          </a:xfrm>
          <a:prstGeom prst="rect">
            <a:avLst/>
          </a:prstGeom>
          <a:solidFill>
            <a:schemeClr val="accent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0">
            <a:schemeClr val="accent4"/>
          </a:lnRef>
          <a:fillRef idx="3">
            <a:schemeClr val="accent4"/>
          </a:fillRef>
          <a:effectRef idx="3">
            <a:schemeClr val="accent4"/>
          </a:effectRef>
          <a:fontRef idx="minor">
            <a:schemeClr val="lt1"/>
          </a:fontRef>
        </p:style>
      </p:pic>
      <p:pic>
        <p:nvPicPr>
          <p:cNvPr id="15" name="14 Imagen" descr="w08FxQhq5OuE-tIhjQ1wthV5kWw.png"/>
          <p:cNvPicPr>
            <a:picLocks noChangeAspect="1"/>
          </p:cNvPicPr>
          <p:nvPr/>
        </p:nvPicPr>
        <p:blipFill>
          <a:blip r:embed="rId6" cstate="print">
            <a:clrChange>
              <a:clrFrom>
                <a:srgbClr val="0170C1"/>
              </a:clrFrom>
              <a:clrTo>
                <a:srgbClr val="0170C1">
                  <a:alpha val="0"/>
                </a:srgbClr>
              </a:clrTo>
            </a:clrChange>
          </a:blip>
          <a:stretch>
            <a:fillRect/>
          </a:stretch>
        </p:blipFill>
        <p:spPr>
          <a:xfrm>
            <a:off x="3851920" y="3147814"/>
            <a:ext cx="1440160" cy="1800200"/>
          </a:xfrm>
          <a:prstGeom prst="rect">
            <a:avLst/>
          </a:prstGeom>
          <a:solidFill>
            <a:schemeClr val="accent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0">
            <a:schemeClr val="accent4"/>
          </a:lnRef>
          <a:fillRef idx="3">
            <a:schemeClr val="accent4"/>
          </a:fillRef>
          <a:effectRef idx="3">
            <a:schemeClr val="accent4"/>
          </a:effectRef>
          <a:fontRef idx="minor">
            <a:schemeClr val="lt1"/>
          </a:fontRef>
        </p:style>
      </p:pic>
      <p:sp>
        <p:nvSpPr>
          <p:cNvPr id="12" name="11 CuadroTexto"/>
          <p:cNvSpPr txBox="1"/>
          <p:nvPr/>
        </p:nvSpPr>
        <p:spPr>
          <a:xfrm>
            <a:off x="500034" y="4071948"/>
            <a:ext cx="8358246"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El horario de las actuaciones será de 10:30 a 13:30 horas (mejor estar a las 10:00 horas, por si se adelantan), y tendrán lugar en la “Plaza de la Virgen” de la ciudad de Valencia.</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14:glitter pattern="hexagon"/>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fltVal val="0"/>
                                          </p:val>
                                        </p:tav>
                                        <p:tav tm="100000">
                                          <p:val>
                                            <p:strVal val="#ppt_h"/>
                                          </p:val>
                                        </p:tav>
                                      </p:tavLst>
                                    </p:anim>
                                    <p:anim calcmode="lin" valueType="num">
                                      <p:cBhvr>
                                        <p:cTn id="9" dur="3000" fill="hold"/>
                                        <p:tgtEl>
                                          <p:spTgt spid="7"/>
                                        </p:tgtEl>
                                        <p:attrNameLst>
                                          <p:attrName>ppt_x</p:attrName>
                                        </p:attrNameLst>
                                      </p:cBhvr>
                                      <p:tavLst>
                                        <p:tav tm="0">
                                          <p:val>
                                            <p:fltVal val="0.5"/>
                                          </p:val>
                                        </p:tav>
                                        <p:tav tm="100000">
                                          <p:val>
                                            <p:strVal val="#ppt_x"/>
                                          </p:val>
                                        </p:tav>
                                      </p:tavLst>
                                    </p:anim>
                                    <p:anim calcmode="lin" valueType="num">
                                      <p:cBhvr>
                                        <p:cTn id="10" dur="3000" fill="hold"/>
                                        <p:tgtEl>
                                          <p:spTgt spid="7"/>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3000" fill="hold"/>
                                        <p:tgtEl>
                                          <p:spTgt spid="9"/>
                                        </p:tgtEl>
                                        <p:attrNameLst>
                                          <p:attrName>ppt_w</p:attrName>
                                        </p:attrNameLst>
                                      </p:cBhvr>
                                      <p:tavLst>
                                        <p:tav tm="0">
                                          <p:val>
                                            <p:fltVal val="0"/>
                                          </p:val>
                                        </p:tav>
                                        <p:tav tm="100000">
                                          <p:val>
                                            <p:strVal val="#ppt_w"/>
                                          </p:val>
                                        </p:tav>
                                      </p:tavLst>
                                    </p:anim>
                                    <p:anim calcmode="lin" valueType="num">
                                      <p:cBhvr>
                                        <p:cTn id="14" dur="3000" fill="hold"/>
                                        <p:tgtEl>
                                          <p:spTgt spid="9"/>
                                        </p:tgtEl>
                                        <p:attrNameLst>
                                          <p:attrName>ppt_h</p:attrName>
                                        </p:attrNameLst>
                                      </p:cBhvr>
                                      <p:tavLst>
                                        <p:tav tm="0">
                                          <p:val>
                                            <p:fltVal val="0"/>
                                          </p:val>
                                        </p:tav>
                                        <p:tav tm="100000">
                                          <p:val>
                                            <p:strVal val="#ppt_h"/>
                                          </p:val>
                                        </p:tav>
                                      </p:tavLst>
                                    </p:anim>
                                    <p:anim calcmode="lin" valueType="num">
                                      <p:cBhvr>
                                        <p:cTn id="15" dur="3000" fill="hold"/>
                                        <p:tgtEl>
                                          <p:spTgt spid="9"/>
                                        </p:tgtEl>
                                        <p:attrNameLst>
                                          <p:attrName>ppt_x</p:attrName>
                                        </p:attrNameLst>
                                      </p:cBhvr>
                                      <p:tavLst>
                                        <p:tav tm="0">
                                          <p:val>
                                            <p:fltVal val="0.5"/>
                                          </p:val>
                                        </p:tav>
                                        <p:tav tm="100000">
                                          <p:val>
                                            <p:strVal val="#ppt_x"/>
                                          </p:val>
                                        </p:tav>
                                      </p:tavLst>
                                    </p:anim>
                                    <p:anim calcmode="lin" valueType="num">
                                      <p:cBhvr>
                                        <p:cTn id="16" dur="3000" fill="hold"/>
                                        <p:tgtEl>
                                          <p:spTgt spid="9"/>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3000" fill="hold"/>
                                        <p:tgtEl>
                                          <p:spTgt spid="11"/>
                                        </p:tgtEl>
                                        <p:attrNameLst>
                                          <p:attrName>ppt_w</p:attrName>
                                        </p:attrNameLst>
                                      </p:cBhvr>
                                      <p:tavLst>
                                        <p:tav tm="0">
                                          <p:val>
                                            <p:fltVal val="0"/>
                                          </p:val>
                                        </p:tav>
                                        <p:tav tm="100000">
                                          <p:val>
                                            <p:strVal val="#ppt_w"/>
                                          </p:val>
                                        </p:tav>
                                      </p:tavLst>
                                    </p:anim>
                                    <p:anim calcmode="lin" valueType="num">
                                      <p:cBhvr>
                                        <p:cTn id="20" dur="3000" fill="hold"/>
                                        <p:tgtEl>
                                          <p:spTgt spid="11"/>
                                        </p:tgtEl>
                                        <p:attrNameLst>
                                          <p:attrName>ppt_h</p:attrName>
                                        </p:attrNameLst>
                                      </p:cBhvr>
                                      <p:tavLst>
                                        <p:tav tm="0">
                                          <p:val>
                                            <p:fltVal val="0"/>
                                          </p:val>
                                        </p:tav>
                                        <p:tav tm="100000">
                                          <p:val>
                                            <p:strVal val="#ppt_h"/>
                                          </p:val>
                                        </p:tav>
                                      </p:tavLst>
                                    </p:anim>
                                    <p:anim calcmode="lin" valueType="num">
                                      <p:cBhvr>
                                        <p:cTn id="21" dur="3000" fill="hold"/>
                                        <p:tgtEl>
                                          <p:spTgt spid="11"/>
                                        </p:tgtEl>
                                        <p:attrNameLst>
                                          <p:attrName>ppt_x</p:attrName>
                                        </p:attrNameLst>
                                      </p:cBhvr>
                                      <p:tavLst>
                                        <p:tav tm="0">
                                          <p:val>
                                            <p:fltVal val="0.5"/>
                                          </p:val>
                                        </p:tav>
                                        <p:tav tm="100000">
                                          <p:val>
                                            <p:strVal val="#ppt_x"/>
                                          </p:val>
                                        </p:tav>
                                      </p:tavLst>
                                    </p:anim>
                                    <p:anim calcmode="lin" valueType="num">
                                      <p:cBhvr>
                                        <p:cTn id="22" dur="3000" fill="hold"/>
                                        <p:tgtEl>
                                          <p:spTgt spid="11"/>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3000" fill="hold"/>
                                        <p:tgtEl>
                                          <p:spTgt spid="15"/>
                                        </p:tgtEl>
                                        <p:attrNameLst>
                                          <p:attrName>ppt_w</p:attrName>
                                        </p:attrNameLst>
                                      </p:cBhvr>
                                      <p:tavLst>
                                        <p:tav tm="0">
                                          <p:val>
                                            <p:fltVal val="0"/>
                                          </p:val>
                                        </p:tav>
                                        <p:tav tm="100000">
                                          <p:val>
                                            <p:strVal val="#ppt_w"/>
                                          </p:val>
                                        </p:tav>
                                      </p:tavLst>
                                    </p:anim>
                                    <p:anim calcmode="lin" valueType="num">
                                      <p:cBhvr>
                                        <p:cTn id="26" dur="3000" fill="hold"/>
                                        <p:tgtEl>
                                          <p:spTgt spid="15"/>
                                        </p:tgtEl>
                                        <p:attrNameLst>
                                          <p:attrName>ppt_h</p:attrName>
                                        </p:attrNameLst>
                                      </p:cBhvr>
                                      <p:tavLst>
                                        <p:tav tm="0">
                                          <p:val>
                                            <p:fltVal val="0"/>
                                          </p:val>
                                        </p:tav>
                                        <p:tav tm="100000">
                                          <p:val>
                                            <p:strVal val="#ppt_h"/>
                                          </p:val>
                                        </p:tav>
                                      </p:tavLst>
                                    </p:anim>
                                    <p:anim calcmode="lin" valueType="num">
                                      <p:cBhvr>
                                        <p:cTn id="27" dur="3000" fill="hold"/>
                                        <p:tgtEl>
                                          <p:spTgt spid="15"/>
                                        </p:tgtEl>
                                        <p:attrNameLst>
                                          <p:attrName>ppt_x</p:attrName>
                                        </p:attrNameLst>
                                      </p:cBhvr>
                                      <p:tavLst>
                                        <p:tav tm="0">
                                          <p:val>
                                            <p:fltVal val="0.5"/>
                                          </p:val>
                                        </p:tav>
                                        <p:tav tm="100000">
                                          <p:val>
                                            <p:strVal val="#ppt_x"/>
                                          </p:val>
                                        </p:tav>
                                      </p:tavLst>
                                    </p:anim>
                                    <p:anim calcmode="lin" valueType="num">
                                      <p:cBhvr>
                                        <p:cTn id="28" dur="3000" fill="hold"/>
                                        <p:tgtEl>
                                          <p:spTgt spid="15"/>
                                        </p:tgtEl>
                                        <p:attrNameLst>
                                          <p:attrName>ppt_y</p:attrName>
                                        </p:attrNameLst>
                                      </p:cBhvr>
                                      <p:tavLst>
                                        <p:tav tm="0">
                                          <p:val>
                                            <p:fltVal val="0.5"/>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7"/>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9"/>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1"/>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15"/>
                                        </p:tgtEl>
                                        <p:attrNameLst>
                                          <p:attrName>r</p:attrName>
                                        </p:attrNameLst>
                                      </p:cBhvr>
                                    </p:animRot>
                                  </p:childTnLst>
                                </p:cTn>
                              </p:par>
                            </p:childTnLst>
                          </p:cTn>
                        </p:par>
                        <p:par>
                          <p:cTn id="37" fill="hold" nodeType="afterGroup">
                            <p:stCondLst>
                              <p:cond delay="3000"/>
                            </p:stCondLst>
                            <p:childTnLst>
                              <p:par>
                                <p:cTn id="38" presetID="23" presetClass="exit" presetSubtype="544" fill="hold" nodeType="afterEffect">
                                  <p:stCondLst>
                                    <p:cond delay="0"/>
                                  </p:stCondLst>
                                  <p:childTnLst>
                                    <p:anim calcmode="lin" valueType="num">
                                      <p:cBhvr>
                                        <p:cTn id="39" dur="3000"/>
                                        <p:tgtEl>
                                          <p:spTgt spid="7"/>
                                        </p:tgtEl>
                                        <p:attrNameLst>
                                          <p:attrName>ppt_w</p:attrName>
                                        </p:attrNameLst>
                                      </p:cBhvr>
                                      <p:tavLst>
                                        <p:tav tm="0">
                                          <p:val>
                                            <p:strVal val="ppt_w"/>
                                          </p:val>
                                        </p:tav>
                                        <p:tav tm="100000">
                                          <p:val>
                                            <p:fltVal val="0"/>
                                          </p:val>
                                        </p:tav>
                                      </p:tavLst>
                                    </p:anim>
                                    <p:anim calcmode="lin" valueType="num">
                                      <p:cBhvr>
                                        <p:cTn id="40" dur="3000"/>
                                        <p:tgtEl>
                                          <p:spTgt spid="7"/>
                                        </p:tgtEl>
                                        <p:attrNameLst>
                                          <p:attrName>ppt_h</p:attrName>
                                        </p:attrNameLst>
                                      </p:cBhvr>
                                      <p:tavLst>
                                        <p:tav tm="0">
                                          <p:val>
                                            <p:strVal val="ppt_h"/>
                                          </p:val>
                                        </p:tav>
                                        <p:tav tm="100000">
                                          <p:val>
                                            <p:fltVal val="0"/>
                                          </p:val>
                                        </p:tav>
                                      </p:tavLst>
                                    </p:anim>
                                    <p:anim calcmode="lin" valueType="num">
                                      <p:cBhvr>
                                        <p:cTn id="41" dur="3000"/>
                                        <p:tgtEl>
                                          <p:spTgt spid="7"/>
                                        </p:tgtEl>
                                        <p:attrNameLst>
                                          <p:attrName>ppt_x</p:attrName>
                                        </p:attrNameLst>
                                      </p:cBhvr>
                                      <p:tavLst>
                                        <p:tav tm="0">
                                          <p:val>
                                            <p:strVal val="ppt_x"/>
                                          </p:val>
                                        </p:tav>
                                        <p:tav tm="100000">
                                          <p:val>
                                            <p:fltVal val="0.5"/>
                                          </p:val>
                                        </p:tav>
                                      </p:tavLst>
                                    </p:anim>
                                    <p:anim calcmode="lin" valueType="num">
                                      <p:cBhvr>
                                        <p:cTn id="42" dur="3000"/>
                                        <p:tgtEl>
                                          <p:spTgt spid="7"/>
                                        </p:tgtEl>
                                        <p:attrNameLst>
                                          <p:attrName>ppt_y</p:attrName>
                                        </p:attrNameLst>
                                      </p:cBhvr>
                                      <p:tavLst>
                                        <p:tav tm="0">
                                          <p:val>
                                            <p:strVal val="ppt_y"/>
                                          </p:val>
                                        </p:tav>
                                        <p:tav tm="100000">
                                          <p:val>
                                            <p:fltVal val="0.5"/>
                                          </p:val>
                                        </p:tav>
                                      </p:tavLst>
                                    </p:anim>
                                    <p:set>
                                      <p:cBhvr>
                                        <p:cTn id="43" dur="1" fill="hold">
                                          <p:stCondLst>
                                            <p:cond delay="2999"/>
                                          </p:stCondLst>
                                        </p:cTn>
                                        <p:tgtEl>
                                          <p:spTgt spid="7"/>
                                        </p:tgtEl>
                                        <p:attrNameLst>
                                          <p:attrName>style.visibility</p:attrName>
                                        </p:attrNameLst>
                                      </p:cBhvr>
                                      <p:to>
                                        <p:strVal val="hidden"/>
                                      </p:to>
                                    </p:set>
                                  </p:childTnLst>
                                </p:cTn>
                              </p:par>
                              <p:par>
                                <p:cTn id="44" presetID="23" presetClass="exit" presetSubtype="544" fill="hold" nodeType="withEffect">
                                  <p:stCondLst>
                                    <p:cond delay="0"/>
                                  </p:stCondLst>
                                  <p:childTnLst>
                                    <p:anim calcmode="lin" valueType="num">
                                      <p:cBhvr>
                                        <p:cTn id="45" dur="3000"/>
                                        <p:tgtEl>
                                          <p:spTgt spid="9"/>
                                        </p:tgtEl>
                                        <p:attrNameLst>
                                          <p:attrName>ppt_w</p:attrName>
                                        </p:attrNameLst>
                                      </p:cBhvr>
                                      <p:tavLst>
                                        <p:tav tm="0">
                                          <p:val>
                                            <p:strVal val="ppt_w"/>
                                          </p:val>
                                        </p:tav>
                                        <p:tav tm="100000">
                                          <p:val>
                                            <p:fltVal val="0"/>
                                          </p:val>
                                        </p:tav>
                                      </p:tavLst>
                                    </p:anim>
                                    <p:anim calcmode="lin" valueType="num">
                                      <p:cBhvr>
                                        <p:cTn id="46" dur="3000"/>
                                        <p:tgtEl>
                                          <p:spTgt spid="9"/>
                                        </p:tgtEl>
                                        <p:attrNameLst>
                                          <p:attrName>ppt_h</p:attrName>
                                        </p:attrNameLst>
                                      </p:cBhvr>
                                      <p:tavLst>
                                        <p:tav tm="0">
                                          <p:val>
                                            <p:strVal val="ppt_h"/>
                                          </p:val>
                                        </p:tav>
                                        <p:tav tm="100000">
                                          <p:val>
                                            <p:fltVal val="0"/>
                                          </p:val>
                                        </p:tav>
                                      </p:tavLst>
                                    </p:anim>
                                    <p:anim calcmode="lin" valueType="num">
                                      <p:cBhvr>
                                        <p:cTn id="47" dur="3000"/>
                                        <p:tgtEl>
                                          <p:spTgt spid="9"/>
                                        </p:tgtEl>
                                        <p:attrNameLst>
                                          <p:attrName>ppt_x</p:attrName>
                                        </p:attrNameLst>
                                      </p:cBhvr>
                                      <p:tavLst>
                                        <p:tav tm="0">
                                          <p:val>
                                            <p:strVal val="ppt_x"/>
                                          </p:val>
                                        </p:tav>
                                        <p:tav tm="100000">
                                          <p:val>
                                            <p:fltVal val="0.5"/>
                                          </p:val>
                                        </p:tav>
                                      </p:tavLst>
                                    </p:anim>
                                    <p:anim calcmode="lin" valueType="num">
                                      <p:cBhvr>
                                        <p:cTn id="48" dur="3000"/>
                                        <p:tgtEl>
                                          <p:spTgt spid="9"/>
                                        </p:tgtEl>
                                        <p:attrNameLst>
                                          <p:attrName>ppt_y</p:attrName>
                                        </p:attrNameLst>
                                      </p:cBhvr>
                                      <p:tavLst>
                                        <p:tav tm="0">
                                          <p:val>
                                            <p:strVal val="ppt_y"/>
                                          </p:val>
                                        </p:tav>
                                        <p:tav tm="100000">
                                          <p:val>
                                            <p:fltVal val="0.5"/>
                                          </p:val>
                                        </p:tav>
                                      </p:tavLst>
                                    </p:anim>
                                    <p:set>
                                      <p:cBhvr>
                                        <p:cTn id="49" dur="1" fill="hold">
                                          <p:stCondLst>
                                            <p:cond delay="2999"/>
                                          </p:stCondLst>
                                        </p:cTn>
                                        <p:tgtEl>
                                          <p:spTgt spid="9"/>
                                        </p:tgtEl>
                                        <p:attrNameLst>
                                          <p:attrName>style.visibility</p:attrName>
                                        </p:attrNameLst>
                                      </p:cBhvr>
                                      <p:to>
                                        <p:strVal val="hidden"/>
                                      </p:to>
                                    </p:set>
                                  </p:childTnLst>
                                </p:cTn>
                              </p:par>
                              <p:par>
                                <p:cTn id="50" presetID="23" presetClass="exit" presetSubtype="544" fill="hold" nodeType="withEffect">
                                  <p:stCondLst>
                                    <p:cond delay="0"/>
                                  </p:stCondLst>
                                  <p:childTnLst>
                                    <p:anim calcmode="lin" valueType="num">
                                      <p:cBhvr>
                                        <p:cTn id="51" dur="3000"/>
                                        <p:tgtEl>
                                          <p:spTgt spid="11"/>
                                        </p:tgtEl>
                                        <p:attrNameLst>
                                          <p:attrName>ppt_w</p:attrName>
                                        </p:attrNameLst>
                                      </p:cBhvr>
                                      <p:tavLst>
                                        <p:tav tm="0">
                                          <p:val>
                                            <p:strVal val="ppt_w"/>
                                          </p:val>
                                        </p:tav>
                                        <p:tav tm="100000">
                                          <p:val>
                                            <p:fltVal val="0"/>
                                          </p:val>
                                        </p:tav>
                                      </p:tavLst>
                                    </p:anim>
                                    <p:anim calcmode="lin" valueType="num">
                                      <p:cBhvr>
                                        <p:cTn id="52" dur="3000"/>
                                        <p:tgtEl>
                                          <p:spTgt spid="11"/>
                                        </p:tgtEl>
                                        <p:attrNameLst>
                                          <p:attrName>ppt_h</p:attrName>
                                        </p:attrNameLst>
                                      </p:cBhvr>
                                      <p:tavLst>
                                        <p:tav tm="0">
                                          <p:val>
                                            <p:strVal val="ppt_h"/>
                                          </p:val>
                                        </p:tav>
                                        <p:tav tm="100000">
                                          <p:val>
                                            <p:fltVal val="0"/>
                                          </p:val>
                                        </p:tav>
                                      </p:tavLst>
                                    </p:anim>
                                    <p:anim calcmode="lin" valueType="num">
                                      <p:cBhvr>
                                        <p:cTn id="53" dur="3000"/>
                                        <p:tgtEl>
                                          <p:spTgt spid="11"/>
                                        </p:tgtEl>
                                        <p:attrNameLst>
                                          <p:attrName>ppt_x</p:attrName>
                                        </p:attrNameLst>
                                      </p:cBhvr>
                                      <p:tavLst>
                                        <p:tav tm="0">
                                          <p:val>
                                            <p:strVal val="ppt_x"/>
                                          </p:val>
                                        </p:tav>
                                        <p:tav tm="100000">
                                          <p:val>
                                            <p:fltVal val="0.5"/>
                                          </p:val>
                                        </p:tav>
                                      </p:tavLst>
                                    </p:anim>
                                    <p:anim calcmode="lin" valueType="num">
                                      <p:cBhvr>
                                        <p:cTn id="54" dur="3000"/>
                                        <p:tgtEl>
                                          <p:spTgt spid="11"/>
                                        </p:tgtEl>
                                        <p:attrNameLst>
                                          <p:attrName>ppt_y</p:attrName>
                                        </p:attrNameLst>
                                      </p:cBhvr>
                                      <p:tavLst>
                                        <p:tav tm="0">
                                          <p:val>
                                            <p:strVal val="ppt_y"/>
                                          </p:val>
                                        </p:tav>
                                        <p:tav tm="100000">
                                          <p:val>
                                            <p:fltVal val="0.5"/>
                                          </p:val>
                                        </p:tav>
                                      </p:tavLst>
                                    </p:anim>
                                    <p:set>
                                      <p:cBhvr>
                                        <p:cTn id="55" dur="1" fill="hold">
                                          <p:stCondLst>
                                            <p:cond delay="2999"/>
                                          </p:stCondLst>
                                        </p:cTn>
                                        <p:tgtEl>
                                          <p:spTgt spid="11"/>
                                        </p:tgtEl>
                                        <p:attrNameLst>
                                          <p:attrName>style.visibility</p:attrName>
                                        </p:attrNameLst>
                                      </p:cBhvr>
                                      <p:to>
                                        <p:strVal val="hidden"/>
                                      </p:to>
                                    </p:set>
                                  </p:childTnLst>
                                </p:cTn>
                              </p:par>
                              <p:par>
                                <p:cTn id="56" presetID="23" presetClass="exit" presetSubtype="544" fill="hold" nodeType="withEffect">
                                  <p:stCondLst>
                                    <p:cond delay="0"/>
                                  </p:stCondLst>
                                  <p:childTnLst>
                                    <p:anim calcmode="lin" valueType="num">
                                      <p:cBhvr>
                                        <p:cTn id="57" dur="3000"/>
                                        <p:tgtEl>
                                          <p:spTgt spid="15"/>
                                        </p:tgtEl>
                                        <p:attrNameLst>
                                          <p:attrName>ppt_w</p:attrName>
                                        </p:attrNameLst>
                                      </p:cBhvr>
                                      <p:tavLst>
                                        <p:tav tm="0">
                                          <p:val>
                                            <p:strVal val="ppt_w"/>
                                          </p:val>
                                        </p:tav>
                                        <p:tav tm="100000">
                                          <p:val>
                                            <p:fltVal val="0"/>
                                          </p:val>
                                        </p:tav>
                                      </p:tavLst>
                                    </p:anim>
                                    <p:anim calcmode="lin" valueType="num">
                                      <p:cBhvr>
                                        <p:cTn id="58" dur="3000"/>
                                        <p:tgtEl>
                                          <p:spTgt spid="15"/>
                                        </p:tgtEl>
                                        <p:attrNameLst>
                                          <p:attrName>ppt_h</p:attrName>
                                        </p:attrNameLst>
                                      </p:cBhvr>
                                      <p:tavLst>
                                        <p:tav tm="0">
                                          <p:val>
                                            <p:strVal val="ppt_h"/>
                                          </p:val>
                                        </p:tav>
                                        <p:tav tm="100000">
                                          <p:val>
                                            <p:fltVal val="0"/>
                                          </p:val>
                                        </p:tav>
                                      </p:tavLst>
                                    </p:anim>
                                    <p:anim calcmode="lin" valueType="num">
                                      <p:cBhvr>
                                        <p:cTn id="59" dur="3000"/>
                                        <p:tgtEl>
                                          <p:spTgt spid="15"/>
                                        </p:tgtEl>
                                        <p:attrNameLst>
                                          <p:attrName>ppt_x</p:attrName>
                                        </p:attrNameLst>
                                      </p:cBhvr>
                                      <p:tavLst>
                                        <p:tav tm="0">
                                          <p:val>
                                            <p:strVal val="ppt_x"/>
                                          </p:val>
                                        </p:tav>
                                        <p:tav tm="100000">
                                          <p:val>
                                            <p:fltVal val="0.5"/>
                                          </p:val>
                                        </p:tav>
                                      </p:tavLst>
                                    </p:anim>
                                    <p:anim calcmode="lin" valueType="num">
                                      <p:cBhvr>
                                        <p:cTn id="60" dur="3000"/>
                                        <p:tgtEl>
                                          <p:spTgt spid="15"/>
                                        </p:tgtEl>
                                        <p:attrNameLst>
                                          <p:attrName>ppt_y</p:attrName>
                                        </p:attrNameLst>
                                      </p:cBhvr>
                                      <p:tavLst>
                                        <p:tav tm="0">
                                          <p:val>
                                            <p:strVal val="ppt_y"/>
                                          </p:val>
                                        </p:tav>
                                        <p:tav tm="100000">
                                          <p:val>
                                            <p:fltVal val="0.5"/>
                                          </p:val>
                                        </p:tav>
                                      </p:tavLst>
                                    </p:anim>
                                    <p:set>
                                      <p:cBhvr>
                                        <p:cTn id="61" dur="1" fill="hold">
                                          <p:stCondLst>
                                            <p:cond delay="2999"/>
                                          </p:stCondLst>
                                        </p:cTn>
                                        <p:tgtEl>
                                          <p:spTgt spid="15"/>
                                        </p:tgtEl>
                                        <p:attrNameLst>
                                          <p:attrName>style.visibility</p:attrName>
                                        </p:attrNameLst>
                                      </p:cBhvr>
                                      <p:to>
                                        <p:strVal val="hidden"/>
                                      </p:to>
                                    </p:set>
                                  </p:childTnLst>
                                </p:cTn>
                              </p:par>
                              <p:par>
                                <p:cTn id="62" presetID="8" presetClass="emph" presetSubtype="0" fill="hold" nodeType="withEffect">
                                  <p:stCondLst>
                                    <p:cond delay="0"/>
                                  </p:stCondLst>
                                  <p:childTnLst>
                                    <p:animRot by="-21600000">
                                      <p:cBhvr>
                                        <p:cTn id="63" dur="3000" fill="hold"/>
                                        <p:tgtEl>
                                          <p:spTgt spid="7"/>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1"/>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5"/>
                                        </p:tgtEl>
                                        <p:attrNameLst>
                                          <p:attrName>r</p:attrName>
                                        </p:attrNameLst>
                                      </p:cBhvr>
                                    </p:animRot>
                                  </p:childTnLst>
                                </p:cTn>
                              </p:par>
                              <p:par>
                                <p:cTn id="70" presetID="23" presetClass="entr" presetSubtype="288"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 calcmode="lin" valueType="num">
                                      <p:cBhvr>
                                        <p:cTn id="72" dur="3000" fill="hold"/>
                                        <p:tgtEl>
                                          <p:spTgt spid="4"/>
                                        </p:tgtEl>
                                        <p:attrNameLst>
                                          <p:attrName>ppt_w</p:attrName>
                                        </p:attrNameLst>
                                      </p:cBhvr>
                                      <p:tavLst>
                                        <p:tav tm="0">
                                          <p:val>
                                            <p:strVal val="4/3*#ppt_w"/>
                                          </p:val>
                                        </p:tav>
                                        <p:tav tm="100000">
                                          <p:val>
                                            <p:strVal val="#ppt_w"/>
                                          </p:val>
                                        </p:tav>
                                      </p:tavLst>
                                    </p:anim>
                                    <p:anim calcmode="lin" valueType="num">
                                      <p:cBhvr>
                                        <p:cTn id="73" dur="3000" fill="hold"/>
                                        <p:tgtEl>
                                          <p:spTgt spid="4"/>
                                        </p:tgtEl>
                                        <p:attrNameLst>
                                          <p:attrName>ppt_h</p:attrName>
                                        </p:attrNameLst>
                                      </p:cBhvr>
                                      <p:tavLst>
                                        <p:tav tm="0">
                                          <p:val>
                                            <p:strVal val="4/3*#ppt_h"/>
                                          </p:val>
                                        </p:tav>
                                        <p:tav tm="100000">
                                          <p:val>
                                            <p:strVal val="#ppt_h"/>
                                          </p:val>
                                        </p:tav>
                                      </p:tavLst>
                                    </p:anim>
                                  </p:childTnLst>
                                </p:cTn>
                              </p:par>
                              <p:par>
                                <p:cTn id="74" presetID="21" presetClass="entr" presetSubtype="8" fill="hold"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wheel(8)">
                                      <p:cBhvr>
                                        <p:cTn id="76" dur="3000"/>
                                        <p:tgtEl>
                                          <p:spTgt spid="4"/>
                                        </p:tgtEl>
                                      </p:cBhvr>
                                    </p:animEffect>
                                  </p:childTnLst>
                                </p:cTn>
                              </p:par>
                            </p:childTnLst>
                          </p:cTn>
                        </p:par>
                        <p:par>
                          <p:cTn id="77" fill="hold">
                            <p:stCondLst>
                              <p:cond delay="6000"/>
                            </p:stCondLst>
                            <p:childTnLst>
                              <p:par>
                                <p:cTn id="78" presetID="40" presetClass="entr" presetSubtype="0" fill="hold" grpId="0" nodeType="afterEffect">
                                  <p:stCondLst>
                                    <p:cond delay="0"/>
                                  </p:stCondLst>
                                  <p:iterate type="lt">
                                    <p:tmPct val="10000"/>
                                  </p:iterate>
                                  <p:childTnLst>
                                    <p:set>
                                      <p:cBhvr>
                                        <p:cTn id="79" dur="1" fill="hold">
                                          <p:stCondLst>
                                            <p:cond delay="0"/>
                                          </p:stCondLst>
                                        </p:cTn>
                                        <p:tgtEl>
                                          <p:spTgt spid="12"/>
                                        </p:tgtEl>
                                        <p:attrNameLst>
                                          <p:attrName>style.visibility</p:attrName>
                                        </p:attrNameLst>
                                      </p:cBhvr>
                                      <p:to>
                                        <p:strVal val="visible"/>
                                      </p:to>
                                    </p:set>
                                    <p:animEffect transition="in" filter="fade">
                                      <p:cBhvr>
                                        <p:cTn id="80" dur="1000"/>
                                        <p:tgtEl>
                                          <p:spTgt spid="12"/>
                                        </p:tgtEl>
                                      </p:cBhvr>
                                    </p:animEffect>
                                    <p:anim calcmode="lin" valueType="num">
                                      <p:cBhvr>
                                        <p:cTn id="81" dur="1000" fill="hold"/>
                                        <p:tgtEl>
                                          <p:spTgt spid="12"/>
                                        </p:tgtEl>
                                        <p:attrNameLst>
                                          <p:attrName>ppt_x</p:attrName>
                                        </p:attrNameLst>
                                      </p:cBhvr>
                                      <p:tavLst>
                                        <p:tav tm="0">
                                          <p:val>
                                            <p:strVal val="#ppt_x-.1"/>
                                          </p:val>
                                        </p:tav>
                                        <p:tav tm="100000">
                                          <p:val>
                                            <p:strVal val="#ppt_x"/>
                                          </p:val>
                                        </p:tav>
                                      </p:tavLst>
                                    </p:anim>
                                    <p:anim calcmode="lin" valueType="num">
                                      <p:cBhvr>
                                        <p:cTn id="82"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08520" y="0"/>
            <a:ext cx="9252520" cy="552407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538tbasy_zFgZypD3nfzjL83Xks.png"/>
          <p:cNvPicPr>
            <a:picLocks noChangeAspect="1"/>
          </p:cNvPicPr>
          <p:nvPr/>
        </p:nvPicPr>
        <p:blipFill>
          <a:blip r:embed="rId3">
            <a:clrChange>
              <a:clrFrom>
                <a:srgbClr val="CCCCCC"/>
              </a:clrFrom>
              <a:clrTo>
                <a:srgbClr val="CCCCCC">
                  <a:alpha val="0"/>
                </a:srgbClr>
              </a:clrTo>
            </a:clrChange>
            <a:duotone>
              <a:prstClr val="black"/>
              <a:schemeClr val="accent1">
                <a:tint val="45000"/>
                <a:satMod val="400000"/>
              </a:schemeClr>
            </a:duotone>
          </a:blip>
          <a:stretch>
            <a:fillRect/>
          </a:stretch>
        </p:blipFill>
        <p:spPr>
          <a:xfrm rot="20247629">
            <a:off x="1763713" y="327025"/>
            <a:ext cx="2587625" cy="911225"/>
          </a:xfrm>
          <a:prstGeom prst="rect">
            <a:avLst/>
          </a:prstGeom>
          <a:solidFill>
            <a:schemeClr val="tx2">
              <a:alpha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1">
            <a:schemeClr val="accent2"/>
          </a:lnRef>
          <a:fillRef idx="3">
            <a:schemeClr val="accent2"/>
          </a:fillRef>
          <a:effectRef idx="2">
            <a:schemeClr val="accent2"/>
          </a:effectRef>
          <a:fontRef idx="minor">
            <a:schemeClr val="lt1"/>
          </a:fontRef>
        </p:style>
      </p:pic>
      <p:pic>
        <p:nvPicPr>
          <p:cNvPr id="6" name="5 Imagen" descr="538tbasy_zFgZypD3nfzjL83Xks.png"/>
          <p:cNvPicPr>
            <a:picLocks noChangeAspect="1"/>
          </p:cNvPicPr>
          <p:nvPr/>
        </p:nvPicPr>
        <p:blipFill>
          <a:blip r:embed="rId3">
            <a:clrChange>
              <a:clrFrom>
                <a:srgbClr val="CCCCCC"/>
              </a:clrFrom>
              <a:clrTo>
                <a:srgbClr val="CCCCCC">
                  <a:alpha val="0"/>
                </a:srgbClr>
              </a:clrTo>
            </a:clrChange>
          </a:blip>
          <a:stretch>
            <a:fillRect/>
          </a:stretch>
        </p:blipFill>
        <p:spPr>
          <a:xfrm rot="20284625">
            <a:off x="1538288" y="1465263"/>
            <a:ext cx="2827337" cy="909637"/>
          </a:xfrm>
          <a:prstGeom prst="rect">
            <a:avLst/>
          </a:prstGeom>
          <a:solidFill>
            <a:schemeClr val="tx2">
              <a:alpha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1">
            <a:schemeClr val="accent2"/>
          </a:lnRef>
          <a:fillRef idx="3">
            <a:schemeClr val="accent2"/>
          </a:fillRef>
          <a:effectRef idx="2">
            <a:schemeClr val="accent2"/>
          </a:effectRef>
          <a:fontRef idx="minor">
            <a:schemeClr val="lt1"/>
          </a:fontRef>
        </p:style>
      </p:pic>
      <p:pic>
        <p:nvPicPr>
          <p:cNvPr id="7" name="6 Imagen" descr="538tbasy_zFgZypD3nfzjL83Xks.png"/>
          <p:cNvPicPr>
            <a:picLocks noChangeAspect="1"/>
          </p:cNvPicPr>
          <p:nvPr/>
        </p:nvPicPr>
        <p:blipFill>
          <a:blip r:embed="rId3">
            <a:clrChange>
              <a:clrFrom>
                <a:srgbClr val="CCCCCC"/>
              </a:clrFrom>
              <a:clrTo>
                <a:srgbClr val="CCCCCC">
                  <a:alpha val="0"/>
                </a:srgbClr>
              </a:clrTo>
            </a:clrChange>
          </a:blip>
          <a:stretch>
            <a:fillRect/>
          </a:stretch>
        </p:blipFill>
        <p:spPr>
          <a:xfrm rot="20202567">
            <a:off x="1627188" y="3681413"/>
            <a:ext cx="2716212" cy="963612"/>
          </a:xfrm>
          <a:prstGeom prst="rect">
            <a:avLst/>
          </a:prstGeom>
          <a:solidFill>
            <a:schemeClr val="tx2">
              <a:alpha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1">
            <a:schemeClr val="accent2"/>
          </a:lnRef>
          <a:fillRef idx="3">
            <a:schemeClr val="accent2"/>
          </a:fillRef>
          <a:effectRef idx="2">
            <a:schemeClr val="accent2"/>
          </a:effectRef>
          <a:fontRef idx="minor">
            <a:schemeClr val="lt1"/>
          </a:fontRef>
        </p:style>
      </p:pic>
      <p:pic>
        <p:nvPicPr>
          <p:cNvPr id="8" name="7 Imagen" descr="538tbasy_zFgZypD3nfzjL83Xks.png"/>
          <p:cNvPicPr>
            <a:picLocks noChangeAspect="1"/>
          </p:cNvPicPr>
          <p:nvPr/>
        </p:nvPicPr>
        <p:blipFill>
          <a:blip r:embed="rId3">
            <a:clrChange>
              <a:clrFrom>
                <a:srgbClr val="CCCCCC"/>
              </a:clrFrom>
              <a:clrTo>
                <a:srgbClr val="CCCCCC">
                  <a:alpha val="0"/>
                </a:srgbClr>
              </a:clrTo>
            </a:clrChange>
            <a:duotone>
              <a:prstClr val="black"/>
              <a:schemeClr val="accent1">
                <a:tint val="45000"/>
                <a:satMod val="400000"/>
              </a:schemeClr>
            </a:duotone>
          </a:blip>
          <a:stretch>
            <a:fillRect/>
          </a:stretch>
        </p:blipFill>
        <p:spPr>
          <a:xfrm rot="20215391">
            <a:off x="1622425" y="2525713"/>
            <a:ext cx="2781300" cy="963612"/>
          </a:xfrm>
          <a:prstGeom prst="rect">
            <a:avLst/>
          </a:prstGeom>
          <a:solidFill>
            <a:schemeClr val="tx2">
              <a:alpha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1">
            <a:schemeClr val="accent2"/>
          </a:lnRef>
          <a:fillRef idx="3">
            <a:schemeClr val="accent2"/>
          </a:fillRef>
          <a:effectRef idx="2">
            <a:schemeClr val="accent2"/>
          </a:effectRef>
          <a:fontRef idx="minor">
            <a:schemeClr val="lt1"/>
          </a:fontRef>
        </p:style>
      </p:pic>
      <p:pic>
        <p:nvPicPr>
          <p:cNvPr id="9" name="8 Imagen" descr="538tbasy_zFgZypD3nfzjL83Xks.png"/>
          <p:cNvPicPr>
            <a:picLocks noChangeAspect="1"/>
          </p:cNvPicPr>
          <p:nvPr/>
        </p:nvPicPr>
        <p:blipFill>
          <a:blip r:embed="rId3">
            <a:clrChange>
              <a:clrFrom>
                <a:srgbClr val="CCCCCC"/>
              </a:clrFrom>
              <a:clrTo>
                <a:srgbClr val="CCCCCC">
                  <a:alpha val="0"/>
                </a:srgbClr>
              </a:clrTo>
            </a:clrChange>
            <a:duotone>
              <a:prstClr val="black"/>
              <a:schemeClr val="accent1">
                <a:tint val="45000"/>
                <a:satMod val="400000"/>
              </a:schemeClr>
            </a:duotone>
          </a:blip>
          <a:stretch>
            <a:fillRect/>
          </a:stretch>
        </p:blipFill>
        <p:spPr>
          <a:xfrm rot="1434760">
            <a:off x="4421188" y="361950"/>
            <a:ext cx="2787650" cy="909638"/>
          </a:xfrm>
          <a:prstGeom prst="rect">
            <a:avLst/>
          </a:prstGeom>
          <a:solidFill>
            <a:schemeClr val="bg2">
              <a:lumMod val="60000"/>
              <a:lumOff val="40000"/>
              <a:alpha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1">
            <a:schemeClr val="accent2"/>
          </a:lnRef>
          <a:fillRef idx="3">
            <a:schemeClr val="accent2"/>
          </a:fillRef>
          <a:effectRef idx="2">
            <a:schemeClr val="accent2"/>
          </a:effectRef>
          <a:fontRef idx="minor">
            <a:schemeClr val="lt1"/>
          </a:fontRef>
        </p:style>
      </p:pic>
      <p:pic>
        <p:nvPicPr>
          <p:cNvPr id="10" name="9 Imagen" descr="538tbasy_zFgZypD3nfzjL83Xks.png"/>
          <p:cNvPicPr>
            <a:picLocks noChangeAspect="1"/>
          </p:cNvPicPr>
          <p:nvPr/>
        </p:nvPicPr>
        <p:blipFill>
          <a:blip r:embed="rId3">
            <a:clrChange>
              <a:clrFrom>
                <a:srgbClr val="CCCCCC"/>
              </a:clrFrom>
              <a:clrTo>
                <a:srgbClr val="CCCCCC">
                  <a:alpha val="0"/>
                </a:srgbClr>
              </a:clrTo>
            </a:clrChange>
          </a:blip>
          <a:stretch>
            <a:fillRect/>
          </a:stretch>
        </p:blipFill>
        <p:spPr>
          <a:xfrm rot="1474399">
            <a:off x="4492625" y="1541463"/>
            <a:ext cx="2867025" cy="938212"/>
          </a:xfrm>
          <a:prstGeom prst="rect">
            <a:avLst/>
          </a:prstGeom>
          <a:solidFill>
            <a:schemeClr val="accent5">
              <a:lumMod val="60000"/>
              <a:lumOff val="40000"/>
              <a:alpha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1">
            <a:schemeClr val="accent2"/>
          </a:lnRef>
          <a:fillRef idx="3">
            <a:schemeClr val="accent2"/>
          </a:fillRef>
          <a:effectRef idx="2">
            <a:schemeClr val="accent2"/>
          </a:effectRef>
          <a:fontRef idx="minor">
            <a:schemeClr val="lt1"/>
          </a:fontRef>
        </p:style>
      </p:pic>
      <p:pic>
        <p:nvPicPr>
          <p:cNvPr id="11" name="10 Imagen" descr="538tbasy_zFgZypD3nfzjL83Xks.png"/>
          <p:cNvPicPr>
            <a:picLocks noChangeAspect="1"/>
          </p:cNvPicPr>
          <p:nvPr/>
        </p:nvPicPr>
        <p:blipFill>
          <a:blip r:embed="rId3">
            <a:clrChange>
              <a:clrFrom>
                <a:srgbClr val="CCCCCC"/>
              </a:clrFrom>
              <a:clrTo>
                <a:srgbClr val="CCCCCC">
                  <a:alpha val="0"/>
                </a:srgbClr>
              </a:clrTo>
            </a:clrChange>
            <a:duotone>
              <a:prstClr val="black"/>
              <a:schemeClr val="accent1">
                <a:tint val="45000"/>
                <a:satMod val="400000"/>
              </a:schemeClr>
            </a:duotone>
          </a:blip>
          <a:stretch>
            <a:fillRect/>
          </a:stretch>
        </p:blipFill>
        <p:spPr>
          <a:xfrm rot="1492893">
            <a:off x="4410075" y="2647950"/>
            <a:ext cx="2962275" cy="912813"/>
          </a:xfrm>
          <a:prstGeom prst="rect">
            <a:avLst/>
          </a:prstGeom>
          <a:solidFill>
            <a:schemeClr val="bg2">
              <a:lumMod val="60000"/>
              <a:lumOff val="40000"/>
              <a:alpha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1">
            <a:schemeClr val="accent2"/>
          </a:lnRef>
          <a:fillRef idx="3">
            <a:schemeClr val="accent2"/>
          </a:fillRef>
          <a:effectRef idx="2">
            <a:schemeClr val="accent2"/>
          </a:effectRef>
          <a:fontRef idx="minor">
            <a:schemeClr val="lt1"/>
          </a:fontRef>
        </p:style>
      </p:pic>
      <p:pic>
        <p:nvPicPr>
          <p:cNvPr id="12" name="11 Imagen" descr="538tbasy_zFgZypD3nfzjL83Xks.png"/>
          <p:cNvPicPr>
            <a:picLocks noChangeAspect="1"/>
          </p:cNvPicPr>
          <p:nvPr/>
        </p:nvPicPr>
        <p:blipFill>
          <a:blip r:embed="rId3">
            <a:clrChange>
              <a:clrFrom>
                <a:srgbClr val="CCCCCC"/>
              </a:clrFrom>
              <a:clrTo>
                <a:srgbClr val="CCCCCC">
                  <a:alpha val="0"/>
                </a:srgbClr>
              </a:clrTo>
            </a:clrChange>
          </a:blip>
          <a:stretch>
            <a:fillRect/>
          </a:stretch>
        </p:blipFill>
        <p:spPr>
          <a:xfrm rot="1514155">
            <a:off x="4498975" y="3778250"/>
            <a:ext cx="2836863" cy="965200"/>
          </a:xfrm>
          <a:prstGeom prst="rect">
            <a:avLst/>
          </a:prstGeom>
          <a:solidFill>
            <a:schemeClr val="accent5">
              <a:lumMod val="60000"/>
              <a:lumOff val="40000"/>
              <a:alpha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1">
            <a:schemeClr val="accent2"/>
          </a:lnRef>
          <a:fillRef idx="3">
            <a:schemeClr val="accent2"/>
          </a:fillRef>
          <a:effectRef idx="2">
            <a:schemeClr val="accent2"/>
          </a:effectRef>
          <a:fontRef idx="minor">
            <a:schemeClr val="lt1"/>
          </a:fontRef>
        </p:style>
      </p:pic>
      <p:sp>
        <p:nvSpPr>
          <p:cNvPr id="15" name="14 CuadroTexto"/>
          <p:cNvSpPr txBox="1"/>
          <p:nvPr/>
        </p:nvSpPr>
        <p:spPr>
          <a:xfrm>
            <a:off x="214282" y="4071948"/>
            <a:ext cx="8715436" cy="923330"/>
          </a:xfrm>
          <a:prstGeom prst="rect">
            <a:avLst/>
          </a:prstGeom>
          <a:noFill/>
        </p:spPr>
        <p:txBody>
          <a:bodyPr wrap="square" rtlCol="0">
            <a:spAutoFit/>
          </a:bodyPr>
          <a:lstStyle/>
          <a:p>
            <a:r>
              <a:rPr lang="es-ES" b="1" dirty="0" smtClean="0">
                <a:effectLst>
                  <a:glow rad="101600">
                    <a:schemeClr val="accent2">
                      <a:satMod val="175000"/>
                      <a:alpha val="40000"/>
                    </a:schemeClr>
                  </a:glow>
                  <a:outerShdw blurRad="38100" dist="38100" dir="2700000" algn="tl">
                    <a:srgbClr val="000000">
                      <a:alpha val="43137"/>
                    </a:srgbClr>
                  </a:outerShdw>
                </a:effectLst>
              </a:rPr>
              <a:t>La actuación se suspenderá si en el momento del inicio está lloviendo o las previsiones son muy desfavorables. En ese caso, la Junta Central Fallera propondrá, en caso de haber fechas libres, otro día para realizar la actuación.</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glitter pattern="hexagon"/>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5"/>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6"/>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7"/>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8"/>
                                        </p:tgtEl>
                                        <p:attrNameLst>
                                          <p:attrName>r</p:attrName>
                                        </p:attrNameLst>
                                      </p:cBhvr>
                                    </p:animRot>
                                  </p:childTnLst>
                                </p:cTn>
                              </p:par>
                              <p:par>
                                <p:cTn id="29" presetID="2" presetClass="entr" presetSubtype="8"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3000" fill="hold"/>
                                        <p:tgtEl>
                                          <p:spTgt spid="9"/>
                                        </p:tgtEl>
                                        <p:attrNameLst>
                                          <p:attrName>ppt_x</p:attrName>
                                        </p:attrNameLst>
                                      </p:cBhvr>
                                      <p:tavLst>
                                        <p:tav tm="0">
                                          <p:val>
                                            <p:strVal val="0-#ppt_w/2"/>
                                          </p:val>
                                        </p:tav>
                                        <p:tav tm="100000">
                                          <p:val>
                                            <p:strVal val="#ppt_x"/>
                                          </p:val>
                                        </p:tav>
                                      </p:tavLst>
                                    </p:anim>
                                    <p:anim calcmode="lin" valueType="num">
                                      <p:cBhvr additive="base">
                                        <p:cTn id="32" dur="3000" fill="hold"/>
                                        <p:tgtEl>
                                          <p:spTgt spid="9"/>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3000" fill="hold"/>
                                        <p:tgtEl>
                                          <p:spTgt spid="10"/>
                                        </p:tgtEl>
                                        <p:attrNameLst>
                                          <p:attrName>ppt_x</p:attrName>
                                        </p:attrNameLst>
                                      </p:cBhvr>
                                      <p:tavLst>
                                        <p:tav tm="0">
                                          <p:val>
                                            <p:strVal val="0-#ppt_w/2"/>
                                          </p:val>
                                        </p:tav>
                                        <p:tav tm="100000">
                                          <p:val>
                                            <p:strVal val="#ppt_x"/>
                                          </p:val>
                                        </p:tav>
                                      </p:tavLst>
                                    </p:anim>
                                    <p:anim calcmode="lin" valueType="num">
                                      <p:cBhvr additive="base">
                                        <p:cTn id="36" dur="3000" fill="hold"/>
                                        <p:tgtEl>
                                          <p:spTgt spid="10"/>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3000" fill="hold"/>
                                        <p:tgtEl>
                                          <p:spTgt spid="11"/>
                                        </p:tgtEl>
                                        <p:attrNameLst>
                                          <p:attrName>ppt_x</p:attrName>
                                        </p:attrNameLst>
                                      </p:cBhvr>
                                      <p:tavLst>
                                        <p:tav tm="0">
                                          <p:val>
                                            <p:strVal val="0-#ppt_w/2"/>
                                          </p:val>
                                        </p:tav>
                                        <p:tav tm="100000">
                                          <p:val>
                                            <p:strVal val="#ppt_x"/>
                                          </p:val>
                                        </p:tav>
                                      </p:tavLst>
                                    </p:anim>
                                    <p:anim calcmode="lin" valueType="num">
                                      <p:cBhvr additive="base">
                                        <p:cTn id="40" dur="3000" fill="hold"/>
                                        <p:tgtEl>
                                          <p:spTgt spid="11"/>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0-#ppt_w/2"/>
                                          </p:val>
                                        </p:tav>
                                        <p:tav tm="100000">
                                          <p:val>
                                            <p:strVal val="#ppt_x"/>
                                          </p:val>
                                        </p:tav>
                                      </p:tavLst>
                                    </p:anim>
                                    <p:anim calcmode="lin" valueType="num">
                                      <p:cBhvr additive="base">
                                        <p:cTn id="44" dur="3000" fill="hold"/>
                                        <p:tgtEl>
                                          <p:spTgt spid="12"/>
                                        </p:tgtEl>
                                        <p:attrNameLst>
                                          <p:attrName>ppt_y</p:attrName>
                                        </p:attrNameLst>
                                      </p:cBhvr>
                                      <p:tavLst>
                                        <p:tav tm="0">
                                          <p:val>
                                            <p:strVal val="#ppt_y"/>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9"/>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0"/>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1"/>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2"/>
                                        </p:tgtEl>
                                        <p:attrNameLst>
                                          <p:attrName>r</p:attrName>
                                        </p:attrNameLst>
                                      </p:cBhvr>
                                    </p:animRot>
                                  </p:childTnLst>
                                </p:cTn>
                              </p:par>
                            </p:childTnLst>
                          </p:cTn>
                        </p:par>
                        <p:par>
                          <p:cTn id="53" fill="hold" nodeType="afterGroup">
                            <p:stCondLst>
                              <p:cond delay="3000"/>
                            </p:stCondLst>
                            <p:childTnLst>
                              <p:par>
                                <p:cTn id="54" presetID="2" presetClass="exit" presetSubtype="4" fill="hold" nodeType="after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ppt_x"/>
                                          </p:val>
                                        </p:tav>
                                      </p:tavLst>
                                    </p:anim>
                                    <p:anim calcmode="lin" valueType="num">
                                      <p:cBhvr additive="base">
                                        <p:cTn id="56" dur="3000"/>
                                        <p:tgtEl>
                                          <p:spTgt spid="5"/>
                                        </p:tgtEl>
                                        <p:attrNameLst>
                                          <p:attrName>ppt_y</p:attrName>
                                        </p:attrNameLst>
                                      </p:cBhvr>
                                      <p:tavLst>
                                        <p:tav tm="0">
                                          <p:val>
                                            <p:strVal val="ppt_y"/>
                                          </p:val>
                                        </p:tav>
                                        <p:tav tm="100000">
                                          <p:val>
                                            <p:strVal val="1+ppt_h/2"/>
                                          </p:val>
                                        </p:tav>
                                      </p:tavLst>
                                    </p:anim>
                                    <p:set>
                                      <p:cBhvr>
                                        <p:cTn id="57" dur="1" fill="hold">
                                          <p:stCondLst>
                                            <p:cond delay="2999"/>
                                          </p:stCondLst>
                                        </p:cTn>
                                        <p:tgtEl>
                                          <p:spTgt spid="5"/>
                                        </p:tgtEl>
                                        <p:attrNameLst>
                                          <p:attrName>style.visibility</p:attrName>
                                        </p:attrNameLst>
                                      </p:cBhvr>
                                      <p:to>
                                        <p:strVal val="hidden"/>
                                      </p:to>
                                    </p:set>
                                  </p:childTnLst>
                                </p:cTn>
                              </p:par>
                              <p:par>
                                <p:cTn id="58" presetID="2" presetClass="exit" presetSubtype="4" fill="hold" nodeType="withEffect">
                                  <p:stCondLst>
                                    <p:cond delay="0"/>
                                  </p:stCondLst>
                                  <p:childTnLst>
                                    <p:anim calcmode="lin" valueType="num">
                                      <p:cBhvr additive="base">
                                        <p:cTn id="59" dur="3000"/>
                                        <p:tgtEl>
                                          <p:spTgt spid="6"/>
                                        </p:tgtEl>
                                        <p:attrNameLst>
                                          <p:attrName>ppt_x</p:attrName>
                                        </p:attrNameLst>
                                      </p:cBhvr>
                                      <p:tavLst>
                                        <p:tav tm="0">
                                          <p:val>
                                            <p:strVal val="ppt_x"/>
                                          </p:val>
                                        </p:tav>
                                        <p:tav tm="100000">
                                          <p:val>
                                            <p:strVal val="ppt_x"/>
                                          </p:val>
                                        </p:tav>
                                      </p:tavLst>
                                    </p:anim>
                                    <p:anim calcmode="lin" valueType="num">
                                      <p:cBhvr additive="base">
                                        <p:cTn id="60" dur="3000"/>
                                        <p:tgtEl>
                                          <p:spTgt spid="6"/>
                                        </p:tgtEl>
                                        <p:attrNameLst>
                                          <p:attrName>ppt_y</p:attrName>
                                        </p:attrNameLst>
                                      </p:cBhvr>
                                      <p:tavLst>
                                        <p:tav tm="0">
                                          <p:val>
                                            <p:strVal val="ppt_y"/>
                                          </p:val>
                                        </p:tav>
                                        <p:tav tm="100000">
                                          <p:val>
                                            <p:strVal val="1+ppt_h/2"/>
                                          </p:val>
                                        </p:tav>
                                      </p:tavLst>
                                    </p:anim>
                                    <p:set>
                                      <p:cBhvr>
                                        <p:cTn id="61" dur="1" fill="hold">
                                          <p:stCondLst>
                                            <p:cond delay="2999"/>
                                          </p:stCondLst>
                                        </p:cTn>
                                        <p:tgtEl>
                                          <p:spTgt spid="6"/>
                                        </p:tgtEl>
                                        <p:attrNameLst>
                                          <p:attrName>style.visibility</p:attrName>
                                        </p:attrNameLst>
                                      </p:cBhvr>
                                      <p:to>
                                        <p:strVal val="hidden"/>
                                      </p:to>
                                    </p:set>
                                  </p:childTnLst>
                                </p:cTn>
                              </p:par>
                              <p:par>
                                <p:cTn id="62" presetID="2" presetClass="exit" presetSubtype="4" fill="hold" nodeType="with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ppt_x"/>
                                          </p:val>
                                        </p:tav>
                                      </p:tavLst>
                                    </p:anim>
                                    <p:anim calcmode="lin" valueType="num">
                                      <p:cBhvr additive="base">
                                        <p:cTn id="64" dur="3000"/>
                                        <p:tgtEl>
                                          <p:spTgt spid="7"/>
                                        </p:tgtEl>
                                        <p:attrNameLst>
                                          <p:attrName>ppt_y</p:attrName>
                                        </p:attrNameLst>
                                      </p:cBhvr>
                                      <p:tavLst>
                                        <p:tav tm="0">
                                          <p:val>
                                            <p:strVal val="ppt_y"/>
                                          </p:val>
                                        </p:tav>
                                        <p:tav tm="100000">
                                          <p:val>
                                            <p:strVal val="1+ppt_h/2"/>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8"/>
                                        </p:tgtEl>
                                        <p:attrNameLst>
                                          <p:attrName>ppt_x</p:attrName>
                                        </p:attrNameLst>
                                      </p:cBhvr>
                                      <p:tavLst>
                                        <p:tav tm="0">
                                          <p:val>
                                            <p:strVal val="ppt_x"/>
                                          </p:val>
                                        </p:tav>
                                        <p:tav tm="100000">
                                          <p:val>
                                            <p:strVal val="ppt_x"/>
                                          </p:val>
                                        </p:tav>
                                      </p:tavLst>
                                    </p:anim>
                                    <p:anim calcmode="lin" valueType="num">
                                      <p:cBhvr additive="base">
                                        <p:cTn id="68" dur="3000"/>
                                        <p:tgtEl>
                                          <p:spTgt spid="8"/>
                                        </p:tgtEl>
                                        <p:attrNameLst>
                                          <p:attrName>ppt_y</p:attrName>
                                        </p:attrNameLst>
                                      </p:cBhvr>
                                      <p:tavLst>
                                        <p:tav tm="0">
                                          <p:val>
                                            <p:strVal val="ppt_y"/>
                                          </p:val>
                                        </p:tav>
                                        <p:tav tm="100000">
                                          <p:val>
                                            <p:strVal val="1+ppt_h/2"/>
                                          </p:val>
                                        </p:tav>
                                      </p:tavLst>
                                    </p:anim>
                                    <p:set>
                                      <p:cBhvr>
                                        <p:cTn id="69" dur="1" fill="hold">
                                          <p:stCondLst>
                                            <p:cond delay="2999"/>
                                          </p:stCondLst>
                                        </p:cTn>
                                        <p:tgtEl>
                                          <p:spTgt spid="8"/>
                                        </p:tgtEl>
                                        <p:attrNameLst>
                                          <p:attrName>style.visibility</p:attrName>
                                        </p:attrNameLst>
                                      </p:cBhvr>
                                      <p:to>
                                        <p:strVal val="hidden"/>
                                      </p:to>
                                    </p:set>
                                  </p:childTnLst>
                                </p:cTn>
                              </p:par>
                              <p:par>
                                <p:cTn id="70" presetID="2" presetClass="exit" presetSubtype="1" fill="hold" nodeType="withEffect">
                                  <p:stCondLst>
                                    <p:cond delay="0"/>
                                  </p:stCondLst>
                                  <p:childTnLst>
                                    <p:anim calcmode="lin" valueType="num">
                                      <p:cBhvr additive="base">
                                        <p:cTn id="71" dur="3000"/>
                                        <p:tgtEl>
                                          <p:spTgt spid="9"/>
                                        </p:tgtEl>
                                        <p:attrNameLst>
                                          <p:attrName>ppt_x</p:attrName>
                                        </p:attrNameLst>
                                      </p:cBhvr>
                                      <p:tavLst>
                                        <p:tav tm="0">
                                          <p:val>
                                            <p:strVal val="ppt_x"/>
                                          </p:val>
                                        </p:tav>
                                        <p:tav tm="100000">
                                          <p:val>
                                            <p:strVal val="ppt_x"/>
                                          </p:val>
                                        </p:tav>
                                      </p:tavLst>
                                    </p:anim>
                                    <p:anim calcmode="lin" valueType="num">
                                      <p:cBhvr additive="base">
                                        <p:cTn id="72" dur="3000"/>
                                        <p:tgtEl>
                                          <p:spTgt spid="9"/>
                                        </p:tgtEl>
                                        <p:attrNameLst>
                                          <p:attrName>ppt_y</p:attrName>
                                        </p:attrNameLst>
                                      </p:cBhvr>
                                      <p:tavLst>
                                        <p:tav tm="0">
                                          <p:val>
                                            <p:strVal val="ppt_y"/>
                                          </p:val>
                                        </p:tav>
                                        <p:tav tm="100000">
                                          <p:val>
                                            <p:strVal val="0-ppt_h/2"/>
                                          </p:val>
                                        </p:tav>
                                      </p:tavLst>
                                    </p:anim>
                                    <p:set>
                                      <p:cBhvr>
                                        <p:cTn id="73" dur="1" fill="hold">
                                          <p:stCondLst>
                                            <p:cond delay="2999"/>
                                          </p:stCondLst>
                                        </p:cTn>
                                        <p:tgtEl>
                                          <p:spTgt spid="9"/>
                                        </p:tgtEl>
                                        <p:attrNameLst>
                                          <p:attrName>style.visibility</p:attrName>
                                        </p:attrNameLst>
                                      </p:cBhvr>
                                      <p:to>
                                        <p:strVal val="hidden"/>
                                      </p:to>
                                    </p:set>
                                  </p:childTnLst>
                                </p:cTn>
                              </p:par>
                              <p:par>
                                <p:cTn id="74" presetID="2" presetClass="exit" presetSubtype="1" fill="hold" nodeType="withEffect">
                                  <p:stCondLst>
                                    <p:cond delay="0"/>
                                  </p:stCondLst>
                                  <p:childTnLst>
                                    <p:anim calcmode="lin" valueType="num">
                                      <p:cBhvr additive="base">
                                        <p:cTn id="75" dur="3000"/>
                                        <p:tgtEl>
                                          <p:spTgt spid="10"/>
                                        </p:tgtEl>
                                        <p:attrNameLst>
                                          <p:attrName>ppt_x</p:attrName>
                                        </p:attrNameLst>
                                      </p:cBhvr>
                                      <p:tavLst>
                                        <p:tav tm="0">
                                          <p:val>
                                            <p:strVal val="ppt_x"/>
                                          </p:val>
                                        </p:tav>
                                        <p:tav tm="100000">
                                          <p:val>
                                            <p:strVal val="ppt_x"/>
                                          </p:val>
                                        </p:tav>
                                      </p:tavLst>
                                    </p:anim>
                                    <p:anim calcmode="lin" valueType="num">
                                      <p:cBhvr additive="base">
                                        <p:cTn id="76" dur="3000"/>
                                        <p:tgtEl>
                                          <p:spTgt spid="10"/>
                                        </p:tgtEl>
                                        <p:attrNameLst>
                                          <p:attrName>ppt_y</p:attrName>
                                        </p:attrNameLst>
                                      </p:cBhvr>
                                      <p:tavLst>
                                        <p:tav tm="0">
                                          <p:val>
                                            <p:strVal val="ppt_y"/>
                                          </p:val>
                                        </p:tav>
                                        <p:tav tm="100000">
                                          <p:val>
                                            <p:strVal val="0-ppt_h/2"/>
                                          </p:val>
                                        </p:tav>
                                      </p:tavLst>
                                    </p:anim>
                                    <p:set>
                                      <p:cBhvr>
                                        <p:cTn id="77" dur="1" fill="hold">
                                          <p:stCondLst>
                                            <p:cond delay="2999"/>
                                          </p:stCondLst>
                                        </p:cTn>
                                        <p:tgtEl>
                                          <p:spTgt spid="10"/>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11"/>
                                        </p:tgtEl>
                                        <p:attrNameLst>
                                          <p:attrName>ppt_x</p:attrName>
                                        </p:attrNameLst>
                                      </p:cBhvr>
                                      <p:tavLst>
                                        <p:tav tm="0">
                                          <p:val>
                                            <p:strVal val="ppt_x"/>
                                          </p:val>
                                        </p:tav>
                                        <p:tav tm="100000">
                                          <p:val>
                                            <p:strVal val="ppt_x"/>
                                          </p:val>
                                        </p:tav>
                                      </p:tavLst>
                                    </p:anim>
                                    <p:anim calcmode="lin" valueType="num">
                                      <p:cBhvr additive="base">
                                        <p:cTn id="80" dur="3000"/>
                                        <p:tgtEl>
                                          <p:spTgt spid="11"/>
                                        </p:tgtEl>
                                        <p:attrNameLst>
                                          <p:attrName>ppt_y</p:attrName>
                                        </p:attrNameLst>
                                      </p:cBhvr>
                                      <p:tavLst>
                                        <p:tav tm="0">
                                          <p:val>
                                            <p:strVal val="ppt_y"/>
                                          </p:val>
                                        </p:tav>
                                        <p:tav tm="100000">
                                          <p:val>
                                            <p:strVal val="0-ppt_h/2"/>
                                          </p:val>
                                        </p:tav>
                                      </p:tavLst>
                                    </p:anim>
                                    <p:set>
                                      <p:cBhvr>
                                        <p:cTn id="81" dur="1" fill="hold">
                                          <p:stCondLst>
                                            <p:cond delay="2999"/>
                                          </p:stCondLst>
                                        </p:cTn>
                                        <p:tgtEl>
                                          <p:spTgt spid="11"/>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2"/>
                                        </p:tgtEl>
                                        <p:attrNameLst>
                                          <p:attrName>ppt_x</p:attrName>
                                        </p:attrNameLst>
                                      </p:cBhvr>
                                      <p:tavLst>
                                        <p:tav tm="0">
                                          <p:val>
                                            <p:strVal val="ppt_x"/>
                                          </p:val>
                                        </p:tav>
                                        <p:tav tm="100000">
                                          <p:val>
                                            <p:strVal val="ppt_x"/>
                                          </p:val>
                                        </p:tav>
                                      </p:tavLst>
                                    </p:anim>
                                    <p:anim calcmode="lin" valueType="num">
                                      <p:cBhvr additive="base">
                                        <p:cTn id="84" dur="3000"/>
                                        <p:tgtEl>
                                          <p:spTgt spid="12"/>
                                        </p:tgtEl>
                                        <p:attrNameLst>
                                          <p:attrName>ppt_y</p:attrName>
                                        </p:attrNameLst>
                                      </p:cBhvr>
                                      <p:tavLst>
                                        <p:tav tm="0">
                                          <p:val>
                                            <p:strVal val="ppt_y"/>
                                          </p:val>
                                        </p:tav>
                                        <p:tav tm="100000">
                                          <p:val>
                                            <p:strVal val="0-ppt_h/2"/>
                                          </p:val>
                                        </p:tav>
                                      </p:tavLst>
                                    </p:anim>
                                    <p:set>
                                      <p:cBhvr>
                                        <p:cTn id="85" dur="1" fill="hold">
                                          <p:stCondLst>
                                            <p:cond delay="2999"/>
                                          </p:stCondLst>
                                        </p:cTn>
                                        <p:tgtEl>
                                          <p:spTgt spid="12"/>
                                        </p:tgtEl>
                                        <p:attrNameLst>
                                          <p:attrName>style.visibility</p:attrName>
                                        </p:attrNameLst>
                                      </p:cBhvr>
                                      <p:to>
                                        <p:strVal val="hidden"/>
                                      </p:to>
                                    </p:set>
                                  </p:childTnLst>
                                </p:cTn>
                              </p:par>
                              <p:par>
                                <p:cTn id="86" presetID="23" presetClass="entr" presetSubtype="288"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 calcmode="lin" valueType="num">
                                      <p:cBhvr>
                                        <p:cTn id="88" dur="3000" fill="hold"/>
                                        <p:tgtEl>
                                          <p:spTgt spid="4"/>
                                        </p:tgtEl>
                                        <p:attrNameLst>
                                          <p:attrName>ppt_w</p:attrName>
                                        </p:attrNameLst>
                                      </p:cBhvr>
                                      <p:tavLst>
                                        <p:tav tm="0">
                                          <p:val>
                                            <p:strVal val="4/3*#ppt_w"/>
                                          </p:val>
                                        </p:tav>
                                        <p:tav tm="100000">
                                          <p:val>
                                            <p:strVal val="#ppt_w"/>
                                          </p:val>
                                        </p:tav>
                                      </p:tavLst>
                                    </p:anim>
                                    <p:anim calcmode="lin" valueType="num">
                                      <p:cBhvr>
                                        <p:cTn id="89" dur="3000" fill="hold"/>
                                        <p:tgtEl>
                                          <p:spTgt spid="4"/>
                                        </p:tgtEl>
                                        <p:attrNameLst>
                                          <p:attrName>ppt_h</p:attrName>
                                        </p:attrNameLst>
                                      </p:cBhvr>
                                      <p:tavLst>
                                        <p:tav tm="0">
                                          <p:val>
                                            <p:strVal val="4/3*#ppt_h"/>
                                          </p:val>
                                        </p:tav>
                                        <p:tav tm="100000">
                                          <p:val>
                                            <p:strVal val="#ppt_h"/>
                                          </p:val>
                                        </p:tav>
                                      </p:tavLst>
                                    </p:anim>
                                  </p:childTnLst>
                                </p:cTn>
                              </p:par>
                              <p:par>
                                <p:cTn id="90" presetID="16" presetClass="entr" presetSubtype="42" fill="hold"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barn(outHorizontal)">
                                      <p:cBhvr>
                                        <p:cTn id="92" dur="2000"/>
                                        <p:tgtEl>
                                          <p:spTgt spid="4"/>
                                        </p:tgtEl>
                                      </p:cBhvr>
                                    </p:animEffect>
                                  </p:childTnLst>
                                </p:cTn>
                              </p:par>
                            </p:childTnLst>
                          </p:cTn>
                        </p:par>
                        <p:par>
                          <p:cTn id="93" fill="hold">
                            <p:stCondLst>
                              <p:cond delay="6000"/>
                            </p:stCondLst>
                            <p:childTnLst>
                              <p:par>
                                <p:cTn id="94" presetID="40" presetClass="entr" presetSubtype="0" fill="hold" grpId="0" nodeType="afterEffect">
                                  <p:stCondLst>
                                    <p:cond delay="0"/>
                                  </p:stCondLst>
                                  <p:iterate type="lt">
                                    <p:tmPct val="10000"/>
                                  </p:iterate>
                                  <p:childTnLst>
                                    <p:set>
                                      <p:cBhvr>
                                        <p:cTn id="95" dur="1" fill="hold">
                                          <p:stCondLst>
                                            <p:cond delay="0"/>
                                          </p:stCondLst>
                                        </p:cTn>
                                        <p:tgtEl>
                                          <p:spTgt spid="15"/>
                                        </p:tgtEl>
                                        <p:attrNameLst>
                                          <p:attrName>style.visibility</p:attrName>
                                        </p:attrNameLst>
                                      </p:cBhvr>
                                      <p:to>
                                        <p:strVal val="visible"/>
                                      </p:to>
                                    </p:set>
                                    <p:animEffect transition="in" filter="fade">
                                      <p:cBhvr>
                                        <p:cTn id="96" dur="1000"/>
                                        <p:tgtEl>
                                          <p:spTgt spid="15"/>
                                        </p:tgtEl>
                                      </p:cBhvr>
                                    </p:animEffect>
                                    <p:anim calcmode="lin" valueType="num">
                                      <p:cBhvr>
                                        <p:cTn id="97" dur="1000" fill="hold"/>
                                        <p:tgtEl>
                                          <p:spTgt spid="15"/>
                                        </p:tgtEl>
                                        <p:attrNameLst>
                                          <p:attrName>ppt_x</p:attrName>
                                        </p:attrNameLst>
                                      </p:cBhvr>
                                      <p:tavLst>
                                        <p:tav tm="0">
                                          <p:val>
                                            <p:strVal val="#ppt_x-.1"/>
                                          </p:val>
                                        </p:tav>
                                        <p:tav tm="100000">
                                          <p:val>
                                            <p:strVal val="#ppt_x"/>
                                          </p:val>
                                        </p:tav>
                                      </p:tavLst>
                                    </p:anim>
                                    <p:anim calcmode="lin" valueType="num">
                                      <p:cBhvr>
                                        <p:cTn id="9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Flecha curvada hacia la derecha"/>
          <p:cNvSpPr/>
          <p:nvPr/>
        </p:nvSpPr>
        <p:spPr>
          <a:xfrm>
            <a:off x="2071688" y="642938"/>
            <a:ext cx="2571750" cy="3108325"/>
          </a:xfrm>
          <a:prstGeom prst="curvedRightArrow">
            <a:avLst>
              <a:gd name="adj1" fmla="val 46605"/>
              <a:gd name="adj2" fmla="val 41061"/>
              <a:gd name="adj3" fmla="val 1053"/>
            </a:avLst>
          </a:prstGeom>
          <a:solidFill>
            <a:schemeClr val="tx2">
              <a:lumMod val="90000"/>
              <a:alpha val="70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Flecha curvada hacia la derecha"/>
          <p:cNvSpPr/>
          <p:nvPr/>
        </p:nvSpPr>
        <p:spPr>
          <a:xfrm rot="10800000">
            <a:off x="4572000" y="642938"/>
            <a:ext cx="2571750" cy="3108325"/>
          </a:xfrm>
          <a:prstGeom prst="curvedRightArrow">
            <a:avLst>
              <a:gd name="adj1" fmla="val 46605"/>
              <a:gd name="adj2" fmla="val 41061"/>
              <a:gd name="adj3" fmla="val 1053"/>
            </a:avLst>
          </a:prstGeom>
          <a:solidFill>
            <a:schemeClr val="tx2">
              <a:lumMod val="90000"/>
              <a:alpha val="70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uadroTexto"/>
          <p:cNvSpPr txBox="1"/>
          <p:nvPr/>
        </p:nvSpPr>
        <p:spPr>
          <a:xfrm>
            <a:off x="684212" y="4083918"/>
            <a:ext cx="79914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origen de la fiesta se atribuye a la costumbre que tenían artesanos y carpinteros de la ciudad, de quemar en la vía pública gran parte del material que les sobraba en los talleres.</a:t>
            </a:r>
          </a:p>
        </p:txBody>
      </p:sp>
    </p:spTree>
  </p:cSld>
  <p:clrMapOvr>
    <a:masterClrMapping/>
  </p:clrMapOvr>
  <mc:AlternateContent xmlns:mc="http://schemas.openxmlformats.org/markup-compatibility/2006" xmlns:p14="http://schemas.microsoft.com/office/powerpoint/2010/main">
    <mc:Choice Requires="p14">
      <p:transition spd="slow" p14:dur="2000" advTm="27000">
        <p:push dir="d"/>
      </p:transition>
    </mc:Choice>
    <mc:Fallback xmlns="">
      <p:transition spd="slow" advTm="27000">
        <p:push dir="d"/>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heckerboard(across)">
                                      <p:cBhvr>
                                        <p:cTn id="10" dur="3000"/>
                                        <p:tgtEl>
                                          <p:spTgt spid="7"/>
                                        </p:tgtEl>
                                      </p:cBhvr>
                                    </p:animEffect>
                                  </p:childTnLst>
                                </p:cTn>
                              </p:par>
                              <p:par>
                                <p:cTn id="11" presetID="2" presetClass="entr" presetSubtype="2"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1"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0-#ppt_w/2"/>
                                          </p:val>
                                        </p:tav>
                                        <p:tav tm="100000">
                                          <p:val>
                                            <p:strVal val="#ppt_x"/>
                                          </p:val>
                                        </p:tav>
                                      </p:tavLst>
                                    </p:anim>
                                    <p:anim calcmode="lin" valueType="num">
                                      <p:cBhvr additive="base">
                                        <p:cTn id="18" dur="3000" fill="hold"/>
                                        <p:tgtEl>
                                          <p:spTgt spid="7"/>
                                        </p:tgtEl>
                                        <p:attrNameLst>
                                          <p:attrName>ppt_y</p:attrName>
                                        </p:attrNameLst>
                                      </p:cBhvr>
                                      <p:tavLst>
                                        <p:tav tm="0">
                                          <p:val>
                                            <p:strVal val="#ppt_y"/>
                                          </p:val>
                                        </p:tav>
                                        <p:tav tm="100000">
                                          <p:val>
                                            <p:strVal val="#ppt_y"/>
                                          </p:val>
                                        </p:tav>
                                      </p:tavLst>
                                    </p:anim>
                                  </p:childTnLst>
                                </p:cTn>
                              </p:par>
                              <p:par>
                                <p:cTn id="19" presetID="8" presetClass="emph" presetSubtype="0" fill="hold" grpId="2" nodeType="withEffect">
                                  <p:stCondLst>
                                    <p:cond delay="0"/>
                                  </p:stCondLst>
                                  <p:childTnLst>
                                    <p:animRot by="21600000">
                                      <p:cBhvr>
                                        <p:cTn id="20" dur="3000" fill="hold"/>
                                        <p:tgtEl>
                                          <p:spTgt spid="5"/>
                                        </p:tgtEl>
                                        <p:attrNameLst>
                                          <p:attrName>r</p:attrName>
                                        </p:attrNameLst>
                                      </p:cBhvr>
                                    </p:animRot>
                                  </p:childTnLst>
                                </p:cTn>
                              </p:par>
                              <p:par>
                                <p:cTn id="21" presetID="8" presetClass="emph" presetSubtype="0" fill="hold" grpId="2" nodeType="withEffect">
                                  <p:stCondLst>
                                    <p:cond delay="0"/>
                                  </p:stCondLst>
                                  <p:childTnLst>
                                    <p:animRot by="21600000">
                                      <p:cBhvr>
                                        <p:cTn id="22" dur="3000" fill="hold"/>
                                        <p:tgtEl>
                                          <p:spTgt spid="7"/>
                                        </p:tgtEl>
                                        <p:attrNameLst>
                                          <p:attrName>r</p:attrName>
                                        </p:attrNameLst>
                                      </p:cBhvr>
                                    </p:animRot>
                                  </p:childTnLst>
                                </p:cTn>
                              </p:par>
                            </p:childTnLst>
                          </p:cTn>
                        </p:par>
                        <p:par>
                          <p:cTn id="23" fill="hold" nodeType="afterGroup">
                            <p:stCondLst>
                              <p:cond delay="3000"/>
                            </p:stCondLst>
                            <p:childTnLst>
                              <p:par>
                                <p:cTn id="24" presetID="9" presetClass="exit" presetSubtype="0" fill="hold" grpId="3" nodeType="afterEffect">
                                  <p:stCondLst>
                                    <p:cond delay="0"/>
                                  </p:stCondLst>
                                  <p:childTnLst>
                                    <p:animEffect transition="out" filter="dissolve">
                                      <p:cBhvr>
                                        <p:cTn id="25" dur="3000"/>
                                        <p:tgtEl>
                                          <p:spTgt spid="5"/>
                                        </p:tgtEl>
                                      </p:cBhvr>
                                    </p:animEffect>
                                    <p:set>
                                      <p:cBhvr>
                                        <p:cTn id="26" dur="1" fill="hold">
                                          <p:stCondLst>
                                            <p:cond delay="2999"/>
                                          </p:stCondLst>
                                        </p:cTn>
                                        <p:tgtEl>
                                          <p:spTgt spid="5"/>
                                        </p:tgtEl>
                                        <p:attrNameLst>
                                          <p:attrName>style.visibility</p:attrName>
                                        </p:attrNameLst>
                                      </p:cBhvr>
                                      <p:to>
                                        <p:strVal val="hidden"/>
                                      </p:to>
                                    </p:set>
                                  </p:childTnLst>
                                </p:cTn>
                              </p:par>
                              <p:par>
                                <p:cTn id="27" presetID="9" presetClass="exit" presetSubtype="0" fill="hold" grpId="3" nodeType="withEffect">
                                  <p:stCondLst>
                                    <p:cond delay="0"/>
                                  </p:stCondLst>
                                  <p:childTnLst>
                                    <p:animEffect transition="out" filter="dissolve">
                                      <p:cBhvr>
                                        <p:cTn id="28" dur="3000"/>
                                        <p:tgtEl>
                                          <p:spTgt spid="7"/>
                                        </p:tgtEl>
                                      </p:cBhvr>
                                    </p:animEffect>
                                    <p:set>
                                      <p:cBhvr>
                                        <p:cTn id="29" dur="1" fill="hold">
                                          <p:stCondLst>
                                            <p:cond delay="2999"/>
                                          </p:stCondLst>
                                        </p:cTn>
                                        <p:tgtEl>
                                          <p:spTgt spid="7"/>
                                        </p:tgtEl>
                                        <p:attrNameLst>
                                          <p:attrName>style.visibility</p:attrName>
                                        </p:attrNameLst>
                                      </p:cBhvr>
                                      <p:to>
                                        <p:strVal val="hidden"/>
                                      </p:to>
                                    </p:set>
                                  </p:childTnLst>
                                </p:cTn>
                              </p:par>
                              <p:par>
                                <p:cTn id="30" presetID="8" presetClass="emph" presetSubtype="0" fill="hold" grpId="4" nodeType="withEffect">
                                  <p:stCondLst>
                                    <p:cond delay="0"/>
                                  </p:stCondLst>
                                  <p:childTnLst>
                                    <p:animRot by="21600000">
                                      <p:cBhvr>
                                        <p:cTn id="31" dur="3000" fill="hold"/>
                                        <p:tgtEl>
                                          <p:spTgt spid="5"/>
                                        </p:tgtEl>
                                        <p:attrNameLst>
                                          <p:attrName>r</p:attrName>
                                        </p:attrNameLst>
                                      </p:cBhvr>
                                    </p:animRot>
                                  </p:childTnLst>
                                </p:cTn>
                              </p:par>
                              <p:par>
                                <p:cTn id="32" presetID="8" presetClass="emph" presetSubtype="0" fill="hold" grpId="4" nodeType="withEffect">
                                  <p:stCondLst>
                                    <p:cond delay="0"/>
                                  </p:stCondLst>
                                  <p:childTnLst>
                                    <p:animRot by="21600000">
                                      <p:cBhvr>
                                        <p:cTn id="33" dur="3000" fill="hold"/>
                                        <p:tgtEl>
                                          <p:spTgt spid="7"/>
                                        </p:tgtEl>
                                        <p:attrNameLst>
                                          <p:attrName>r</p:attrName>
                                        </p:attrNameLst>
                                      </p:cBhvr>
                                    </p:animRot>
                                  </p:childTnLst>
                                </p:cTn>
                              </p:par>
                              <p:par>
                                <p:cTn id="34" presetID="23" presetClass="exit" presetSubtype="544" fill="hold" grpId="5" nodeType="withEffect">
                                  <p:stCondLst>
                                    <p:cond delay="0"/>
                                  </p:stCondLst>
                                  <p:childTnLst>
                                    <p:anim calcmode="lin" valueType="num">
                                      <p:cBhvr>
                                        <p:cTn id="35" dur="3000"/>
                                        <p:tgtEl>
                                          <p:spTgt spid="5"/>
                                        </p:tgtEl>
                                        <p:attrNameLst>
                                          <p:attrName>ppt_w</p:attrName>
                                        </p:attrNameLst>
                                      </p:cBhvr>
                                      <p:tavLst>
                                        <p:tav tm="0">
                                          <p:val>
                                            <p:strVal val="ppt_w"/>
                                          </p:val>
                                        </p:tav>
                                        <p:tav tm="100000">
                                          <p:val>
                                            <p:fltVal val="0"/>
                                          </p:val>
                                        </p:tav>
                                      </p:tavLst>
                                    </p:anim>
                                    <p:anim calcmode="lin" valueType="num">
                                      <p:cBhvr>
                                        <p:cTn id="36" dur="3000"/>
                                        <p:tgtEl>
                                          <p:spTgt spid="5"/>
                                        </p:tgtEl>
                                        <p:attrNameLst>
                                          <p:attrName>ppt_h</p:attrName>
                                        </p:attrNameLst>
                                      </p:cBhvr>
                                      <p:tavLst>
                                        <p:tav tm="0">
                                          <p:val>
                                            <p:strVal val="ppt_h"/>
                                          </p:val>
                                        </p:tav>
                                        <p:tav tm="100000">
                                          <p:val>
                                            <p:fltVal val="0"/>
                                          </p:val>
                                        </p:tav>
                                      </p:tavLst>
                                    </p:anim>
                                    <p:anim calcmode="lin" valueType="num">
                                      <p:cBhvr>
                                        <p:cTn id="37" dur="3000"/>
                                        <p:tgtEl>
                                          <p:spTgt spid="5"/>
                                        </p:tgtEl>
                                        <p:attrNameLst>
                                          <p:attrName>ppt_x</p:attrName>
                                        </p:attrNameLst>
                                      </p:cBhvr>
                                      <p:tavLst>
                                        <p:tav tm="0">
                                          <p:val>
                                            <p:strVal val="ppt_x"/>
                                          </p:val>
                                        </p:tav>
                                        <p:tav tm="100000">
                                          <p:val>
                                            <p:fltVal val="0.5"/>
                                          </p:val>
                                        </p:tav>
                                      </p:tavLst>
                                    </p:anim>
                                    <p:anim calcmode="lin" valueType="num">
                                      <p:cBhvr>
                                        <p:cTn id="38" dur="3000"/>
                                        <p:tgtEl>
                                          <p:spTgt spid="5"/>
                                        </p:tgtEl>
                                        <p:attrNameLst>
                                          <p:attrName>ppt_y</p:attrName>
                                        </p:attrNameLst>
                                      </p:cBhvr>
                                      <p:tavLst>
                                        <p:tav tm="0">
                                          <p:val>
                                            <p:strVal val="ppt_y"/>
                                          </p:val>
                                        </p:tav>
                                        <p:tav tm="100000">
                                          <p:val>
                                            <p:fltVal val="0.5"/>
                                          </p:val>
                                        </p:tav>
                                      </p:tavLst>
                                    </p:anim>
                                    <p:set>
                                      <p:cBhvr>
                                        <p:cTn id="39" dur="1" fill="hold">
                                          <p:stCondLst>
                                            <p:cond delay="2999"/>
                                          </p:stCondLst>
                                        </p:cTn>
                                        <p:tgtEl>
                                          <p:spTgt spid="5"/>
                                        </p:tgtEl>
                                        <p:attrNameLst>
                                          <p:attrName>style.visibility</p:attrName>
                                        </p:attrNameLst>
                                      </p:cBhvr>
                                      <p:to>
                                        <p:strVal val="hidden"/>
                                      </p:to>
                                    </p:set>
                                  </p:childTnLst>
                                </p:cTn>
                              </p:par>
                              <p:par>
                                <p:cTn id="40" presetID="23" presetClass="exit" presetSubtype="544" fill="hold" grpId="5" nodeType="withEffect">
                                  <p:stCondLst>
                                    <p:cond delay="0"/>
                                  </p:stCondLst>
                                  <p:childTnLst>
                                    <p:anim calcmode="lin" valueType="num">
                                      <p:cBhvr>
                                        <p:cTn id="41" dur="3000"/>
                                        <p:tgtEl>
                                          <p:spTgt spid="7"/>
                                        </p:tgtEl>
                                        <p:attrNameLst>
                                          <p:attrName>ppt_w</p:attrName>
                                        </p:attrNameLst>
                                      </p:cBhvr>
                                      <p:tavLst>
                                        <p:tav tm="0">
                                          <p:val>
                                            <p:strVal val="ppt_w"/>
                                          </p:val>
                                        </p:tav>
                                        <p:tav tm="100000">
                                          <p:val>
                                            <p:fltVal val="0"/>
                                          </p:val>
                                        </p:tav>
                                      </p:tavLst>
                                    </p:anim>
                                    <p:anim calcmode="lin" valueType="num">
                                      <p:cBhvr>
                                        <p:cTn id="42" dur="3000"/>
                                        <p:tgtEl>
                                          <p:spTgt spid="7"/>
                                        </p:tgtEl>
                                        <p:attrNameLst>
                                          <p:attrName>ppt_h</p:attrName>
                                        </p:attrNameLst>
                                      </p:cBhvr>
                                      <p:tavLst>
                                        <p:tav tm="0">
                                          <p:val>
                                            <p:strVal val="ppt_h"/>
                                          </p:val>
                                        </p:tav>
                                        <p:tav tm="100000">
                                          <p:val>
                                            <p:fltVal val="0"/>
                                          </p:val>
                                        </p:tav>
                                      </p:tavLst>
                                    </p:anim>
                                    <p:anim calcmode="lin" valueType="num">
                                      <p:cBhvr>
                                        <p:cTn id="43" dur="3000"/>
                                        <p:tgtEl>
                                          <p:spTgt spid="7"/>
                                        </p:tgtEl>
                                        <p:attrNameLst>
                                          <p:attrName>ppt_x</p:attrName>
                                        </p:attrNameLst>
                                      </p:cBhvr>
                                      <p:tavLst>
                                        <p:tav tm="0">
                                          <p:val>
                                            <p:strVal val="ppt_x"/>
                                          </p:val>
                                        </p:tav>
                                        <p:tav tm="100000">
                                          <p:val>
                                            <p:fltVal val="0.5"/>
                                          </p:val>
                                        </p:tav>
                                      </p:tavLst>
                                    </p:anim>
                                    <p:anim calcmode="lin" valueType="num">
                                      <p:cBhvr>
                                        <p:cTn id="44" dur="3000"/>
                                        <p:tgtEl>
                                          <p:spTgt spid="7"/>
                                        </p:tgtEl>
                                        <p:attrNameLst>
                                          <p:attrName>ppt_y</p:attrName>
                                        </p:attrNameLst>
                                      </p:cBhvr>
                                      <p:tavLst>
                                        <p:tav tm="0">
                                          <p:val>
                                            <p:strVal val="ppt_y"/>
                                          </p:val>
                                        </p:tav>
                                        <p:tav tm="100000">
                                          <p:val>
                                            <p:fltVal val="0.5"/>
                                          </p:val>
                                        </p:tav>
                                      </p:tavLst>
                                    </p:anim>
                                    <p:set>
                                      <p:cBhvr>
                                        <p:cTn id="45" dur="1" fill="hold">
                                          <p:stCondLst>
                                            <p:cond delay="2999"/>
                                          </p:stCondLst>
                                        </p:cTn>
                                        <p:tgtEl>
                                          <p:spTgt spid="7"/>
                                        </p:tgtEl>
                                        <p:attrNameLst>
                                          <p:attrName>style.visibility</p:attrName>
                                        </p:attrNameLst>
                                      </p:cBhvr>
                                      <p:to>
                                        <p:strVal val="hidden"/>
                                      </p:to>
                                    </p:set>
                                  </p:childTnLst>
                                </p:cTn>
                              </p:par>
                              <p:par>
                                <p:cTn id="46" presetID="23" presetClass="entr" presetSubtype="288"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3000" fill="hold"/>
                                        <p:tgtEl>
                                          <p:spTgt spid="4"/>
                                        </p:tgtEl>
                                        <p:attrNameLst>
                                          <p:attrName>ppt_w</p:attrName>
                                        </p:attrNameLst>
                                      </p:cBhvr>
                                      <p:tavLst>
                                        <p:tav tm="0">
                                          <p:val>
                                            <p:strVal val="4/3*#ppt_w"/>
                                          </p:val>
                                        </p:tav>
                                        <p:tav tm="100000">
                                          <p:val>
                                            <p:strVal val="#ppt_w"/>
                                          </p:val>
                                        </p:tav>
                                      </p:tavLst>
                                    </p:anim>
                                    <p:anim calcmode="lin" valueType="num">
                                      <p:cBhvr>
                                        <p:cTn id="49" dur="3000" fill="hold"/>
                                        <p:tgtEl>
                                          <p:spTgt spid="4"/>
                                        </p:tgtEl>
                                        <p:attrNameLst>
                                          <p:attrName>ppt_h</p:attrName>
                                        </p:attrNameLst>
                                      </p:cBhvr>
                                      <p:tavLst>
                                        <p:tav tm="0">
                                          <p:val>
                                            <p:strVal val="4/3*#ppt_h"/>
                                          </p:val>
                                        </p:tav>
                                        <p:tav tm="100000">
                                          <p:val>
                                            <p:strVal val="#ppt_h"/>
                                          </p:val>
                                        </p:tav>
                                      </p:tavLst>
                                    </p:anim>
                                  </p:childTnLst>
                                </p:cTn>
                              </p:par>
                              <p:par>
                                <p:cTn id="50" presetID="21" presetClass="entr" presetSubtype="2"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wheel(2)">
                                      <p:cBhvr>
                                        <p:cTn id="52" dur="3000"/>
                                        <p:tgtEl>
                                          <p:spTgt spid="4"/>
                                        </p:tgtEl>
                                      </p:cBhvr>
                                    </p:animEffect>
                                  </p:childTnLst>
                                </p:cTn>
                              </p:par>
                            </p:childTnLst>
                          </p:cTn>
                        </p:par>
                        <p:par>
                          <p:cTn id="53" fill="hold" nodeType="afterGroup">
                            <p:stCondLst>
                              <p:cond delay="6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6"/>
                                        </p:tgtEl>
                                        <p:attrNameLst>
                                          <p:attrName>style.visibility</p:attrName>
                                        </p:attrNameLst>
                                      </p:cBhvr>
                                      <p:to>
                                        <p:strVal val="visible"/>
                                      </p:to>
                                    </p:set>
                                    <p:animEffect transition="in" filter="fade">
                                      <p:cBhvr>
                                        <p:cTn id="56" dur="1000"/>
                                        <p:tgtEl>
                                          <p:spTgt spid="6"/>
                                        </p:tgtEl>
                                      </p:cBhvr>
                                    </p:animEffect>
                                    <p:anim calcmode="lin" valueType="num">
                                      <p:cBhvr>
                                        <p:cTn id="57" dur="1000" fill="hold"/>
                                        <p:tgtEl>
                                          <p:spTgt spid="6"/>
                                        </p:tgtEl>
                                        <p:attrNameLst>
                                          <p:attrName>ppt_x</p:attrName>
                                        </p:attrNameLst>
                                      </p:cBhvr>
                                      <p:tavLst>
                                        <p:tav tm="0">
                                          <p:val>
                                            <p:strVal val="#ppt_x-.1"/>
                                          </p:val>
                                        </p:tav>
                                        <p:tav tm="100000">
                                          <p:val>
                                            <p:strVal val="#ppt_x"/>
                                          </p:val>
                                        </p:tav>
                                      </p:tavLst>
                                    </p:anim>
                                    <p:anim calcmode="lin" valueType="num">
                                      <p:cBhvr>
                                        <p:cTn id="5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7" grpId="0" animBg="1"/>
      <p:bldP spid="7" grpId="1" animBg="1"/>
      <p:bldP spid="7" grpId="2" animBg="1"/>
      <p:bldP spid="7" grpId="3" animBg="1"/>
      <p:bldP spid="7" grpId="4" animBg="1"/>
      <p:bldP spid="7" grpId="5" animBg="1"/>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1"/>
            <a:ext cx="9144000" cy="514429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Acorde"/>
          <p:cNvSpPr/>
          <p:nvPr/>
        </p:nvSpPr>
        <p:spPr>
          <a:xfrm rot="5400000">
            <a:off x="2553494" y="-1053306"/>
            <a:ext cx="3965575" cy="6072187"/>
          </a:xfrm>
          <a:prstGeom prst="chord">
            <a:avLst>
              <a:gd name="adj1" fmla="val 5472577"/>
              <a:gd name="adj2" fmla="val 16200000"/>
            </a:avLst>
          </a:prstGeom>
          <a:noFill/>
          <a:ln w="57150">
            <a:solidFill>
              <a:schemeClr val="accent2">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Acorde"/>
          <p:cNvSpPr/>
          <p:nvPr/>
        </p:nvSpPr>
        <p:spPr>
          <a:xfrm rot="5400000">
            <a:off x="2554288" y="-517525"/>
            <a:ext cx="3963988" cy="6072187"/>
          </a:xfrm>
          <a:prstGeom prst="chord">
            <a:avLst>
              <a:gd name="adj1" fmla="val 5472577"/>
              <a:gd name="adj2" fmla="val 16200000"/>
            </a:avLst>
          </a:prstGeom>
          <a:noFill/>
          <a:ln w="57150">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Acorde"/>
          <p:cNvSpPr/>
          <p:nvPr/>
        </p:nvSpPr>
        <p:spPr>
          <a:xfrm rot="5400000">
            <a:off x="2554288" y="125413"/>
            <a:ext cx="3963987" cy="6072187"/>
          </a:xfrm>
          <a:prstGeom prst="chord">
            <a:avLst>
              <a:gd name="adj1" fmla="val 5472577"/>
              <a:gd name="adj2" fmla="val 16200000"/>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Acorde"/>
          <p:cNvSpPr/>
          <p:nvPr/>
        </p:nvSpPr>
        <p:spPr>
          <a:xfrm rot="5400000">
            <a:off x="2624931" y="767557"/>
            <a:ext cx="3965575" cy="6072188"/>
          </a:xfrm>
          <a:prstGeom prst="chord">
            <a:avLst>
              <a:gd name="adj1" fmla="val 5472577"/>
              <a:gd name="adj2" fmla="val 16200000"/>
            </a:avLst>
          </a:prstGeom>
          <a:noFill/>
          <a:ln w="57150">
            <a:solidFill>
              <a:schemeClr val="bg2">
                <a:lumMod val="60000"/>
                <a:lumOff val="4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Acorde"/>
          <p:cNvSpPr/>
          <p:nvPr/>
        </p:nvSpPr>
        <p:spPr>
          <a:xfrm rot="5400000">
            <a:off x="2624137" y="1357313"/>
            <a:ext cx="3967163" cy="6072188"/>
          </a:xfrm>
          <a:prstGeom prst="chord">
            <a:avLst>
              <a:gd name="adj1" fmla="val 5472577"/>
              <a:gd name="adj2" fmla="val 16200000"/>
            </a:avLst>
          </a:prstGeom>
          <a:noFill/>
          <a:ln w="57150">
            <a:solidFill>
              <a:schemeClr val="accent1">
                <a:lumMod val="40000"/>
                <a:lumOff val="6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Acorde"/>
          <p:cNvSpPr/>
          <p:nvPr/>
        </p:nvSpPr>
        <p:spPr>
          <a:xfrm rot="5400000">
            <a:off x="2607469" y="2072481"/>
            <a:ext cx="4071938" cy="6143625"/>
          </a:xfrm>
          <a:prstGeom prst="chord">
            <a:avLst>
              <a:gd name="adj1" fmla="val 5419019"/>
              <a:gd name="adj2" fmla="val 16200000"/>
            </a:avLst>
          </a:prstGeom>
          <a:noFill/>
          <a:ln w="57150">
            <a:solidFill>
              <a:schemeClr val="accent3">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1993" name="27 CuadroTexto"/>
          <p:cNvSpPr txBox="1">
            <a:spLocks noChangeArrowheads="1"/>
          </p:cNvSpPr>
          <p:nvPr/>
        </p:nvSpPr>
        <p:spPr bwMode="auto">
          <a:xfrm>
            <a:off x="0" y="4179888"/>
            <a:ext cx="2381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s-ES_tradnl">
                <a:latin typeface="Calibri" pitchFamily="34" charset="0"/>
              </a:rPr>
              <a:t> </a:t>
            </a:r>
            <a:endParaRPr lang="es-ES">
              <a:latin typeface="Calibri" pitchFamily="34" charset="0"/>
            </a:endParaRPr>
          </a:p>
        </p:txBody>
      </p:sp>
      <p:sp>
        <p:nvSpPr>
          <p:cNvPr id="12" name="11 CuadroTexto"/>
          <p:cNvSpPr txBox="1"/>
          <p:nvPr/>
        </p:nvSpPr>
        <p:spPr>
          <a:xfrm>
            <a:off x="1258887" y="4364831"/>
            <a:ext cx="6697662"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Por ello, los niños en Fallas participan de todos los actos, y </a:t>
            </a:r>
          </a:p>
          <a:p>
            <a:pPr>
              <a:defRPr/>
            </a:pPr>
            <a:r>
              <a:rPr lang="es-ES" b="1" dirty="0">
                <a:effectLst>
                  <a:glow rad="101600">
                    <a:schemeClr val="accent2">
                      <a:satMod val="175000"/>
                      <a:alpha val="40000"/>
                    </a:schemeClr>
                  </a:glow>
                  <a:outerShdw blurRad="38100" dist="38100" dir="2700000" algn="tl">
                    <a:srgbClr val="1F497D"/>
                  </a:outerShdw>
                </a:effectLst>
              </a:rPr>
              <a:t>tienen sus propias fallas infantiles. </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gallery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ppt_x</p:attrName>
                                        </p:attrNameLst>
                                      </p:cBhvr>
                                      <p:tavLst>
                                        <p:tav tm="0">
                                          <p:val>
                                            <p:strVal val="#ppt_x-#ppt_w/2"/>
                                          </p:val>
                                        </p:tav>
                                        <p:tav tm="100000">
                                          <p:val>
                                            <p:strVal val="#ppt_x"/>
                                          </p:val>
                                        </p:tav>
                                      </p:tavLst>
                                    </p:anim>
                                    <p:anim calcmode="lin" valueType="num">
                                      <p:cBhvr>
                                        <p:cTn id="8" dur="3000" fill="hold"/>
                                        <p:tgtEl>
                                          <p:spTgt spid="6"/>
                                        </p:tgtEl>
                                        <p:attrNameLst>
                                          <p:attrName>ppt_y</p:attrName>
                                        </p:attrNameLst>
                                      </p:cBhvr>
                                      <p:tavLst>
                                        <p:tav tm="0">
                                          <p:val>
                                            <p:strVal val="#ppt_y"/>
                                          </p:val>
                                        </p:tav>
                                        <p:tav tm="100000">
                                          <p:val>
                                            <p:strVal val="#ppt_y"/>
                                          </p:val>
                                        </p:tav>
                                      </p:tavLst>
                                    </p:anim>
                                    <p:anim calcmode="lin" valueType="num">
                                      <p:cBhvr>
                                        <p:cTn id="9" dur="3000" fill="hold"/>
                                        <p:tgtEl>
                                          <p:spTgt spid="6"/>
                                        </p:tgtEl>
                                        <p:attrNameLst>
                                          <p:attrName>ppt_w</p:attrName>
                                        </p:attrNameLst>
                                      </p:cBhvr>
                                      <p:tavLst>
                                        <p:tav tm="0">
                                          <p:val>
                                            <p:fltVal val="0"/>
                                          </p:val>
                                        </p:tav>
                                        <p:tav tm="100000">
                                          <p:val>
                                            <p:strVal val="#ppt_w"/>
                                          </p:val>
                                        </p:tav>
                                      </p:tavLst>
                                    </p:anim>
                                    <p:anim calcmode="lin" valueType="num">
                                      <p:cBhvr>
                                        <p:cTn id="10" dur="3000" fill="hold"/>
                                        <p:tgtEl>
                                          <p:spTgt spid="6"/>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ppt_x</p:attrName>
                                        </p:attrNameLst>
                                      </p:cBhvr>
                                      <p:tavLst>
                                        <p:tav tm="0">
                                          <p:val>
                                            <p:strVal val="#ppt_x+#ppt_w/2"/>
                                          </p:val>
                                        </p:tav>
                                        <p:tav tm="100000">
                                          <p:val>
                                            <p:strVal val="#ppt_x"/>
                                          </p:val>
                                        </p:tav>
                                      </p:tavLst>
                                    </p:anim>
                                    <p:anim calcmode="lin" valueType="num">
                                      <p:cBhvr>
                                        <p:cTn id="14" dur="3000" fill="hold"/>
                                        <p:tgtEl>
                                          <p:spTgt spid="7"/>
                                        </p:tgtEl>
                                        <p:attrNameLst>
                                          <p:attrName>ppt_y</p:attrName>
                                        </p:attrNameLst>
                                      </p:cBhvr>
                                      <p:tavLst>
                                        <p:tav tm="0">
                                          <p:val>
                                            <p:strVal val="#ppt_y"/>
                                          </p:val>
                                        </p:tav>
                                        <p:tav tm="100000">
                                          <p:val>
                                            <p:strVal val="#ppt_y"/>
                                          </p:val>
                                        </p:tav>
                                      </p:tavLst>
                                    </p:anim>
                                    <p:anim calcmode="lin" valueType="num">
                                      <p:cBhvr>
                                        <p:cTn id="15" dur="3000" fill="hold"/>
                                        <p:tgtEl>
                                          <p:spTgt spid="7"/>
                                        </p:tgtEl>
                                        <p:attrNameLst>
                                          <p:attrName>ppt_w</p:attrName>
                                        </p:attrNameLst>
                                      </p:cBhvr>
                                      <p:tavLst>
                                        <p:tav tm="0">
                                          <p:val>
                                            <p:fltVal val="0"/>
                                          </p:val>
                                        </p:tav>
                                        <p:tav tm="100000">
                                          <p:val>
                                            <p:strVal val="#ppt_w"/>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ppt_w/2"/>
                                          </p:val>
                                        </p:tav>
                                        <p:tav tm="100000">
                                          <p:val>
                                            <p:strVal val="#ppt_x"/>
                                          </p:val>
                                        </p:tav>
                                      </p:tavLst>
                                    </p:anim>
                                    <p:anim calcmode="lin" valueType="num">
                                      <p:cBhvr>
                                        <p:cTn id="20" dur="3000" fill="hold"/>
                                        <p:tgtEl>
                                          <p:spTgt spid="8"/>
                                        </p:tgtEl>
                                        <p:attrNameLst>
                                          <p:attrName>ppt_y</p:attrName>
                                        </p:attrNameLst>
                                      </p:cBhvr>
                                      <p:tavLst>
                                        <p:tav tm="0">
                                          <p:val>
                                            <p:strVal val="#ppt_y"/>
                                          </p:val>
                                        </p:tav>
                                        <p:tav tm="100000">
                                          <p:val>
                                            <p:strVal val="#ppt_y"/>
                                          </p:val>
                                        </p:tav>
                                      </p:tavLst>
                                    </p:anim>
                                    <p:anim calcmode="lin" valueType="num">
                                      <p:cBhvr>
                                        <p:cTn id="21" dur="3000" fill="hold"/>
                                        <p:tgtEl>
                                          <p:spTgt spid="8"/>
                                        </p:tgtEl>
                                        <p:attrNameLst>
                                          <p:attrName>ppt_w</p:attrName>
                                        </p:attrNameLst>
                                      </p:cBhvr>
                                      <p:tavLst>
                                        <p:tav tm="0">
                                          <p:val>
                                            <p:fltVal val="0"/>
                                          </p:val>
                                        </p:tav>
                                        <p:tav tm="100000">
                                          <p:val>
                                            <p:strVal val="#ppt_w"/>
                                          </p:val>
                                        </p:tav>
                                      </p:tavLst>
                                    </p:anim>
                                    <p:anim calcmode="lin" valueType="num">
                                      <p:cBhvr>
                                        <p:cTn id="22" dur="3000" fill="hold"/>
                                        <p:tgtEl>
                                          <p:spTgt spid="8"/>
                                        </p:tgtEl>
                                        <p:attrNameLst>
                                          <p:attrName>ppt_h</p:attrName>
                                        </p:attrNameLst>
                                      </p:cBhvr>
                                      <p:tavLst>
                                        <p:tav tm="0">
                                          <p:val>
                                            <p:strVal val="#ppt_h"/>
                                          </p:val>
                                        </p:tav>
                                        <p:tav tm="100000">
                                          <p:val>
                                            <p:strVal val="#ppt_h"/>
                                          </p:val>
                                        </p:tav>
                                      </p:tavLst>
                                    </p:anim>
                                  </p:childTnLst>
                                </p:cTn>
                              </p:par>
                              <p:par>
                                <p:cTn id="23" presetID="17"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ppt_x</p:attrName>
                                        </p:attrNameLst>
                                      </p:cBhvr>
                                      <p:tavLst>
                                        <p:tav tm="0">
                                          <p:val>
                                            <p:strVal val="#ppt_x+#ppt_w/2"/>
                                          </p:val>
                                        </p:tav>
                                        <p:tav tm="100000">
                                          <p:val>
                                            <p:strVal val="#ppt_x"/>
                                          </p:val>
                                        </p:tav>
                                      </p:tavLst>
                                    </p:anim>
                                    <p:anim calcmode="lin" valueType="num">
                                      <p:cBhvr>
                                        <p:cTn id="26" dur="3000" fill="hold"/>
                                        <p:tgtEl>
                                          <p:spTgt spid="9"/>
                                        </p:tgtEl>
                                        <p:attrNameLst>
                                          <p:attrName>ppt_y</p:attrName>
                                        </p:attrNameLst>
                                      </p:cBhvr>
                                      <p:tavLst>
                                        <p:tav tm="0">
                                          <p:val>
                                            <p:strVal val="#ppt_y"/>
                                          </p:val>
                                        </p:tav>
                                        <p:tav tm="100000">
                                          <p:val>
                                            <p:strVal val="#ppt_y"/>
                                          </p:val>
                                        </p:tav>
                                      </p:tavLst>
                                    </p:anim>
                                    <p:anim calcmode="lin" valueType="num">
                                      <p:cBhvr>
                                        <p:cTn id="27" dur="3000" fill="hold"/>
                                        <p:tgtEl>
                                          <p:spTgt spid="9"/>
                                        </p:tgtEl>
                                        <p:attrNameLst>
                                          <p:attrName>ppt_w</p:attrName>
                                        </p:attrNameLst>
                                      </p:cBhvr>
                                      <p:tavLst>
                                        <p:tav tm="0">
                                          <p:val>
                                            <p:fltVal val="0"/>
                                          </p:val>
                                        </p:tav>
                                        <p:tav tm="100000">
                                          <p:val>
                                            <p:strVal val="#ppt_w"/>
                                          </p:val>
                                        </p:tav>
                                      </p:tavLst>
                                    </p:anim>
                                    <p:anim calcmode="lin" valueType="num">
                                      <p:cBhvr>
                                        <p:cTn id="28" dur="3000" fill="hold"/>
                                        <p:tgtEl>
                                          <p:spTgt spid="9"/>
                                        </p:tgtEl>
                                        <p:attrNameLst>
                                          <p:attrName>ppt_h</p:attrName>
                                        </p:attrNameLst>
                                      </p:cBhvr>
                                      <p:tavLst>
                                        <p:tav tm="0">
                                          <p:val>
                                            <p:strVal val="#ppt_h"/>
                                          </p:val>
                                        </p:tav>
                                        <p:tav tm="100000">
                                          <p:val>
                                            <p:strVal val="#ppt_h"/>
                                          </p:val>
                                        </p:tav>
                                      </p:tavLst>
                                    </p:anim>
                                  </p:childTnLst>
                                </p:cTn>
                              </p:par>
                              <p:par>
                                <p:cTn id="29" presetID="17" presetClass="entr" presetSubtype="8"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3000" fill="hold"/>
                                        <p:tgtEl>
                                          <p:spTgt spid="10"/>
                                        </p:tgtEl>
                                        <p:attrNameLst>
                                          <p:attrName>ppt_x</p:attrName>
                                        </p:attrNameLst>
                                      </p:cBhvr>
                                      <p:tavLst>
                                        <p:tav tm="0">
                                          <p:val>
                                            <p:strVal val="#ppt_x-#ppt_w/2"/>
                                          </p:val>
                                        </p:tav>
                                        <p:tav tm="100000">
                                          <p:val>
                                            <p:strVal val="#ppt_x"/>
                                          </p:val>
                                        </p:tav>
                                      </p:tavLst>
                                    </p:anim>
                                    <p:anim calcmode="lin" valueType="num">
                                      <p:cBhvr>
                                        <p:cTn id="32" dur="3000" fill="hold"/>
                                        <p:tgtEl>
                                          <p:spTgt spid="10"/>
                                        </p:tgtEl>
                                        <p:attrNameLst>
                                          <p:attrName>ppt_y</p:attrName>
                                        </p:attrNameLst>
                                      </p:cBhvr>
                                      <p:tavLst>
                                        <p:tav tm="0">
                                          <p:val>
                                            <p:strVal val="#ppt_y"/>
                                          </p:val>
                                        </p:tav>
                                        <p:tav tm="100000">
                                          <p:val>
                                            <p:strVal val="#ppt_y"/>
                                          </p:val>
                                        </p:tav>
                                      </p:tavLst>
                                    </p:anim>
                                    <p:anim calcmode="lin" valueType="num">
                                      <p:cBhvr>
                                        <p:cTn id="33" dur="3000" fill="hold"/>
                                        <p:tgtEl>
                                          <p:spTgt spid="10"/>
                                        </p:tgtEl>
                                        <p:attrNameLst>
                                          <p:attrName>ppt_w</p:attrName>
                                        </p:attrNameLst>
                                      </p:cBhvr>
                                      <p:tavLst>
                                        <p:tav tm="0">
                                          <p:val>
                                            <p:fltVal val="0"/>
                                          </p:val>
                                        </p:tav>
                                        <p:tav tm="100000">
                                          <p:val>
                                            <p:strVal val="#ppt_w"/>
                                          </p:val>
                                        </p:tav>
                                      </p:tavLst>
                                    </p:anim>
                                    <p:anim calcmode="lin" valueType="num">
                                      <p:cBhvr>
                                        <p:cTn id="34" dur="3000" fill="hold"/>
                                        <p:tgtEl>
                                          <p:spTgt spid="10"/>
                                        </p:tgtEl>
                                        <p:attrNameLst>
                                          <p:attrName>ppt_h</p:attrName>
                                        </p:attrNameLst>
                                      </p:cBhvr>
                                      <p:tavLst>
                                        <p:tav tm="0">
                                          <p:val>
                                            <p:strVal val="#ppt_h"/>
                                          </p:val>
                                        </p:tav>
                                        <p:tav tm="100000">
                                          <p:val>
                                            <p:strVal val="#ppt_h"/>
                                          </p:val>
                                        </p:tav>
                                      </p:tavLst>
                                    </p:anim>
                                  </p:childTnLst>
                                </p:cTn>
                              </p:par>
                              <p:par>
                                <p:cTn id="35" presetID="17" presetClass="entr" presetSubtype="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3000" fill="hold"/>
                                        <p:tgtEl>
                                          <p:spTgt spid="11"/>
                                        </p:tgtEl>
                                        <p:attrNameLst>
                                          <p:attrName>ppt_x</p:attrName>
                                        </p:attrNameLst>
                                      </p:cBhvr>
                                      <p:tavLst>
                                        <p:tav tm="0">
                                          <p:val>
                                            <p:strVal val="#ppt_x+#ppt_w/2"/>
                                          </p:val>
                                        </p:tav>
                                        <p:tav tm="100000">
                                          <p:val>
                                            <p:strVal val="#ppt_x"/>
                                          </p:val>
                                        </p:tav>
                                      </p:tavLst>
                                    </p:anim>
                                    <p:anim calcmode="lin" valueType="num">
                                      <p:cBhvr>
                                        <p:cTn id="38" dur="3000" fill="hold"/>
                                        <p:tgtEl>
                                          <p:spTgt spid="11"/>
                                        </p:tgtEl>
                                        <p:attrNameLst>
                                          <p:attrName>ppt_y</p:attrName>
                                        </p:attrNameLst>
                                      </p:cBhvr>
                                      <p:tavLst>
                                        <p:tav tm="0">
                                          <p:val>
                                            <p:strVal val="#ppt_y"/>
                                          </p:val>
                                        </p:tav>
                                        <p:tav tm="100000">
                                          <p:val>
                                            <p:strVal val="#ppt_y"/>
                                          </p:val>
                                        </p:tav>
                                      </p:tavLst>
                                    </p:anim>
                                    <p:anim calcmode="lin" valueType="num">
                                      <p:cBhvr>
                                        <p:cTn id="39" dur="3000" fill="hold"/>
                                        <p:tgtEl>
                                          <p:spTgt spid="11"/>
                                        </p:tgtEl>
                                        <p:attrNameLst>
                                          <p:attrName>ppt_w</p:attrName>
                                        </p:attrNameLst>
                                      </p:cBhvr>
                                      <p:tavLst>
                                        <p:tav tm="0">
                                          <p:val>
                                            <p:fltVal val="0"/>
                                          </p:val>
                                        </p:tav>
                                        <p:tav tm="100000">
                                          <p:val>
                                            <p:strVal val="#ppt_w"/>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16" presetClass="entr" presetSubtype="26"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barn(inHorizontal)">
                                      <p:cBhvr>
                                        <p:cTn id="43" dur="3000"/>
                                        <p:tgtEl>
                                          <p:spTgt spid="6"/>
                                        </p:tgtEl>
                                      </p:cBhvr>
                                    </p:animEffect>
                                  </p:childTnLst>
                                </p:cTn>
                              </p:par>
                              <p:par>
                                <p:cTn id="44" presetID="16" presetClass="entr" presetSubtype="26"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barn(inHorizontal)">
                                      <p:cBhvr>
                                        <p:cTn id="46" dur="3000"/>
                                        <p:tgtEl>
                                          <p:spTgt spid="7"/>
                                        </p:tgtEl>
                                      </p:cBhvr>
                                    </p:animEffect>
                                  </p:childTnLst>
                                </p:cTn>
                              </p:par>
                              <p:par>
                                <p:cTn id="47" presetID="16" presetClass="entr" presetSubtype="26"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barn(inHorizontal)">
                                      <p:cBhvr>
                                        <p:cTn id="49" dur="3000"/>
                                        <p:tgtEl>
                                          <p:spTgt spid="8"/>
                                        </p:tgtEl>
                                      </p:cBhvr>
                                    </p:animEffect>
                                  </p:childTnLst>
                                </p:cTn>
                              </p:par>
                              <p:par>
                                <p:cTn id="50" presetID="16" presetClass="entr" presetSubtype="26" fill="hold" nodeType="with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barn(inHorizontal)">
                                      <p:cBhvr>
                                        <p:cTn id="52" dur="3000"/>
                                        <p:tgtEl>
                                          <p:spTgt spid="9"/>
                                        </p:tgtEl>
                                      </p:cBhvr>
                                    </p:animEffect>
                                  </p:childTnLst>
                                </p:cTn>
                              </p:par>
                              <p:par>
                                <p:cTn id="53" presetID="16" presetClass="entr" presetSubtype="26"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barn(inHorizontal)">
                                      <p:cBhvr>
                                        <p:cTn id="55" dur="3000"/>
                                        <p:tgtEl>
                                          <p:spTgt spid="10"/>
                                        </p:tgtEl>
                                      </p:cBhvr>
                                    </p:animEffect>
                                  </p:childTnLst>
                                </p:cTn>
                              </p:par>
                              <p:par>
                                <p:cTn id="56" presetID="16" presetClass="entr" presetSubtype="26"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barn(inHorizontal)">
                                      <p:cBhvr>
                                        <p:cTn id="58" dur="3000"/>
                                        <p:tgtEl>
                                          <p:spTgt spid="11"/>
                                        </p:tgtEl>
                                      </p:cBhvr>
                                    </p:animEffect>
                                  </p:childTnLst>
                                </p:cTn>
                              </p:par>
                            </p:childTnLst>
                          </p:cTn>
                        </p:par>
                        <p:par>
                          <p:cTn id="59" fill="hold" nodeType="afterGroup">
                            <p:stCondLst>
                              <p:cond delay="3000"/>
                            </p:stCondLst>
                            <p:childTnLst>
                              <p:par>
                                <p:cTn id="60" presetID="17" presetClass="exit" presetSubtype="1" fill="hold" nodeType="afterEffect">
                                  <p:stCondLst>
                                    <p:cond delay="0"/>
                                  </p:stCondLst>
                                  <p:childTnLst>
                                    <p:anim calcmode="lin" valueType="num">
                                      <p:cBhvr>
                                        <p:cTn id="61" dur="3000"/>
                                        <p:tgtEl>
                                          <p:spTgt spid="6"/>
                                        </p:tgtEl>
                                        <p:attrNameLst>
                                          <p:attrName>ppt_x</p:attrName>
                                        </p:attrNameLst>
                                      </p:cBhvr>
                                      <p:tavLst>
                                        <p:tav tm="0">
                                          <p:val>
                                            <p:strVal val="ppt_x"/>
                                          </p:val>
                                        </p:tav>
                                        <p:tav tm="100000">
                                          <p:val>
                                            <p:strVal val="ppt_x"/>
                                          </p:val>
                                        </p:tav>
                                      </p:tavLst>
                                    </p:anim>
                                    <p:anim calcmode="lin" valueType="num">
                                      <p:cBhvr>
                                        <p:cTn id="62" dur="3000"/>
                                        <p:tgtEl>
                                          <p:spTgt spid="6"/>
                                        </p:tgtEl>
                                        <p:attrNameLst>
                                          <p:attrName>ppt_y</p:attrName>
                                        </p:attrNameLst>
                                      </p:cBhvr>
                                      <p:tavLst>
                                        <p:tav tm="0">
                                          <p:val>
                                            <p:strVal val="ppt_y"/>
                                          </p:val>
                                        </p:tav>
                                        <p:tav tm="100000">
                                          <p:val>
                                            <p:strVal val="ppt_y-ppt_h/2"/>
                                          </p:val>
                                        </p:tav>
                                      </p:tavLst>
                                    </p:anim>
                                    <p:anim calcmode="lin" valueType="num">
                                      <p:cBhvr>
                                        <p:cTn id="63" dur="3000"/>
                                        <p:tgtEl>
                                          <p:spTgt spid="6"/>
                                        </p:tgtEl>
                                        <p:attrNameLst>
                                          <p:attrName>ppt_w</p:attrName>
                                        </p:attrNameLst>
                                      </p:cBhvr>
                                      <p:tavLst>
                                        <p:tav tm="0">
                                          <p:val>
                                            <p:strVal val="ppt_w"/>
                                          </p:val>
                                        </p:tav>
                                        <p:tav tm="100000">
                                          <p:val>
                                            <p:strVal val="ppt_w"/>
                                          </p:val>
                                        </p:tav>
                                      </p:tavLst>
                                    </p:anim>
                                    <p:anim calcmode="lin" valueType="num">
                                      <p:cBhvr>
                                        <p:cTn id="64" dur="3000"/>
                                        <p:tgtEl>
                                          <p:spTgt spid="6"/>
                                        </p:tgtEl>
                                        <p:attrNameLst>
                                          <p:attrName>ppt_h</p:attrName>
                                        </p:attrNameLst>
                                      </p:cBhvr>
                                      <p:tavLst>
                                        <p:tav tm="0">
                                          <p:val>
                                            <p:strVal val="ppt_h"/>
                                          </p:val>
                                        </p:tav>
                                        <p:tav tm="100000">
                                          <p:val>
                                            <p:fltVal val="0"/>
                                          </p:val>
                                        </p:tav>
                                      </p:tavLst>
                                    </p:anim>
                                    <p:set>
                                      <p:cBhvr>
                                        <p:cTn id="65" dur="1" fill="hold">
                                          <p:stCondLst>
                                            <p:cond delay="2999"/>
                                          </p:stCondLst>
                                        </p:cTn>
                                        <p:tgtEl>
                                          <p:spTgt spid="6"/>
                                        </p:tgtEl>
                                        <p:attrNameLst>
                                          <p:attrName>style.visibility</p:attrName>
                                        </p:attrNameLst>
                                      </p:cBhvr>
                                      <p:to>
                                        <p:strVal val="hidden"/>
                                      </p:to>
                                    </p:set>
                                  </p:childTnLst>
                                </p:cTn>
                              </p:par>
                              <p:par>
                                <p:cTn id="66" presetID="17" presetClass="exit" presetSubtype="1" fill="hold" nodeType="withEffect">
                                  <p:stCondLst>
                                    <p:cond delay="0"/>
                                  </p:stCondLst>
                                  <p:childTnLst>
                                    <p:anim calcmode="lin" valueType="num">
                                      <p:cBhvr>
                                        <p:cTn id="67" dur="3000"/>
                                        <p:tgtEl>
                                          <p:spTgt spid="7"/>
                                        </p:tgtEl>
                                        <p:attrNameLst>
                                          <p:attrName>ppt_x</p:attrName>
                                        </p:attrNameLst>
                                      </p:cBhvr>
                                      <p:tavLst>
                                        <p:tav tm="0">
                                          <p:val>
                                            <p:strVal val="ppt_x"/>
                                          </p:val>
                                        </p:tav>
                                        <p:tav tm="100000">
                                          <p:val>
                                            <p:strVal val="ppt_x"/>
                                          </p:val>
                                        </p:tav>
                                      </p:tavLst>
                                    </p:anim>
                                    <p:anim calcmode="lin" valueType="num">
                                      <p:cBhvr>
                                        <p:cTn id="68" dur="3000"/>
                                        <p:tgtEl>
                                          <p:spTgt spid="7"/>
                                        </p:tgtEl>
                                        <p:attrNameLst>
                                          <p:attrName>ppt_y</p:attrName>
                                        </p:attrNameLst>
                                      </p:cBhvr>
                                      <p:tavLst>
                                        <p:tav tm="0">
                                          <p:val>
                                            <p:strVal val="ppt_y"/>
                                          </p:val>
                                        </p:tav>
                                        <p:tav tm="100000">
                                          <p:val>
                                            <p:strVal val="ppt_y-ppt_h/2"/>
                                          </p:val>
                                        </p:tav>
                                      </p:tavLst>
                                    </p:anim>
                                    <p:anim calcmode="lin" valueType="num">
                                      <p:cBhvr>
                                        <p:cTn id="69" dur="3000"/>
                                        <p:tgtEl>
                                          <p:spTgt spid="7"/>
                                        </p:tgtEl>
                                        <p:attrNameLst>
                                          <p:attrName>ppt_w</p:attrName>
                                        </p:attrNameLst>
                                      </p:cBhvr>
                                      <p:tavLst>
                                        <p:tav tm="0">
                                          <p:val>
                                            <p:strVal val="ppt_w"/>
                                          </p:val>
                                        </p:tav>
                                        <p:tav tm="100000">
                                          <p:val>
                                            <p:strVal val="ppt_w"/>
                                          </p:val>
                                        </p:tav>
                                      </p:tavLst>
                                    </p:anim>
                                    <p:anim calcmode="lin" valueType="num">
                                      <p:cBhvr>
                                        <p:cTn id="70" dur="3000"/>
                                        <p:tgtEl>
                                          <p:spTgt spid="7"/>
                                        </p:tgtEl>
                                        <p:attrNameLst>
                                          <p:attrName>ppt_h</p:attrName>
                                        </p:attrNameLst>
                                      </p:cBhvr>
                                      <p:tavLst>
                                        <p:tav tm="0">
                                          <p:val>
                                            <p:strVal val="ppt_h"/>
                                          </p:val>
                                        </p:tav>
                                        <p:tav tm="100000">
                                          <p:val>
                                            <p:fltVal val="0"/>
                                          </p:val>
                                        </p:tav>
                                      </p:tavLst>
                                    </p:anim>
                                    <p:set>
                                      <p:cBhvr>
                                        <p:cTn id="71" dur="1" fill="hold">
                                          <p:stCondLst>
                                            <p:cond delay="2999"/>
                                          </p:stCondLst>
                                        </p:cTn>
                                        <p:tgtEl>
                                          <p:spTgt spid="7"/>
                                        </p:tgtEl>
                                        <p:attrNameLst>
                                          <p:attrName>style.visibility</p:attrName>
                                        </p:attrNameLst>
                                      </p:cBhvr>
                                      <p:to>
                                        <p:strVal val="hidden"/>
                                      </p:to>
                                    </p:set>
                                  </p:childTnLst>
                                </p:cTn>
                              </p:par>
                              <p:par>
                                <p:cTn id="72" presetID="17" presetClass="exit" presetSubtype="1" fill="hold" nodeType="withEffect">
                                  <p:stCondLst>
                                    <p:cond delay="0"/>
                                  </p:stCondLst>
                                  <p:childTnLst>
                                    <p:anim calcmode="lin" valueType="num">
                                      <p:cBhvr>
                                        <p:cTn id="73" dur="3000"/>
                                        <p:tgtEl>
                                          <p:spTgt spid="8"/>
                                        </p:tgtEl>
                                        <p:attrNameLst>
                                          <p:attrName>ppt_x</p:attrName>
                                        </p:attrNameLst>
                                      </p:cBhvr>
                                      <p:tavLst>
                                        <p:tav tm="0">
                                          <p:val>
                                            <p:strVal val="ppt_x"/>
                                          </p:val>
                                        </p:tav>
                                        <p:tav tm="100000">
                                          <p:val>
                                            <p:strVal val="ppt_x"/>
                                          </p:val>
                                        </p:tav>
                                      </p:tavLst>
                                    </p:anim>
                                    <p:anim calcmode="lin" valueType="num">
                                      <p:cBhvr>
                                        <p:cTn id="74" dur="3000"/>
                                        <p:tgtEl>
                                          <p:spTgt spid="8"/>
                                        </p:tgtEl>
                                        <p:attrNameLst>
                                          <p:attrName>ppt_y</p:attrName>
                                        </p:attrNameLst>
                                      </p:cBhvr>
                                      <p:tavLst>
                                        <p:tav tm="0">
                                          <p:val>
                                            <p:strVal val="ppt_y"/>
                                          </p:val>
                                        </p:tav>
                                        <p:tav tm="100000">
                                          <p:val>
                                            <p:strVal val="ppt_y-ppt_h/2"/>
                                          </p:val>
                                        </p:tav>
                                      </p:tavLst>
                                    </p:anim>
                                    <p:anim calcmode="lin" valueType="num">
                                      <p:cBhvr>
                                        <p:cTn id="75" dur="3000"/>
                                        <p:tgtEl>
                                          <p:spTgt spid="8"/>
                                        </p:tgtEl>
                                        <p:attrNameLst>
                                          <p:attrName>ppt_w</p:attrName>
                                        </p:attrNameLst>
                                      </p:cBhvr>
                                      <p:tavLst>
                                        <p:tav tm="0">
                                          <p:val>
                                            <p:strVal val="ppt_w"/>
                                          </p:val>
                                        </p:tav>
                                        <p:tav tm="100000">
                                          <p:val>
                                            <p:strVal val="ppt_w"/>
                                          </p:val>
                                        </p:tav>
                                      </p:tavLst>
                                    </p:anim>
                                    <p:anim calcmode="lin" valueType="num">
                                      <p:cBhvr>
                                        <p:cTn id="76" dur="3000"/>
                                        <p:tgtEl>
                                          <p:spTgt spid="8"/>
                                        </p:tgtEl>
                                        <p:attrNameLst>
                                          <p:attrName>ppt_h</p:attrName>
                                        </p:attrNameLst>
                                      </p:cBhvr>
                                      <p:tavLst>
                                        <p:tav tm="0">
                                          <p:val>
                                            <p:strVal val="ppt_h"/>
                                          </p:val>
                                        </p:tav>
                                        <p:tav tm="100000">
                                          <p:val>
                                            <p:fltVal val="0"/>
                                          </p:val>
                                        </p:tav>
                                      </p:tavLst>
                                    </p:anim>
                                    <p:set>
                                      <p:cBhvr>
                                        <p:cTn id="77" dur="1" fill="hold">
                                          <p:stCondLst>
                                            <p:cond delay="2999"/>
                                          </p:stCondLst>
                                        </p:cTn>
                                        <p:tgtEl>
                                          <p:spTgt spid="8"/>
                                        </p:tgtEl>
                                        <p:attrNameLst>
                                          <p:attrName>style.visibility</p:attrName>
                                        </p:attrNameLst>
                                      </p:cBhvr>
                                      <p:to>
                                        <p:strVal val="hidden"/>
                                      </p:to>
                                    </p:set>
                                  </p:childTnLst>
                                </p:cTn>
                              </p:par>
                              <p:par>
                                <p:cTn id="78" presetID="17" presetClass="exit" presetSubtype="1" fill="hold" nodeType="withEffect">
                                  <p:stCondLst>
                                    <p:cond delay="0"/>
                                  </p:stCondLst>
                                  <p:childTnLst>
                                    <p:anim calcmode="lin" valueType="num">
                                      <p:cBhvr>
                                        <p:cTn id="79" dur="3000"/>
                                        <p:tgtEl>
                                          <p:spTgt spid="9"/>
                                        </p:tgtEl>
                                        <p:attrNameLst>
                                          <p:attrName>ppt_x</p:attrName>
                                        </p:attrNameLst>
                                      </p:cBhvr>
                                      <p:tavLst>
                                        <p:tav tm="0">
                                          <p:val>
                                            <p:strVal val="ppt_x"/>
                                          </p:val>
                                        </p:tav>
                                        <p:tav tm="100000">
                                          <p:val>
                                            <p:strVal val="ppt_x"/>
                                          </p:val>
                                        </p:tav>
                                      </p:tavLst>
                                    </p:anim>
                                    <p:anim calcmode="lin" valueType="num">
                                      <p:cBhvr>
                                        <p:cTn id="80" dur="3000"/>
                                        <p:tgtEl>
                                          <p:spTgt spid="9"/>
                                        </p:tgtEl>
                                        <p:attrNameLst>
                                          <p:attrName>ppt_y</p:attrName>
                                        </p:attrNameLst>
                                      </p:cBhvr>
                                      <p:tavLst>
                                        <p:tav tm="0">
                                          <p:val>
                                            <p:strVal val="ppt_y"/>
                                          </p:val>
                                        </p:tav>
                                        <p:tav tm="100000">
                                          <p:val>
                                            <p:strVal val="ppt_y-ppt_h/2"/>
                                          </p:val>
                                        </p:tav>
                                      </p:tavLst>
                                    </p:anim>
                                    <p:anim calcmode="lin" valueType="num">
                                      <p:cBhvr>
                                        <p:cTn id="81" dur="3000"/>
                                        <p:tgtEl>
                                          <p:spTgt spid="9"/>
                                        </p:tgtEl>
                                        <p:attrNameLst>
                                          <p:attrName>ppt_w</p:attrName>
                                        </p:attrNameLst>
                                      </p:cBhvr>
                                      <p:tavLst>
                                        <p:tav tm="0">
                                          <p:val>
                                            <p:strVal val="ppt_w"/>
                                          </p:val>
                                        </p:tav>
                                        <p:tav tm="100000">
                                          <p:val>
                                            <p:strVal val="ppt_w"/>
                                          </p:val>
                                        </p:tav>
                                      </p:tavLst>
                                    </p:anim>
                                    <p:anim calcmode="lin" valueType="num">
                                      <p:cBhvr>
                                        <p:cTn id="82" dur="3000"/>
                                        <p:tgtEl>
                                          <p:spTgt spid="9"/>
                                        </p:tgtEl>
                                        <p:attrNameLst>
                                          <p:attrName>ppt_h</p:attrName>
                                        </p:attrNameLst>
                                      </p:cBhvr>
                                      <p:tavLst>
                                        <p:tav tm="0">
                                          <p:val>
                                            <p:strVal val="ppt_h"/>
                                          </p:val>
                                        </p:tav>
                                        <p:tav tm="100000">
                                          <p:val>
                                            <p:fltVal val="0"/>
                                          </p:val>
                                        </p:tav>
                                      </p:tavLst>
                                    </p:anim>
                                    <p:set>
                                      <p:cBhvr>
                                        <p:cTn id="83" dur="1" fill="hold">
                                          <p:stCondLst>
                                            <p:cond delay="2999"/>
                                          </p:stCondLst>
                                        </p:cTn>
                                        <p:tgtEl>
                                          <p:spTgt spid="9"/>
                                        </p:tgtEl>
                                        <p:attrNameLst>
                                          <p:attrName>style.visibility</p:attrName>
                                        </p:attrNameLst>
                                      </p:cBhvr>
                                      <p:to>
                                        <p:strVal val="hidden"/>
                                      </p:to>
                                    </p:set>
                                  </p:childTnLst>
                                </p:cTn>
                              </p:par>
                              <p:par>
                                <p:cTn id="84" presetID="17" presetClass="exit" presetSubtype="1" fill="hold" nodeType="withEffect">
                                  <p:stCondLst>
                                    <p:cond delay="0"/>
                                  </p:stCondLst>
                                  <p:childTnLst>
                                    <p:anim calcmode="lin" valueType="num">
                                      <p:cBhvr>
                                        <p:cTn id="85" dur="3000"/>
                                        <p:tgtEl>
                                          <p:spTgt spid="10"/>
                                        </p:tgtEl>
                                        <p:attrNameLst>
                                          <p:attrName>ppt_x</p:attrName>
                                        </p:attrNameLst>
                                      </p:cBhvr>
                                      <p:tavLst>
                                        <p:tav tm="0">
                                          <p:val>
                                            <p:strVal val="ppt_x"/>
                                          </p:val>
                                        </p:tav>
                                        <p:tav tm="100000">
                                          <p:val>
                                            <p:strVal val="ppt_x"/>
                                          </p:val>
                                        </p:tav>
                                      </p:tavLst>
                                    </p:anim>
                                    <p:anim calcmode="lin" valueType="num">
                                      <p:cBhvr>
                                        <p:cTn id="86" dur="3000"/>
                                        <p:tgtEl>
                                          <p:spTgt spid="10"/>
                                        </p:tgtEl>
                                        <p:attrNameLst>
                                          <p:attrName>ppt_y</p:attrName>
                                        </p:attrNameLst>
                                      </p:cBhvr>
                                      <p:tavLst>
                                        <p:tav tm="0">
                                          <p:val>
                                            <p:strVal val="ppt_y"/>
                                          </p:val>
                                        </p:tav>
                                        <p:tav tm="100000">
                                          <p:val>
                                            <p:strVal val="ppt_y-ppt_h/2"/>
                                          </p:val>
                                        </p:tav>
                                      </p:tavLst>
                                    </p:anim>
                                    <p:anim calcmode="lin" valueType="num">
                                      <p:cBhvr>
                                        <p:cTn id="87" dur="3000"/>
                                        <p:tgtEl>
                                          <p:spTgt spid="10"/>
                                        </p:tgtEl>
                                        <p:attrNameLst>
                                          <p:attrName>ppt_w</p:attrName>
                                        </p:attrNameLst>
                                      </p:cBhvr>
                                      <p:tavLst>
                                        <p:tav tm="0">
                                          <p:val>
                                            <p:strVal val="ppt_w"/>
                                          </p:val>
                                        </p:tav>
                                        <p:tav tm="100000">
                                          <p:val>
                                            <p:strVal val="ppt_w"/>
                                          </p:val>
                                        </p:tav>
                                      </p:tavLst>
                                    </p:anim>
                                    <p:anim calcmode="lin" valueType="num">
                                      <p:cBhvr>
                                        <p:cTn id="88" dur="3000"/>
                                        <p:tgtEl>
                                          <p:spTgt spid="10"/>
                                        </p:tgtEl>
                                        <p:attrNameLst>
                                          <p:attrName>ppt_h</p:attrName>
                                        </p:attrNameLst>
                                      </p:cBhvr>
                                      <p:tavLst>
                                        <p:tav tm="0">
                                          <p:val>
                                            <p:strVal val="ppt_h"/>
                                          </p:val>
                                        </p:tav>
                                        <p:tav tm="100000">
                                          <p:val>
                                            <p:fltVal val="0"/>
                                          </p:val>
                                        </p:tav>
                                      </p:tavLst>
                                    </p:anim>
                                    <p:set>
                                      <p:cBhvr>
                                        <p:cTn id="89" dur="1" fill="hold">
                                          <p:stCondLst>
                                            <p:cond delay="2999"/>
                                          </p:stCondLst>
                                        </p:cTn>
                                        <p:tgtEl>
                                          <p:spTgt spid="10"/>
                                        </p:tgtEl>
                                        <p:attrNameLst>
                                          <p:attrName>style.visibility</p:attrName>
                                        </p:attrNameLst>
                                      </p:cBhvr>
                                      <p:to>
                                        <p:strVal val="hidden"/>
                                      </p:to>
                                    </p:set>
                                  </p:childTnLst>
                                </p:cTn>
                              </p:par>
                              <p:par>
                                <p:cTn id="90" presetID="17" presetClass="exit" presetSubtype="1" fill="hold" nodeType="withEffect">
                                  <p:stCondLst>
                                    <p:cond delay="0"/>
                                  </p:stCondLst>
                                  <p:childTnLst>
                                    <p:anim calcmode="lin" valueType="num">
                                      <p:cBhvr>
                                        <p:cTn id="91" dur="3000"/>
                                        <p:tgtEl>
                                          <p:spTgt spid="11"/>
                                        </p:tgtEl>
                                        <p:attrNameLst>
                                          <p:attrName>ppt_x</p:attrName>
                                        </p:attrNameLst>
                                      </p:cBhvr>
                                      <p:tavLst>
                                        <p:tav tm="0">
                                          <p:val>
                                            <p:strVal val="ppt_x"/>
                                          </p:val>
                                        </p:tav>
                                        <p:tav tm="100000">
                                          <p:val>
                                            <p:strVal val="ppt_x"/>
                                          </p:val>
                                        </p:tav>
                                      </p:tavLst>
                                    </p:anim>
                                    <p:anim calcmode="lin" valueType="num">
                                      <p:cBhvr>
                                        <p:cTn id="92" dur="3000"/>
                                        <p:tgtEl>
                                          <p:spTgt spid="11"/>
                                        </p:tgtEl>
                                        <p:attrNameLst>
                                          <p:attrName>ppt_y</p:attrName>
                                        </p:attrNameLst>
                                      </p:cBhvr>
                                      <p:tavLst>
                                        <p:tav tm="0">
                                          <p:val>
                                            <p:strVal val="ppt_y"/>
                                          </p:val>
                                        </p:tav>
                                        <p:tav tm="100000">
                                          <p:val>
                                            <p:strVal val="ppt_y-ppt_h/2"/>
                                          </p:val>
                                        </p:tav>
                                      </p:tavLst>
                                    </p:anim>
                                    <p:anim calcmode="lin" valueType="num">
                                      <p:cBhvr>
                                        <p:cTn id="93" dur="3000"/>
                                        <p:tgtEl>
                                          <p:spTgt spid="11"/>
                                        </p:tgtEl>
                                        <p:attrNameLst>
                                          <p:attrName>ppt_w</p:attrName>
                                        </p:attrNameLst>
                                      </p:cBhvr>
                                      <p:tavLst>
                                        <p:tav tm="0">
                                          <p:val>
                                            <p:strVal val="ppt_w"/>
                                          </p:val>
                                        </p:tav>
                                        <p:tav tm="100000">
                                          <p:val>
                                            <p:strVal val="ppt_w"/>
                                          </p:val>
                                        </p:tav>
                                      </p:tavLst>
                                    </p:anim>
                                    <p:anim calcmode="lin" valueType="num">
                                      <p:cBhvr>
                                        <p:cTn id="94" dur="3000"/>
                                        <p:tgtEl>
                                          <p:spTgt spid="11"/>
                                        </p:tgtEl>
                                        <p:attrNameLst>
                                          <p:attrName>ppt_h</p:attrName>
                                        </p:attrNameLst>
                                      </p:cBhvr>
                                      <p:tavLst>
                                        <p:tav tm="0">
                                          <p:val>
                                            <p:strVal val="ppt_h"/>
                                          </p:val>
                                        </p:tav>
                                        <p:tav tm="100000">
                                          <p:val>
                                            <p:fltVal val="0"/>
                                          </p:val>
                                        </p:tav>
                                      </p:tavLst>
                                    </p:anim>
                                    <p:set>
                                      <p:cBhvr>
                                        <p:cTn id="95" dur="1" fill="hold">
                                          <p:stCondLst>
                                            <p:cond delay="2999"/>
                                          </p:stCondLst>
                                        </p:cTn>
                                        <p:tgtEl>
                                          <p:spTgt spid="11"/>
                                        </p:tgtEl>
                                        <p:attrNameLst>
                                          <p:attrName>style.visibility</p:attrName>
                                        </p:attrNameLst>
                                      </p:cBhvr>
                                      <p:to>
                                        <p:strVal val="hidden"/>
                                      </p:to>
                                    </p:set>
                                  </p:childTnLst>
                                </p:cTn>
                              </p:par>
                              <p:par>
                                <p:cTn id="96" presetID="8" presetClass="exit" presetSubtype="32" fill="hold" nodeType="withEffect">
                                  <p:stCondLst>
                                    <p:cond delay="0"/>
                                  </p:stCondLst>
                                  <p:childTnLst>
                                    <p:animEffect transition="out" filter="diamond(out)">
                                      <p:cBhvr>
                                        <p:cTn id="97" dur="3000"/>
                                        <p:tgtEl>
                                          <p:spTgt spid="6"/>
                                        </p:tgtEl>
                                      </p:cBhvr>
                                    </p:animEffect>
                                    <p:set>
                                      <p:cBhvr>
                                        <p:cTn id="98" dur="1" fill="hold">
                                          <p:stCondLst>
                                            <p:cond delay="2999"/>
                                          </p:stCondLst>
                                        </p:cTn>
                                        <p:tgtEl>
                                          <p:spTgt spid="6"/>
                                        </p:tgtEl>
                                        <p:attrNameLst>
                                          <p:attrName>style.visibility</p:attrName>
                                        </p:attrNameLst>
                                      </p:cBhvr>
                                      <p:to>
                                        <p:strVal val="hidden"/>
                                      </p:to>
                                    </p:set>
                                  </p:childTnLst>
                                </p:cTn>
                              </p:par>
                              <p:par>
                                <p:cTn id="99" presetID="8" presetClass="exit" presetSubtype="32" fill="hold" nodeType="withEffect">
                                  <p:stCondLst>
                                    <p:cond delay="0"/>
                                  </p:stCondLst>
                                  <p:childTnLst>
                                    <p:animEffect transition="out" filter="diamond(out)">
                                      <p:cBhvr>
                                        <p:cTn id="100" dur="3000"/>
                                        <p:tgtEl>
                                          <p:spTgt spid="7"/>
                                        </p:tgtEl>
                                      </p:cBhvr>
                                    </p:animEffect>
                                    <p:set>
                                      <p:cBhvr>
                                        <p:cTn id="101" dur="1" fill="hold">
                                          <p:stCondLst>
                                            <p:cond delay="2999"/>
                                          </p:stCondLst>
                                        </p:cTn>
                                        <p:tgtEl>
                                          <p:spTgt spid="7"/>
                                        </p:tgtEl>
                                        <p:attrNameLst>
                                          <p:attrName>style.visibility</p:attrName>
                                        </p:attrNameLst>
                                      </p:cBhvr>
                                      <p:to>
                                        <p:strVal val="hidden"/>
                                      </p:to>
                                    </p:set>
                                  </p:childTnLst>
                                </p:cTn>
                              </p:par>
                              <p:par>
                                <p:cTn id="102" presetID="8" presetClass="exit" presetSubtype="32" fill="hold" nodeType="withEffect">
                                  <p:stCondLst>
                                    <p:cond delay="0"/>
                                  </p:stCondLst>
                                  <p:childTnLst>
                                    <p:animEffect transition="out" filter="diamond(out)">
                                      <p:cBhvr>
                                        <p:cTn id="103" dur="3000"/>
                                        <p:tgtEl>
                                          <p:spTgt spid="8"/>
                                        </p:tgtEl>
                                      </p:cBhvr>
                                    </p:animEffect>
                                    <p:set>
                                      <p:cBhvr>
                                        <p:cTn id="104" dur="1" fill="hold">
                                          <p:stCondLst>
                                            <p:cond delay="2999"/>
                                          </p:stCondLst>
                                        </p:cTn>
                                        <p:tgtEl>
                                          <p:spTgt spid="8"/>
                                        </p:tgtEl>
                                        <p:attrNameLst>
                                          <p:attrName>style.visibility</p:attrName>
                                        </p:attrNameLst>
                                      </p:cBhvr>
                                      <p:to>
                                        <p:strVal val="hidden"/>
                                      </p:to>
                                    </p:set>
                                  </p:childTnLst>
                                </p:cTn>
                              </p:par>
                              <p:par>
                                <p:cTn id="105" presetID="8" presetClass="exit" presetSubtype="32" fill="hold" nodeType="withEffect">
                                  <p:stCondLst>
                                    <p:cond delay="0"/>
                                  </p:stCondLst>
                                  <p:childTnLst>
                                    <p:animEffect transition="out" filter="diamond(out)">
                                      <p:cBhvr>
                                        <p:cTn id="106" dur="3000"/>
                                        <p:tgtEl>
                                          <p:spTgt spid="9"/>
                                        </p:tgtEl>
                                      </p:cBhvr>
                                    </p:animEffect>
                                    <p:set>
                                      <p:cBhvr>
                                        <p:cTn id="107" dur="1" fill="hold">
                                          <p:stCondLst>
                                            <p:cond delay="2999"/>
                                          </p:stCondLst>
                                        </p:cTn>
                                        <p:tgtEl>
                                          <p:spTgt spid="9"/>
                                        </p:tgtEl>
                                        <p:attrNameLst>
                                          <p:attrName>style.visibility</p:attrName>
                                        </p:attrNameLst>
                                      </p:cBhvr>
                                      <p:to>
                                        <p:strVal val="hidden"/>
                                      </p:to>
                                    </p:set>
                                  </p:childTnLst>
                                </p:cTn>
                              </p:par>
                              <p:par>
                                <p:cTn id="108" presetID="8" presetClass="exit" presetSubtype="32" fill="hold" nodeType="withEffect">
                                  <p:stCondLst>
                                    <p:cond delay="0"/>
                                  </p:stCondLst>
                                  <p:childTnLst>
                                    <p:animEffect transition="out" filter="diamond(out)">
                                      <p:cBhvr>
                                        <p:cTn id="109" dur="3000"/>
                                        <p:tgtEl>
                                          <p:spTgt spid="10"/>
                                        </p:tgtEl>
                                      </p:cBhvr>
                                    </p:animEffect>
                                    <p:set>
                                      <p:cBhvr>
                                        <p:cTn id="110" dur="1" fill="hold">
                                          <p:stCondLst>
                                            <p:cond delay="2999"/>
                                          </p:stCondLst>
                                        </p:cTn>
                                        <p:tgtEl>
                                          <p:spTgt spid="10"/>
                                        </p:tgtEl>
                                        <p:attrNameLst>
                                          <p:attrName>style.visibility</p:attrName>
                                        </p:attrNameLst>
                                      </p:cBhvr>
                                      <p:to>
                                        <p:strVal val="hidden"/>
                                      </p:to>
                                    </p:set>
                                  </p:childTnLst>
                                </p:cTn>
                              </p:par>
                              <p:par>
                                <p:cTn id="111" presetID="8" presetClass="exit" presetSubtype="32" fill="hold" nodeType="withEffect">
                                  <p:stCondLst>
                                    <p:cond delay="0"/>
                                  </p:stCondLst>
                                  <p:childTnLst>
                                    <p:animEffect transition="out" filter="diamond(out)">
                                      <p:cBhvr>
                                        <p:cTn id="112" dur="3000"/>
                                        <p:tgtEl>
                                          <p:spTgt spid="11"/>
                                        </p:tgtEl>
                                      </p:cBhvr>
                                    </p:animEffect>
                                    <p:set>
                                      <p:cBhvr>
                                        <p:cTn id="113" dur="1" fill="hold">
                                          <p:stCondLst>
                                            <p:cond delay="2999"/>
                                          </p:stCondLst>
                                        </p:cTn>
                                        <p:tgtEl>
                                          <p:spTgt spid="11"/>
                                        </p:tgtEl>
                                        <p:attrNameLst>
                                          <p:attrName>style.visibility</p:attrName>
                                        </p:attrNameLst>
                                      </p:cBhvr>
                                      <p:to>
                                        <p:strVal val="hidden"/>
                                      </p:to>
                                    </p:set>
                                  </p:childTnLst>
                                </p:cTn>
                              </p:par>
                              <p:par>
                                <p:cTn id="114" presetID="23" presetClass="entr" presetSubtype="288" fill="hold" nodeType="withEffect">
                                  <p:stCondLst>
                                    <p:cond delay="0"/>
                                  </p:stCondLst>
                                  <p:childTnLst>
                                    <p:set>
                                      <p:cBhvr>
                                        <p:cTn id="115" dur="1" fill="hold">
                                          <p:stCondLst>
                                            <p:cond delay="0"/>
                                          </p:stCondLst>
                                        </p:cTn>
                                        <p:tgtEl>
                                          <p:spTgt spid="5"/>
                                        </p:tgtEl>
                                        <p:attrNameLst>
                                          <p:attrName>style.visibility</p:attrName>
                                        </p:attrNameLst>
                                      </p:cBhvr>
                                      <p:to>
                                        <p:strVal val="visible"/>
                                      </p:to>
                                    </p:set>
                                    <p:anim calcmode="lin" valueType="num">
                                      <p:cBhvr>
                                        <p:cTn id="116" dur="3000" fill="hold"/>
                                        <p:tgtEl>
                                          <p:spTgt spid="5"/>
                                        </p:tgtEl>
                                        <p:attrNameLst>
                                          <p:attrName>ppt_w</p:attrName>
                                        </p:attrNameLst>
                                      </p:cBhvr>
                                      <p:tavLst>
                                        <p:tav tm="0">
                                          <p:val>
                                            <p:strVal val="4/3*#ppt_w"/>
                                          </p:val>
                                        </p:tav>
                                        <p:tav tm="100000">
                                          <p:val>
                                            <p:strVal val="#ppt_w"/>
                                          </p:val>
                                        </p:tav>
                                      </p:tavLst>
                                    </p:anim>
                                    <p:anim calcmode="lin" valueType="num">
                                      <p:cBhvr>
                                        <p:cTn id="117" dur="3000" fill="hold"/>
                                        <p:tgtEl>
                                          <p:spTgt spid="5"/>
                                        </p:tgtEl>
                                        <p:attrNameLst>
                                          <p:attrName>ppt_h</p:attrName>
                                        </p:attrNameLst>
                                      </p:cBhvr>
                                      <p:tavLst>
                                        <p:tav tm="0">
                                          <p:val>
                                            <p:strVal val="4/3*#ppt_h"/>
                                          </p:val>
                                        </p:tav>
                                        <p:tav tm="100000">
                                          <p:val>
                                            <p:strVal val="#ppt_h"/>
                                          </p:val>
                                        </p:tav>
                                      </p:tavLst>
                                    </p:anim>
                                  </p:childTnLst>
                                </p:cTn>
                              </p:par>
                              <p:par>
                                <p:cTn id="118" presetID="16" presetClass="entr" presetSubtype="37" fill="hold" nodeType="withEffect">
                                  <p:stCondLst>
                                    <p:cond delay="0"/>
                                  </p:stCondLst>
                                  <p:childTnLst>
                                    <p:set>
                                      <p:cBhvr>
                                        <p:cTn id="119" dur="1" fill="hold">
                                          <p:stCondLst>
                                            <p:cond delay="0"/>
                                          </p:stCondLst>
                                        </p:cTn>
                                        <p:tgtEl>
                                          <p:spTgt spid="5"/>
                                        </p:tgtEl>
                                        <p:attrNameLst>
                                          <p:attrName>style.visibility</p:attrName>
                                        </p:attrNameLst>
                                      </p:cBhvr>
                                      <p:to>
                                        <p:strVal val="visible"/>
                                      </p:to>
                                    </p:set>
                                    <p:animEffect transition="in" filter="barn(outVertical)">
                                      <p:cBhvr>
                                        <p:cTn id="120" dur="3000"/>
                                        <p:tgtEl>
                                          <p:spTgt spid="5"/>
                                        </p:tgtEl>
                                      </p:cBhvr>
                                    </p:animEffect>
                                  </p:childTnLst>
                                </p:cTn>
                              </p:par>
                            </p:childTnLst>
                          </p:cTn>
                        </p:par>
                        <p:par>
                          <p:cTn id="121" fill="hold" nodeType="afterGroup">
                            <p:stCondLst>
                              <p:cond delay="6000"/>
                            </p:stCondLst>
                            <p:childTnLst>
                              <p:par>
                                <p:cTn id="122" presetID="40" presetClass="entr" presetSubtype="0" fill="hold" grpId="0" nodeType="afterEffect">
                                  <p:stCondLst>
                                    <p:cond delay="0"/>
                                  </p:stCondLst>
                                  <p:iterate type="lt">
                                    <p:tmPct val="10000"/>
                                  </p:iterate>
                                  <p:childTnLst>
                                    <p:set>
                                      <p:cBhvr>
                                        <p:cTn id="123" dur="1" fill="hold">
                                          <p:stCondLst>
                                            <p:cond delay="0"/>
                                          </p:stCondLst>
                                        </p:cTn>
                                        <p:tgtEl>
                                          <p:spTgt spid="12"/>
                                        </p:tgtEl>
                                        <p:attrNameLst>
                                          <p:attrName>style.visibility</p:attrName>
                                        </p:attrNameLst>
                                      </p:cBhvr>
                                      <p:to>
                                        <p:strVal val="visible"/>
                                      </p:to>
                                    </p:set>
                                    <p:animEffect transition="in" filter="fade">
                                      <p:cBhvr>
                                        <p:cTn id="124" dur="1000"/>
                                        <p:tgtEl>
                                          <p:spTgt spid="12"/>
                                        </p:tgtEl>
                                      </p:cBhvr>
                                    </p:animEffect>
                                    <p:anim calcmode="lin" valueType="num">
                                      <p:cBhvr>
                                        <p:cTn id="125" dur="1000" fill="hold"/>
                                        <p:tgtEl>
                                          <p:spTgt spid="12"/>
                                        </p:tgtEl>
                                        <p:attrNameLst>
                                          <p:attrName>ppt_x</p:attrName>
                                        </p:attrNameLst>
                                      </p:cBhvr>
                                      <p:tavLst>
                                        <p:tav tm="0">
                                          <p:val>
                                            <p:strVal val="#ppt_x-.1"/>
                                          </p:val>
                                        </p:tav>
                                        <p:tav tm="100000">
                                          <p:val>
                                            <p:strVal val="#ppt_x"/>
                                          </p:val>
                                        </p:tav>
                                      </p:tavLst>
                                    </p:anim>
                                    <p:anim calcmode="lin" valueType="num">
                                      <p:cBhvr>
                                        <p:cTn id="12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5752" y="-1"/>
            <a:ext cx="9138248" cy="566809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Luna"/>
          <p:cNvSpPr/>
          <p:nvPr/>
        </p:nvSpPr>
        <p:spPr>
          <a:xfrm rot="16200000">
            <a:off x="3384550" y="-2160587"/>
            <a:ext cx="2465388" cy="6786562"/>
          </a:xfrm>
          <a:prstGeom prst="moon">
            <a:avLst>
              <a:gd name="adj" fmla="val 26179"/>
            </a:avLst>
          </a:prstGeom>
          <a:noFill/>
          <a:ln w="57150">
            <a:solidFill>
              <a:schemeClr val="accent5">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rot="5400000">
            <a:off x="3206751" y="339725"/>
            <a:ext cx="2678112" cy="6929437"/>
          </a:xfrm>
          <a:prstGeom prst="moon">
            <a:avLst>
              <a:gd name="adj" fmla="val 26032"/>
            </a:avLst>
          </a:prstGeom>
          <a:noFill/>
          <a:ln w="57150">
            <a:solidFill>
              <a:schemeClr val="accent5">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rot="16200000">
            <a:off x="3688557" y="-2107407"/>
            <a:ext cx="1714500" cy="5929313"/>
          </a:xfrm>
          <a:prstGeom prst="moon">
            <a:avLst>
              <a:gd name="adj" fmla="val 24311"/>
            </a:avLst>
          </a:prstGeom>
          <a:noFill/>
          <a:ln w="57150">
            <a:solidFill>
              <a:schemeClr val="accent5">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rot="5400000">
            <a:off x="3599657" y="1375569"/>
            <a:ext cx="1820862" cy="5715000"/>
          </a:xfrm>
          <a:prstGeom prst="moon">
            <a:avLst>
              <a:gd name="adj" fmla="val 20088"/>
            </a:avLst>
          </a:prstGeom>
          <a:noFill/>
          <a:ln w="57150">
            <a:solidFill>
              <a:schemeClr val="accent5">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rot="16200000">
            <a:off x="3920331" y="-1910556"/>
            <a:ext cx="1179513" cy="5000625"/>
          </a:xfrm>
          <a:prstGeom prst="moon">
            <a:avLst>
              <a:gd name="adj" fmla="val 30307"/>
            </a:avLst>
          </a:prstGeom>
          <a:noFill/>
          <a:ln w="57150">
            <a:solidFill>
              <a:schemeClr val="accent5">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rot="5400000">
            <a:off x="3840957" y="2045494"/>
            <a:ext cx="1338262" cy="4857750"/>
          </a:xfrm>
          <a:prstGeom prst="moon">
            <a:avLst>
              <a:gd name="adj" fmla="val 26825"/>
            </a:avLst>
          </a:prstGeom>
          <a:noFill/>
          <a:ln w="57150">
            <a:solidFill>
              <a:schemeClr val="accent5">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rot="5400000">
            <a:off x="4045744" y="2821781"/>
            <a:ext cx="857250" cy="3786188"/>
          </a:xfrm>
          <a:prstGeom prst="moon">
            <a:avLst>
              <a:gd name="adj" fmla="val 38855"/>
            </a:avLst>
          </a:prstGeom>
          <a:noFill/>
          <a:ln w="57150">
            <a:solidFill>
              <a:schemeClr val="accent5">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rot="16200000">
            <a:off x="4200525" y="-1547812"/>
            <a:ext cx="690563" cy="3786187"/>
          </a:xfrm>
          <a:prstGeom prst="moon">
            <a:avLst>
              <a:gd name="adj" fmla="val 38946"/>
            </a:avLst>
          </a:prstGeom>
          <a:noFill/>
          <a:ln w="57150">
            <a:solidFill>
              <a:schemeClr val="accent5">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971550" y="4391819"/>
            <a:ext cx="7345363"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En la actualidad existen cerca de 400 comisiones falleras, donde cada una instala su falla en una calle de la ciudad.</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prism/>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iterate type="lt">
                                    <p:tmPct val="0"/>
                                  </p:iterate>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iterate type="lt">
                                    <p:tmPct val="0"/>
                                  </p:iterate>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iterate type="lt">
                                    <p:tmPct val="0"/>
                                  </p:iterate>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ppt_x"/>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iterate type="lt">
                                    <p:tmPct val="0"/>
                                  </p:iterate>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ppt_x"/>
                                          </p:val>
                                        </p:tav>
                                        <p:tav tm="100000">
                                          <p:val>
                                            <p:strVal val="#ppt_x"/>
                                          </p:val>
                                        </p:tav>
                                      </p:tavLst>
                                    </p:anim>
                                    <p:anim calcmode="lin" valueType="num">
                                      <p:cBhvr additive="base">
                                        <p:cTn id="20" dur="30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1" fill="hold" nodeType="withEffect">
                                  <p:stCondLst>
                                    <p:cond delay="0"/>
                                  </p:stCondLst>
                                  <p:iterate type="lt">
                                    <p:tmPct val="0"/>
                                  </p:iterate>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ppt_x"/>
                                          </p:val>
                                        </p:tav>
                                        <p:tav tm="100000">
                                          <p:val>
                                            <p:strVal val="#ppt_x"/>
                                          </p:val>
                                        </p:tav>
                                      </p:tavLst>
                                    </p:anim>
                                    <p:anim calcmode="lin" valueType="num">
                                      <p:cBhvr additive="base">
                                        <p:cTn id="24" dur="3000" fill="hold"/>
                                        <p:tgtEl>
                                          <p:spTgt spid="6"/>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iterate type="lt">
                                    <p:tmPct val="0"/>
                                  </p:iterate>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ppt_x"/>
                                          </p:val>
                                        </p:tav>
                                        <p:tav tm="100000">
                                          <p:val>
                                            <p:strVal val="#ppt_x"/>
                                          </p:val>
                                        </p:tav>
                                      </p:tavLst>
                                    </p:anim>
                                    <p:anim calcmode="lin" valueType="num">
                                      <p:cBhvr additive="base">
                                        <p:cTn id="28" dur="3000" fill="hold"/>
                                        <p:tgtEl>
                                          <p:spTgt spid="8"/>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iterate type="lt">
                                    <p:tmPct val="0"/>
                                  </p:iterate>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ppt_x"/>
                                          </p:val>
                                        </p:tav>
                                        <p:tav tm="100000">
                                          <p:val>
                                            <p:strVal val="#ppt_x"/>
                                          </p:val>
                                        </p:tav>
                                      </p:tavLst>
                                    </p:anim>
                                    <p:anim calcmode="lin" valueType="num">
                                      <p:cBhvr additive="base">
                                        <p:cTn id="32" dur="3000" fill="hold"/>
                                        <p:tgtEl>
                                          <p:spTgt spid="10"/>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iterate type="lt">
                                    <p:tmPct val="0"/>
                                  </p:iterate>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ppt_x"/>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iterate type="lt">
                                    <p:tmPct val="0"/>
                                  </p:iterate>
                                  <p:childTnLst>
                                    <p:set>
                                      <p:cBhvr>
                                        <p:cTn id="38" dur="1" fill="hold">
                                          <p:stCondLst>
                                            <p:cond delay="0"/>
                                          </p:stCondLst>
                                        </p:cTn>
                                        <p:tgtEl>
                                          <p:spTgt spid="5"/>
                                        </p:tgtEl>
                                        <p:attrNameLst>
                                          <p:attrName>style.visibility</p:attrName>
                                        </p:attrNameLst>
                                      </p:cBhvr>
                                      <p:to>
                                        <p:strVal val="visible"/>
                                      </p:to>
                                    </p:set>
                                    <p:animEffect transition="in" filter="plus(in)">
                                      <p:cBhvr>
                                        <p:cTn id="39" dur="3000"/>
                                        <p:tgtEl>
                                          <p:spTgt spid="5"/>
                                        </p:tgtEl>
                                      </p:cBhvr>
                                    </p:animEffect>
                                  </p:childTnLst>
                                </p:cTn>
                              </p:par>
                              <p:par>
                                <p:cTn id="40" presetID="13" presetClass="entr" presetSubtype="16" fill="hold" nodeType="withEffect">
                                  <p:stCondLst>
                                    <p:cond delay="0"/>
                                  </p:stCondLst>
                                  <p:iterate type="lt">
                                    <p:tmPct val="0"/>
                                  </p:iterate>
                                  <p:childTnLst>
                                    <p:set>
                                      <p:cBhvr>
                                        <p:cTn id="41" dur="1" fill="hold">
                                          <p:stCondLst>
                                            <p:cond delay="0"/>
                                          </p:stCondLst>
                                        </p:cTn>
                                        <p:tgtEl>
                                          <p:spTgt spid="6"/>
                                        </p:tgtEl>
                                        <p:attrNameLst>
                                          <p:attrName>style.visibility</p:attrName>
                                        </p:attrNameLst>
                                      </p:cBhvr>
                                      <p:to>
                                        <p:strVal val="visible"/>
                                      </p:to>
                                    </p:set>
                                    <p:animEffect transition="in" filter="plus(in)">
                                      <p:cBhvr>
                                        <p:cTn id="42" dur="3000"/>
                                        <p:tgtEl>
                                          <p:spTgt spid="6"/>
                                        </p:tgtEl>
                                      </p:cBhvr>
                                    </p:animEffect>
                                  </p:childTnLst>
                                </p:cTn>
                              </p:par>
                              <p:par>
                                <p:cTn id="43" presetID="13" presetClass="entr" presetSubtype="16" fill="hold" nodeType="withEffect">
                                  <p:stCondLst>
                                    <p:cond delay="0"/>
                                  </p:stCondLst>
                                  <p:iterate type="lt">
                                    <p:tmPct val="0"/>
                                  </p:iterate>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nodeType="withEffect">
                                  <p:stCondLst>
                                    <p:cond delay="0"/>
                                  </p:stCondLst>
                                  <p:iterate type="lt">
                                    <p:tmPct val="0"/>
                                  </p:iterate>
                                  <p:childTnLst>
                                    <p:set>
                                      <p:cBhvr>
                                        <p:cTn id="47" dur="1" fill="hold">
                                          <p:stCondLst>
                                            <p:cond delay="0"/>
                                          </p:stCondLst>
                                        </p:cTn>
                                        <p:tgtEl>
                                          <p:spTgt spid="8"/>
                                        </p:tgtEl>
                                        <p:attrNameLst>
                                          <p:attrName>style.visibility</p:attrName>
                                        </p:attrNameLst>
                                      </p:cBhvr>
                                      <p:to>
                                        <p:strVal val="visible"/>
                                      </p:to>
                                    </p:set>
                                    <p:animEffect transition="in" filter="plus(in)">
                                      <p:cBhvr>
                                        <p:cTn id="48" dur="3000"/>
                                        <p:tgtEl>
                                          <p:spTgt spid="8"/>
                                        </p:tgtEl>
                                      </p:cBhvr>
                                    </p:animEffect>
                                  </p:childTnLst>
                                </p:cTn>
                              </p:par>
                              <p:par>
                                <p:cTn id="49" presetID="13" presetClass="entr" presetSubtype="16" fill="hold" nodeType="withEffect">
                                  <p:stCondLst>
                                    <p:cond delay="0"/>
                                  </p:stCondLst>
                                  <p:iterate type="lt">
                                    <p:tmPct val="0"/>
                                  </p:iterate>
                                  <p:childTnLst>
                                    <p:set>
                                      <p:cBhvr>
                                        <p:cTn id="50" dur="1" fill="hold">
                                          <p:stCondLst>
                                            <p:cond delay="0"/>
                                          </p:stCondLst>
                                        </p:cTn>
                                        <p:tgtEl>
                                          <p:spTgt spid="9"/>
                                        </p:tgtEl>
                                        <p:attrNameLst>
                                          <p:attrName>style.visibility</p:attrName>
                                        </p:attrNameLst>
                                      </p:cBhvr>
                                      <p:to>
                                        <p:strVal val="visible"/>
                                      </p:to>
                                    </p:set>
                                    <p:animEffect transition="in" filter="plus(in)">
                                      <p:cBhvr>
                                        <p:cTn id="51" dur="3000"/>
                                        <p:tgtEl>
                                          <p:spTgt spid="9"/>
                                        </p:tgtEl>
                                      </p:cBhvr>
                                    </p:animEffect>
                                  </p:childTnLst>
                                </p:cTn>
                              </p:par>
                              <p:par>
                                <p:cTn id="52" presetID="13" presetClass="entr" presetSubtype="16" fill="hold" nodeType="withEffect">
                                  <p:stCondLst>
                                    <p:cond delay="0"/>
                                  </p:stCondLst>
                                  <p:iterate type="lt">
                                    <p:tmPct val="0"/>
                                  </p:iterate>
                                  <p:childTnLst>
                                    <p:set>
                                      <p:cBhvr>
                                        <p:cTn id="53" dur="1" fill="hold">
                                          <p:stCondLst>
                                            <p:cond delay="0"/>
                                          </p:stCondLst>
                                        </p:cTn>
                                        <p:tgtEl>
                                          <p:spTgt spid="10"/>
                                        </p:tgtEl>
                                        <p:attrNameLst>
                                          <p:attrName>style.visibility</p:attrName>
                                        </p:attrNameLst>
                                      </p:cBhvr>
                                      <p:to>
                                        <p:strVal val="visible"/>
                                      </p:to>
                                    </p:set>
                                    <p:animEffect transition="in" filter="plus(in)">
                                      <p:cBhvr>
                                        <p:cTn id="54" dur="3000"/>
                                        <p:tgtEl>
                                          <p:spTgt spid="10"/>
                                        </p:tgtEl>
                                      </p:cBhvr>
                                    </p:animEffect>
                                  </p:childTnLst>
                                </p:cTn>
                              </p:par>
                              <p:par>
                                <p:cTn id="55" presetID="13" presetClass="entr" presetSubtype="16" fill="hold" nodeType="withEffect">
                                  <p:stCondLst>
                                    <p:cond delay="0"/>
                                  </p:stCondLst>
                                  <p:iterate type="lt">
                                    <p:tmPct val="0"/>
                                  </p:iterate>
                                  <p:childTnLst>
                                    <p:set>
                                      <p:cBhvr>
                                        <p:cTn id="56" dur="1" fill="hold">
                                          <p:stCondLst>
                                            <p:cond delay="0"/>
                                          </p:stCondLst>
                                        </p:cTn>
                                        <p:tgtEl>
                                          <p:spTgt spid="11"/>
                                        </p:tgtEl>
                                        <p:attrNameLst>
                                          <p:attrName>style.visibility</p:attrName>
                                        </p:attrNameLst>
                                      </p:cBhvr>
                                      <p:to>
                                        <p:strVal val="visible"/>
                                      </p:to>
                                    </p:set>
                                    <p:animEffect transition="in" filter="plus(in)">
                                      <p:cBhvr>
                                        <p:cTn id="57" dur="3000"/>
                                        <p:tgtEl>
                                          <p:spTgt spid="11"/>
                                        </p:tgtEl>
                                      </p:cBhvr>
                                    </p:animEffect>
                                  </p:childTnLst>
                                </p:cTn>
                              </p:par>
                              <p:par>
                                <p:cTn id="58" presetID="13" presetClass="entr" presetSubtype="16" fill="hold" nodeType="withEffect">
                                  <p:stCondLst>
                                    <p:cond delay="0"/>
                                  </p:stCondLst>
                                  <p:iterate type="lt">
                                    <p:tmPct val="0"/>
                                  </p:iterate>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childTnLst>
                          </p:cTn>
                        </p:par>
                        <p:par>
                          <p:cTn id="61" fill="hold" nodeType="afterGroup">
                            <p:stCondLst>
                              <p:cond delay="3000"/>
                            </p:stCondLst>
                            <p:childTnLst>
                              <p:par>
                                <p:cTn id="62" presetID="2" presetClass="exit" presetSubtype="4" fill="hold" nodeType="afterEffect">
                                  <p:stCondLst>
                                    <p:cond delay="0"/>
                                  </p:stCondLst>
                                  <p:iterate type="lt">
                                    <p:tmPct val="0"/>
                                  </p:iterate>
                                  <p:childTnLst>
                                    <p:anim calcmode="lin" valueType="num">
                                      <p:cBhvr additive="base">
                                        <p:cTn id="63" dur="3000"/>
                                        <p:tgtEl>
                                          <p:spTgt spid="5"/>
                                        </p:tgtEl>
                                        <p:attrNameLst>
                                          <p:attrName>ppt_x</p:attrName>
                                        </p:attrNameLst>
                                      </p:cBhvr>
                                      <p:tavLst>
                                        <p:tav tm="0">
                                          <p:val>
                                            <p:strVal val="ppt_x"/>
                                          </p:val>
                                        </p:tav>
                                        <p:tav tm="100000">
                                          <p:val>
                                            <p:strVal val="ppt_x"/>
                                          </p:val>
                                        </p:tav>
                                      </p:tavLst>
                                    </p:anim>
                                    <p:anim calcmode="lin" valueType="num">
                                      <p:cBhvr additive="base">
                                        <p:cTn id="64" dur="3000"/>
                                        <p:tgtEl>
                                          <p:spTgt spid="5"/>
                                        </p:tgtEl>
                                        <p:attrNameLst>
                                          <p:attrName>ppt_y</p:attrName>
                                        </p:attrNameLst>
                                      </p:cBhvr>
                                      <p:tavLst>
                                        <p:tav tm="0">
                                          <p:val>
                                            <p:strVal val="ppt_y"/>
                                          </p:val>
                                        </p:tav>
                                        <p:tav tm="100000">
                                          <p:val>
                                            <p:strVal val="1+ppt_h/2"/>
                                          </p:val>
                                        </p:tav>
                                      </p:tavLst>
                                    </p:anim>
                                    <p:set>
                                      <p:cBhvr>
                                        <p:cTn id="65" dur="1" fill="hold">
                                          <p:stCondLst>
                                            <p:cond delay="2999"/>
                                          </p:stCondLst>
                                        </p:cTn>
                                        <p:tgtEl>
                                          <p:spTgt spid="5"/>
                                        </p:tgtEl>
                                        <p:attrNameLst>
                                          <p:attrName>style.visibility</p:attrName>
                                        </p:attrNameLst>
                                      </p:cBhvr>
                                      <p:to>
                                        <p:strVal val="hidden"/>
                                      </p:to>
                                    </p:set>
                                  </p:childTnLst>
                                </p:cTn>
                              </p:par>
                              <p:par>
                                <p:cTn id="66" presetID="2" presetClass="exit" presetSubtype="4" fill="hold" nodeType="withEffect">
                                  <p:stCondLst>
                                    <p:cond delay="0"/>
                                  </p:stCondLst>
                                  <p:iterate type="lt">
                                    <p:tmPct val="0"/>
                                  </p:iterate>
                                  <p:childTnLst>
                                    <p:anim calcmode="lin" valueType="num">
                                      <p:cBhvr additive="base">
                                        <p:cTn id="67" dur="3000"/>
                                        <p:tgtEl>
                                          <p:spTgt spid="7"/>
                                        </p:tgtEl>
                                        <p:attrNameLst>
                                          <p:attrName>ppt_x</p:attrName>
                                        </p:attrNameLst>
                                      </p:cBhvr>
                                      <p:tavLst>
                                        <p:tav tm="0">
                                          <p:val>
                                            <p:strVal val="ppt_x"/>
                                          </p:val>
                                        </p:tav>
                                        <p:tav tm="100000">
                                          <p:val>
                                            <p:strVal val="ppt_x"/>
                                          </p:val>
                                        </p:tav>
                                      </p:tavLst>
                                    </p:anim>
                                    <p:anim calcmode="lin" valueType="num">
                                      <p:cBhvr additive="base">
                                        <p:cTn id="68" dur="3000"/>
                                        <p:tgtEl>
                                          <p:spTgt spid="7"/>
                                        </p:tgtEl>
                                        <p:attrNameLst>
                                          <p:attrName>ppt_y</p:attrName>
                                        </p:attrNameLst>
                                      </p:cBhvr>
                                      <p:tavLst>
                                        <p:tav tm="0">
                                          <p:val>
                                            <p:strVal val="ppt_y"/>
                                          </p:val>
                                        </p:tav>
                                        <p:tav tm="100000">
                                          <p:val>
                                            <p:strVal val="1+ppt_h/2"/>
                                          </p:val>
                                        </p:tav>
                                      </p:tavLst>
                                    </p:anim>
                                    <p:set>
                                      <p:cBhvr>
                                        <p:cTn id="69" dur="1" fill="hold">
                                          <p:stCondLst>
                                            <p:cond delay="2999"/>
                                          </p:stCondLst>
                                        </p:cTn>
                                        <p:tgtEl>
                                          <p:spTgt spid="7"/>
                                        </p:tgtEl>
                                        <p:attrNameLst>
                                          <p:attrName>style.visibility</p:attrName>
                                        </p:attrNameLst>
                                      </p:cBhvr>
                                      <p:to>
                                        <p:strVal val="hidden"/>
                                      </p:to>
                                    </p:set>
                                  </p:childTnLst>
                                </p:cTn>
                              </p:par>
                              <p:par>
                                <p:cTn id="70" presetID="2" presetClass="exit" presetSubtype="4" fill="hold" nodeType="withEffect">
                                  <p:stCondLst>
                                    <p:cond delay="0"/>
                                  </p:stCondLst>
                                  <p:iterate type="lt">
                                    <p:tmPct val="0"/>
                                  </p:iterate>
                                  <p:childTnLst>
                                    <p:anim calcmode="lin" valueType="num">
                                      <p:cBhvr additive="base">
                                        <p:cTn id="71" dur="3000"/>
                                        <p:tgtEl>
                                          <p:spTgt spid="9"/>
                                        </p:tgtEl>
                                        <p:attrNameLst>
                                          <p:attrName>ppt_x</p:attrName>
                                        </p:attrNameLst>
                                      </p:cBhvr>
                                      <p:tavLst>
                                        <p:tav tm="0">
                                          <p:val>
                                            <p:strVal val="ppt_x"/>
                                          </p:val>
                                        </p:tav>
                                        <p:tav tm="100000">
                                          <p:val>
                                            <p:strVal val="ppt_x"/>
                                          </p:val>
                                        </p:tav>
                                      </p:tavLst>
                                    </p:anim>
                                    <p:anim calcmode="lin" valueType="num">
                                      <p:cBhvr additive="base">
                                        <p:cTn id="72" dur="3000"/>
                                        <p:tgtEl>
                                          <p:spTgt spid="9"/>
                                        </p:tgtEl>
                                        <p:attrNameLst>
                                          <p:attrName>ppt_y</p:attrName>
                                        </p:attrNameLst>
                                      </p:cBhvr>
                                      <p:tavLst>
                                        <p:tav tm="0">
                                          <p:val>
                                            <p:strVal val="ppt_y"/>
                                          </p:val>
                                        </p:tav>
                                        <p:tav tm="100000">
                                          <p:val>
                                            <p:strVal val="1+ppt_h/2"/>
                                          </p:val>
                                        </p:tav>
                                      </p:tavLst>
                                    </p:anim>
                                    <p:set>
                                      <p:cBhvr>
                                        <p:cTn id="73" dur="1" fill="hold">
                                          <p:stCondLst>
                                            <p:cond delay="2999"/>
                                          </p:stCondLst>
                                        </p:cTn>
                                        <p:tgtEl>
                                          <p:spTgt spid="9"/>
                                        </p:tgtEl>
                                        <p:attrNameLst>
                                          <p:attrName>style.visibility</p:attrName>
                                        </p:attrNameLst>
                                      </p:cBhvr>
                                      <p:to>
                                        <p:strVal val="hidden"/>
                                      </p:to>
                                    </p:set>
                                  </p:childTnLst>
                                </p:cTn>
                              </p:par>
                              <p:par>
                                <p:cTn id="74" presetID="2" presetClass="exit" presetSubtype="4" fill="hold" nodeType="withEffect">
                                  <p:stCondLst>
                                    <p:cond delay="0"/>
                                  </p:stCondLst>
                                  <p:iterate type="lt">
                                    <p:tmPct val="0"/>
                                  </p:iterate>
                                  <p:childTnLst>
                                    <p:anim calcmode="lin" valueType="num">
                                      <p:cBhvr additive="base">
                                        <p:cTn id="75" dur="3000"/>
                                        <p:tgtEl>
                                          <p:spTgt spid="12"/>
                                        </p:tgtEl>
                                        <p:attrNameLst>
                                          <p:attrName>ppt_x</p:attrName>
                                        </p:attrNameLst>
                                      </p:cBhvr>
                                      <p:tavLst>
                                        <p:tav tm="0">
                                          <p:val>
                                            <p:strVal val="ppt_x"/>
                                          </p:val>
                                        </p:tav>
                                        <p:tav tm="100000">
                                          <p:val>
                                            <p:strVal val="ppt_x"/>
                                          </p:val>
                                        </p:tav>
                                      </p:tavLst>
                                    </p:anim>
                                    <p:anim calcmode="lin" valueType="num">
                                      <p:cBhvr additive="base">
                                        <p:cTn id="76" dur="3000"/>
                                        <p:tgtEl>
                                          <p:spTgt spid="12"/>
                                        </p:tgtEl>
                                        <p:attrNameLst>
                                          <p:attrName>ppt_y</p:attrName>
                                        </p:attrNameLst>
                                      </p:cBhvr>
                                      <p:tavLst>
                                        <p:tav tm="0">
                                          <p:val>
                                            <p:strVal val="ppt_y"/>
                                          </p:val>
                                        </p:tav>
                                        <p:tav tm="100000">
                                          <p:val>
                                            <p:strVal val="1+ppt_h/2"/>
                                          </p:val>
                                        </p:tav>
                                      </p:tavLst>
                                    </p:anim>
                                    <p:set>
                                      <p:cBhvr>
                                        <p:cTn id="77" dur="1" fill="hold">
                                          <p:stCondLst>
                                            <p:cond delay="2999"/>
                                          </p:stCondLst>
                                        </p:cTn>
                                        <p:tgtEl>
                                          <p:spTgt spid="12"/>
                                        </p:tgtEl>
                                        <p:attrNameLst>
                                          <p:attrName>style.visibility</p:attrName>
                                        </p:attrNameLst>
                                      </p:cBhvr>
                                      <p:to>
                                        <p:strVal val="hidden"/>
                                      </p:to>
                                    </p:set>
                                  </p:childTnLst>
                                </p:cTn>
                              </p:par>
                              <p:par>
                                <p:cTn id="78" presetID="2" presetClass="exit" presetSubtype="1" fill="hold" nodeType="withEffect">
                                  <p:stCondLst>
                                    <p:cond delay="0"/>
                                  </p:stCondLst>
                                  <p:iterate type="lt">
                                    <p:tmPct val="0"/>
                                  </p:iterate>
                                  <p:childTnLst>
                                    <p:anim calcmode="lin" valueType="num">
                                      <p:cBhvr additive="base">
                                        <p:cTn id="79" dur="3000"/>
                                        <p:tgtEl>
                                          <p:spTgt spid="6"/>
                                        </p:tgtEl>
                                        <p:attrNameLst>
                                          <p:attrName>ppt_x</p:attrName>
                                        </p:attrNameLst>
                                      </p:cBhvr>
                                      <p:tavLst>
                                        <p:tav tm="0">
                                          <p:val>
                                            <p:strVal val="ppt_x"/>
                                          </p:val>
                                        </p:tav>
                                        <p:tav tm="100000">
                                          <p:val>
                                            <p:strVal val="ppt_x"/>
                                          </p:val>
                                        </p:tav>
                                      </p:tavLst>
                                    </p:anim>
                                    <p:anim calcmode="lin" valueType="num">
                                      <p:cBhvr additive="base">
                                        <p:cTn id="80" dur="3000"/>
                                        <p:tgtEl>
                                          <p:spTgt spid="6"/>
                                        </p:tgtEl>
                                        <p:attrNameLst>
                                          <p:attrName>ppt_y</p:attrName>
                                        </p:attrNameLst>
                                      </p:cBhvr>
                                      <p:tavLst>
                                        <p:tav tm="0">
                                          <p:val>
                                            <p:strVal val="ppt_y"/>
                                          </p:val>
                                        </p:tav>
                                        <p:tav tm="100000">
                                          <p:val>
                                            <p:strVal val="0-ppt_h/2"/>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1" fill="hold" nodeType="withEffect">
                                  <p:stCondLst>
                                    <p:cond delay="0"/>
                                  </p:stCondLst>
                                  <p:iterate type="lt">
                                    <p:tmPct val="0"/>
                                  </p:iterate>
                                  <p:childTnLst>
                                    <p:anim calcmode="lin" valueType="num">
                                      <p:cBhvr additive="base">
                                        <p:cTn id="83" dur="3000"/>
                                        <p:tgtEl>
                                          <p:spTgt spid="8"/>
                                        </p:tgtEl>
                                        <p:attrNameLst>
                                          <p:attrName>ppt_x</p:attrName>
                                        </p:attrNameLst>
                                      </p:cBhvr>
                                      <p:tavLst>
                                        <p:tav tm="0">
                                          <p:val>
                                            <p:strVal val="ppt_x"/>
                                          </p:val>
                                        </p:tav>
                                        <p:tav tm="100000">
                                          <p:val>
                                            <p:strVal val="ppt_x"/>
                                          </p:val>
                                        </p:tav>
                                      </p:tavLst>
                                    </p:anim>
                                    <p:anim calcmode="lin" valueType="num">
                                      <p:cBhvr additive="base">
                                        <p:cTn id="84" dur="3000"/>
                                        <p:tgtEl>
                                          <p:spTgt spid="8"/>
                                        </p:tgtEl>
                                        <p:attrNameLst>
                                          <p:attrName>ppt_y</p:attrName>
                                        </p:attrNameLst>
                                      </p:cBhvr>
                                      <p:tavLst>
                                        <p:tav tm="0">
                                          <p:val>
                                            <p:strVal val="ppt_y"/>
                                          </p:val>
                                        </p:tav>
                                        <p:tav tm="100000">
                                          <p:val>
                                            <p:strVal val="0-ppt_h/2"/>
                                          </p:val>
                                        </p:tav>
                                      </p:tavLst>
                                    </p:anim>
                                    <p:set>
                                      <p:cBhvr>
                                        <p:cTn id="85" dur="1" fill="hold">
                                          <p:stCondLst>
                                            <p:cond delay="2999"/>
                                          </p:stCondLst>
                                        </p:cTn>
                                        <p:tgtEl>
                                          <p:spTgt spid="8"/>
                                        </p:tgtEl>
                                        <p:attrNameLst>
                                          <p:attrName>style.visibility</p:attrName>
                                        </p:attrNameLst>
                                      </p:cBhvr>
                                      <p:to>
                                        <p:strVal val="hidden"/>
                                      </p:to>
                                    </p:set>
                                  </p:childTnLst>
                                </p:cTn>
                              </p:par>
                              <p:par>
                                <p:cTn id="86" presetID="2" presetClass="exit" presetSubtype="1" fill="hold" nodeType="withEffect">
                                  <p:stCondLst>
                                    <p:cond delay="0"/>
                                  </p:stCondLst>
                                  <p:iterate type="lt">
                                    <p:tmPct val="0"/>
                                  </p:iterate>
                                  <p:childTnLst>
                                    <p:anim calcmode="lin" valueType="num">
                                      <p:cBhvr additive="base">
                                        <p:cTn id="87" dur="3000"/>
                                        <p:tgtEl>
                                          <p:spTgt spid="10"/>
                                        </p:tgtEl>
                                        <p:attrNameLst>
                                          <p:attrName>ppt_x</p:attrName>
                                        </p:attrNameLst>
                                      </p:cBhvr>
                                      <p:tavLst>
                                        <p:tav tm="0">
                                          <p:val>
                                            <p:strVal val="ppt_x"/>
                                          </p:val>
                                        </p:tav>
                                        <p:tav tm="100000">
                                          <p:val>
                                            <p:strVal val="ppt_x"/>
                                          </p:val>
                                        </p:tav>
                                      </p:tavLst>
                                    </p:anim>
                                    <p:anim calcmode="lin" valueType="num">
                                      <p:cBhvr additive="base">
                                        <p:cTn id="88" dur="3000"/>
                                        <p:tgtEl>
                                          <p:spTgt spid="10"/>
                                        </p:tgtEl>
                                        <p:attrNameLst>
                                          <p:attrName>ppt_y</p:attrName>
                                        </p:attrNameLst>
                                      </p:cBhvr>
                                      <p:tavLst>
                                        <p:tav tm="0">
                                          <p:val>
                                            <p:strVal val="ppt_y"/>
                                          </p:val>
                                        </p:tav>
                                        <p:tav tm="100000">
                                          <p:val>
                                            <p:strVal val="0-ppt_h/2"/>
                                          </p:val>
                                        </p:tav>
                                      </p:tavLst>
                                    </p:anim>
                                    <p:set>
                                      <p:cBhvr>
                                        <p:cTn id="89" dur="1" fill="hold">
                                          <p:stCondLst>
                                            <p:cond delay="2999"/>
                                          </p:stCondLst>
                                        </p:cTn>
                                        <p:tgtEl>
                                          <p:spTgt spid="10"/>
                                        </p:tgtEl>
                                        <p:attrNameLst>
                                          <p:attrName>style.visibility</p:attrName>
                                        </p:attrNameLst>
                                      </p:cBhvr>
                                      <p:to>
                                        <p:strVal val="hidden"/>
                                      </p:to>
                                    </p:set>
                                  </p:childTnLst>
                                </p:cTn>
                              </p:par>
                              <p:par>
                                <p:cTn id="90" presetID="2" presetClass="exit" presetSubtype="1" fill="hold" nodeType="withEffect">
                                  <p:stCondLst>
                                    <p:cond delay="0"/>
                                  </p:stCondLst>
                                  <p:iterate type="lt">
                                    <p:tmPct val="0"/>
                                  </p:iterate>
                                  <p:childTnLst>
                                    <p:anim calcmode="lin" valueType="num">
                                      <p:cBhvr additive="base">
                                        <p:cTn id="91" dur="3000"/>
                                        <p:tgtEl>
                                          <p:spTgt spid="11"/>
                                        </p:tgtEl>
                                        <p:attrNameLst>
                                          <p:attrName>ppt_x</p:attrName>
                                        </p:attrNameLst>
                                      </p:cBhvr>
                                      <p:tavLst>
                                        <p:tav tm="0">
                                          <p:val>
                                            <p:strVal val="ppt_x"/>
                                          </p:val>
                                        </p:tav>
                                        <p:tav tm="100000">
                                          <p:val>
                                            <p:strVal val="ppt_x"/>
                                          </p:val>
                                        </p:tav>
                                      </p:tavLst>
                                    </p:anim>
                                    <p:anim calcmode="lin" valueType="num">
                                      <p:cBhvr additive="base">
                                        <p:cTn id="92" dur="3000"/>
                                        <p:tgtEl>
                                          <p:spTgt spid="11"/>
                                        </p:tgtEl>
                                        <p:attrNameLst>
                                          <p:attrName>ppt_y</p:attrName>
                                        </p:attrNameLst>
                                      </p:cBhvr>
                                      <p:tavLst>
                                        <p:tav tm="0">
                                          <p:val>
                                            <p:strVal val="ppt_y"/>
                                          </p:val>
                                        </p:tav>
                                        <p:tav tm="100000">
                                          <p:val>
                                            <p:strVal val="0-ppt_h/2"/>
                                          </p:val>
                                        </p:tav>
                                      </p:tavLst>
                                    </p:anim>
                                    <p:set>
                                      <p:cBhvr>
                                        <p:cTn id="93" dur="1" fill="hold">
                                          <p:stCondLst>
                                            <p:cond delay="2999"/>
                                          </p:stCondLst>
                                        </p:cTn>
                                        <p:tgtEl>
                                          <p:spTgt spid="11"/>
                                        </p:tgtEl>
                                        <p:attrNameLst>
                                          <p:attrName>style.visibility</p:attrName>
                                        </p:attrNameLst>
                                      </p:cBhvr>
                                      <p:to>
                                        <p:strVal val="hidden"/>
                                      </p:to>
                                    </p:set>
                                  </p:childTnLst>
                                </p:cTn>
                              </p:par>
                              <p:par>
                                <p:cTn id="94" presetID="23" presetClass="entr" presetSubtype="288" fill="hold" nodeType="withEffect">
                                  <p:stCondLst>
                                    <p:cond delay="0"/>
                                  </p:stCondLst>
                                  <p:childTnLst>
                                    <p:set>
                                      <p:cBhvr>
                                        <p:cTn id="95" dur="1" fill="hold">
                                          <p:stCondLst>
                                            <p:cond delay="0"/>
                                          </p:stCondLst>
                                        </p:cTn>
                                        <p:tgtEl>
                                          <p:spTgt spid="4"/>
                                        </p:tgtEl>
                                        <p:attrNameLst>
                                          <p:attrName>style.visibility</p:attrName>
                                        </p:attrNameLst>
                                      </p:cBhvr>
                                      <p:to>
                                        <p:strVal val="visible"/>
                                      </p:to>
                                    </p:set>
                                    <p:anim calcmode="lin" valueType="num">
                                      <p:cBhvr>
                                        <p:cTn id="96" dur="3000" fill="hold"/>
                                        <p:tgtEl>
                                          <p:spTgt spid="4"/>
                                        </p:tgtEl>
                                        <p:attrNameLst>
                                          <p:attrName>ppt_w</p:attrName>
                                        </p:attrNameLst>
                                      </p:cBhvr>
                                      <p:tavLst>
                                        <p:tav tm="0">
                                          <p:val>
                                            <p:strVal val="4/3*#ppt_w"/>
                                          </p:val>
                                        </p:tav>
                                        <p:tav tm="100000">
                                          <p:val>
                                            <p:strVal val="#ppt_w"/>
                                          </p:val>
                                        </p:tav>
                                      </p:tavLst>
                                    </p:anim>
                                    <p:anim calcmode="lin" valueType="num">
                                      <p:cBhvr>
                                        <p:cTn id="97" dur="3000" fill="hold"/>
                                        <p:tgtEl>
                                          <p:spTgt spid="4"/>
                                        </p:tgtEl>
                                        <p:attrNameLst>
                                          <p:attrName>ppt_h</p:attrName>
                                        </p:attrNameLst>
                                      </p:cBhvr>
                                      <p:tavLst>
                                        <p:tav tm="0">
                                          <p:val>
                                            <p:strVal val="4/3*#ppt_h"/>
                                          </p:val>
                                        </p:tav>
                                        <p:tav tm="100000">
                                          <p:val>
                                            <p:strVal val="#ppt_h"/>
                                          </p:val>
                                        </p:tav>
                                      </p:tavLst>
                                    </p:anim>
                                  </p:childTnLst>
                                </p:cTn>
                              </p:par>
                              <p:par>
                                <p:cTn id="98" presetID="16" presetClass="entr" presetSubtype="42" fill="hold" nodeType="withEffect">
                                  <p:stCondLst>
                                    <p:cond delay="0"/>
                                  </p:stCondLst>
                                  <p:childTnLst>
                                    <p:set>
                                      <p:cBhvr>
                                        <p:cTn id="99" dur="1" fill="hold">
                                          <p:stCondLst>
                                            <p:cond delay="0"/>
                                          </p:stCondLst>
                                        </p:cTn>
                                        <p:tgtEl>
                                          <p:spTgt spid="4"/>
                                        </p:tgtEl>
                                        <p:attrNameLst>
                                          <p:attrName>style.visibility</p:attrName>
                                        </p:attrNameLst>
                                      </p:cBhvr>
                                      <p:to>
                                        <p:strVal val="visible"/>
                                      </p:to>
                                    </p:set>
                                    <p:animEffect transition="in" filter="barn(outHorizontal)">
                                      <p:cBhvr>
                                        <p:cTn id="100" dur="3000"/>
                                        <p:tgtEl>
                                          <p:spTgt spid="4"/>
                                        </p:tgtEl>
                                      </p:cBhvr>
                                    </p:animEffect>
                                  </p:childTnLst>
                                </p:cTn>
                              </p:par>
                            </p:childTnLst>
                          </p:cTn>
                        </p:par>
                        <p:par>
                          <p:cTn id="101" fill="hold" nodeType="afterGroup">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3"/>
                                        </p:tgtEl>
                                        <p:attrNameLst>
                                          <p:attrName>style.visibility</p:attrName>
                                        </p:attrNameLst>
                                      </p:cBhvr>
                                      <p:to>
                                        <p:strVal val="visible"/>
                                      </p:to>
                                    </p:set>
                                    <p:animEffect transition="in" filter="fade">
                                      <p:cBhvr>
                                        <p:cTn id="104" dur="1000"/>
                                        <p:tgtEl>
                                          <p:spTgt spid="13"/>
                                        </p:tgtEl>
                                      </p:cBhvr>
                                    </p:animEffect>
                                    <p:anim calcmode="lin" valueType="num">
                                      <p:cBhvr>
                                        <p:cTn id="105" dur="1000" fill="hold"/>
                                        <p:tgtEl>
                                          <p:spTgt spid="13"/>
                                        </p:tgtEl>
                                        <p:attrNameLst>
                                          <p:attrName>ppt_x</p:attrName>
                                        </p:attrNameLst>
                                      </p:cBhvr>
                                      <p:tavLst>
                                        <p:tav tm="0">
                                          <p:val>
                                            <p:strVal val="#ppt_x-.1"/>
                                          </p:val>
                                        </p:tav>
                                        <p:tav tm="100000">
                                          <p:val>
                                            <p:strVal val="#ppt_x"/>
                                          </p:val>
                                        </p:tav>
                                      </p:tavLst>
                                    </p:anim>
                                    <p:anim calcmode="lin" valueType="num">
                                      <p:cBhvr>
                                        <p:cTn id="106"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 y="1"/>
            <a:ext cx="9144001"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ombinar"/>
          <p:cNvSpPr/>
          <p:nvPr/>
        </p:nvSpPr>
        <p:spPr>
          <a:xfrm rot="16200000">
            <a:off x="250031" y="340519"/>
            <a:ext cx="4071938" cy="4572000"/>
          </a:xfrm>
          <a:prstGeom prst="flowChartMerg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ombinar"/>
          <p:cNvSpPr/>
          <p:nvPr/>
        </p:nvSpPr>
        <p:spPr>
          <a:xfrm rot="5400000">
            <a:off x="4822031" y="340519"/>
            <a:ext cx="4071938" cy="4572000"/>
          </a:xfrm>
          <a:prstGeom prst="flowChartMerg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ombinar"/>
          <p:cNvSpPr/>
          <p:nvPr/>
        </p:nvSpPr>
        <p:spPr>
          <a:xfrm rot="16200000">
            <a:off x="71438" y="733425"/>
            <a:ext cx="3643312" cy="3786188"/>
          </a:xfrm>
          <a:prstGeom prst="flowChartMerg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ombinar"/>
          <p:cNvSpPr/>
          <p:nvPr/>
        </p:nvSpPr>
        <p:spPr>
          <a:xfrm rot="5400000">
            <a:off x="5393532" y="697706"/>
            <a:ext cx="3643312" cy="3857625"/>
          </a:xfrm>
          <a:prstGeom prst="flowChartMerg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ombinar"/>
          <p:cNvSpPr/>
          <p:nvPr/>
        </p:nvSpPr>
        <p:spPr>
          <a:xfrm rot="16200000">
            <a:off x="-9525" y="1081088"/>
            <a:ext cx="3162300" cy="3143250"/>
          </a:xfrm>
          <a:prstGeom prst="flowChartMerg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ombinar"/>
          <p:cNvSpPr/>
          <p:nvPr/>
        </p:nvSpPr>
        <p:spPr>
          <a:xfrm rot="5400000">
            <a:off x="5893594" y="983456"/>
            <a:ext cx="3214688" cy="3286125"/>
          </a:xfrm>
          <a:prstGeom prst="flowChartMerg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ombinar"/>
          <p:cNvSpPr/>
          <p:nvPr/>
        </p:nvSpPr>
        <p:spPr>
          <a:xfrm rot="16200000">
            <a:off x="-240506" y="1473994"/>
            <a:ext cx="2838450" cy="2357438"/>
          </a:xfrm>
          <a:prstGeom prst="flowChartMerg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ombinar"/>
          <p:cNvSpPr/>
          <p:nvPr/>
        </p:nvSpPr>
        <p:spPr>
          <a:xfrm rot="5400000">
            <a:off x="6465094" y="1340644"/>
            <a:ext cx="2786062" cy="2571750"/>
          </a:xfrm>
          <a:prstGeom prst="flowChartMerg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719930" y="4339322"/>
            <a:ext cx="7704137" cy="646331"/>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Viven casi desde sus primeros meses de vida el ambiente del fuego, la pólvora, la luz y la ofrenda de flores. </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wipe/>
      </p:transition>
    </mc:Choice>
    <mc:Fallback xmlns="">
      <p:transition spd="slow" advTm="20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1+#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0-#ppt_w/2"/>
                                          </p:val>
                                        </p:tav>
                                        <p:tav tm="100000">
                                          <p:val>
                                            <p:strVal val="#ppt_x"/>
                                          </p:val>
                                        </p:tav>
                                      </p:tavLst>
                                    </p:anim>
                                    <p:anim calcmode="lin" valueType="num">
                                      <p:cBhvr additive="base">
                                        <p:cTn id="24" dur="3000" fill="hold"/>
                                        <p:tgtEl>
                                          <p:spTgt spid="6"/>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0-#ppt_w/2"/>
                                          </p:val>
                                        </p:tav>
                                        <p:tav tm="100000">
                                          <p:val>
                                            <p:strVal val="#ppt_x"/>
                                          </p:val>
                                        </p:tav>
                                      </p:tavLst>
                                    </p:anim>
                                    <p:anim calcmode="lin" valueType="num">
                                      <p:cBhvr additive="base">
                                        <p:cTn id="28" dur="3000" fill="hold"/>
                                        <p:tgtEl>
                                          <p:spTgt spid="8"/>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0-#ppt_w/2"/>
                                          </p:val>
                                        </p:tav>
                                        <p:tav tm="100000">
                                          <p:val>
                                            <p:strVal val="#ppt_x"/>
                                          </p:val>
                                        </p:tav>
                                      </p:tavLst>
                                    </p:anim>
                                    <p:anim calcmode="lin" valueType="num">
                                      <p:cBhvr additive="base">
                                        <p:cTn id="32" dur="3000" fill="hold"/>
                                        <p:tgtEl>
                                          <p:spTgt spid="10"/>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8" presetClass="entr" presetSubtype="1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diamond(in)">
                                      <p:cBhvr>
                                        <p:cTn id="39" dur="3000"/>
                                        <p:tgtEl>
                                          <p:spTgt spid="5"/>
                                        </p:tgtEl>
                                      </p:cBhvr>
                                    </p:animEffect>
                                  </p:childTnLst>
                                </p:cTn>
                              </p:par>
                              <p:par>
                                <p:cTn id="40" presetID="8" presetClass="entr" presetSubtype="16"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diamond(in)">
                                      <p:cBhvr>
                                        <p:cTn id="42" dur="3000"/>
                                        <p:tgtEl>
                                          <p:spTgt spid="6"/>
                                        </p:tgtEl>
                                      </p:cBhvr>
                                    </p:animEffect>
                                  </p:childTnLst>
                                </p:cTn>
                              </p:par>
                              <p:par>
                                <p:cTn id="43" presetID="8" presetClass="entr" presetSubtype="16"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diamond(in)">
                                      <p:cBhvr>
                                        <p:cTn id="45" dur="3000"/>
                                        <p:tgtEl>
                                          <p:spTgt spid="7"/>
                                        </p:tgtEl>
                                      </p:cBhvr>
                                    </p:animEffect>
                                  </p:childTnLst>
                                </p:cTn>
                              </p:par>
                              <p:par>
                                <p:cTn id="46" presetID="8" presetClass="entr" presetSubtype="16"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diamond(in)">
                                      <p:cBhvr>
                                        <p:cTn id="48" dur="3000"/>
                                        <p:tgtEl>
                                          <p:spTgt spid="8"/>
                                        </p:tgtEl>
                                      </p:cBhvr>
                                    </p:animEffect>
                                  </p:childTnLst>
                                </p:cTn>
                              </p:par>
                              <p:par>
                                <p:cTn id="49" presetID="8" presetClass="entr" presetSubtype="16"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diamond(in)">
                                      <p:cBhvr>
                                        <p:cTn id="51" dur="3000"/>
                                        <p:tgtEl>
                                          <p:spTgt spid="9"/>
                                        </p:tgtEl>
                                      </p:cBhvr>
                                    </p:animEffect>
                                  </p:childTnLst>
                                </p:cTn>
                              </p:par>
                              <p:par>
                                <p:cTn id="52" presetID="8" presetClass="entr" presetSubtype="16"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diamond(in)">
                                      <p:cBhvr>
                                        <p:cTn id="54" dur="3000"/>
                                        <p:tgtEl>
                                          <p:spTgt spid="10"/>
                                        </p:tgtEl>
                                      </p:cBhvr>
                                    </p:animEffect>
                                  </p:childTnLst>
                                </p:cTn>
                              </p:par>
                              <p:par>
                                <p:cTn id="55" presetID="8" presetClass="entr" presetSubtype="16"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diamond(in)">
                                      <p:cBhvr>
                                        <p:cTn id="57" dur="3000"/>
                                        <p:tgtEl>
                                          <p:spTgt spid="11"/>
                                        </p:tgtEl>
                                      </p:cBhvr>
                                    </p:animEffect>
                                  </p:childTnLst>
                                </p:cTn>
                              </p:par>
                              <p:par>
                                <p:cTn id="58" presetID="8" presetClass="entr" presetSubtype="1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diamond(in)">
                                      <p:cBhvr>
                                        <p:cTn id="60" dur="3000"/>
                                        <p:tgtEl>
                                          <p:spTgt spid="12"/>
                                        </p:tgtEl>
                                      </p:cBhvr>
                                    </p:animEffect>
                                  </p:childTnLst>
                                </p:cTn>
                              </p:par>
                            </p:childTnLst>
                          </p:cTn>
                        </p:par>
                        <p:par>
                          <p:cTn id="61" fill="hold" nodeType="afterGroup">
                            <p:stCondLst>
                              <p:cond delay="3000"/>
                            </p:stCondLst>
                            <p:childTnLst>
                              <p:par>
                                <p:cTn id="62" presetID="2" presetClass="exit" presetSubtype="2" fill="hold" nodeType="afterEffect">
                                  <p:stCondLst>
                                    <p:cond delay="0"/>
                                  </p:stCondLst>
                                  <p:childTnLst>
                                    <p:anim calcmode="lin" valueType="num">
                                      <p:cBhvr additive="base">
                                        <p:cTn id="63" dur="3000"/>
                                        <p:tgtEl>
                                          <p:spTgt spid="5"/>
                                        </p:tgtEl>
                                        <p:attrNameLst>
                                          <p:attrName>ppt_x</p:attrName>
                                        </p:attrNameLst>
                                      </p:cBhvr>
                                      <p:tavLst>
                                        <p:tav tm="0">
                                          <p:val>
                                            <p:strVal val="ppt_x"/>
                                          </p:val>
                                        </p:tav>
                                        <p:tav tm="100000">
                                          <p:val>
                                            <p:strVal val="1+ppt_w/2"/>
                                          </p:val>
                                        </p:tav>
                                      </p:tavLst>
                                    </p:anim>
                                    <p:anim calcmode="lin" valueType="num">
                                      <p:cBhvr additive="base">
                                        <p:cTn id="64" dur="3000"/>
                                        <p:tgtEl>
                                          <p:spTgt spid="5"/>
                                        </p:tgtEl>
                                        <p:attrNameLst>
                                          <p:attrName>ppt_y</p:attrName>
                                        </p:attrNameLst>
                                      </p:cBhvr>
                                      <p:tavLst>
                                        <p:tav tm="0">
                                          <p:val>
                                            <p:strVal val="ppt_y"/>
                                          </p:val>
                                        </p:tav>
                                        <p:tav tm="100000">
                                          <p:val>
                                            <p:strVal val="ppt_y"/>
                                          </p:val>
                                        </p:tav>
                                      </p:tavLst>
                                    </p:anim>
                                    <p:set>
                                      <p:cBhvr>
                                        <p:cTn id="65" dur="1" fill="hold">
                                          <p:stCondLst>
                                            <p:cond delay="2999"/>
                                          </p:stCondLst>
                                        </p:cTn>
                                        <p:tgtEl>
                                          <p:spTgt spid="5"/>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7"/>
                                        </p:tgtEl>
                                        <p:attrNameLst>
                                          <p:attrName>ppt_x</p:attrName>
                                        </p:attrNameLst>
                                      </p:cBhvr>
                                      <p:tavLst>
                                        <p:tav tm="0">
                                          <p:val>
                                            <p:strVal val="ppt_x"/>
                                          </p:val>
                                        </p:tav>
                                        <p:tav tm="100000">
                                          <p:val>
                                            <p:strVal val="1+ppt_w/2"/>
                                          </p:val>
                                        </p:tav>
                                      </p:tavLst>
                                    </p:anim>
                                    <p:anim calcmode="lin" valueType="num">
                                      <p:cBhvr additive="base">
                                        <p:cTn id="68" dur="3000"/>
                                        <p:tgtEl>
                                          <p:spTgt spid="7"/>
                                        </p:tgtEl>
                                        <p:attrNameLst>
                                          <p:attrName>ppt_y</p:attrName>
                                        </p:attrNameLst>
                                      </p:cBhvr>
                                      <p:tavLst>
                                        <p:tav tm="0">
                                          <p:val>
                                            <p:strVal val="ppt_y"/>
                                          </p:val>
                                        </p:tav>
                                        <p:tav tm="100000">
                                          <p:val>
                                            <p:strVal val="ppt_y"/>
                                          </p:val>
                                        </p:tav>
                                      </p:tavLst>
                                    </p:anim>
                                    <p:set>
                                      <p:cBhvr>
                                        <p:cTn id="69" dur="1" fill="hold">
                                          <p:stCondLst>
                                            <p:cond delay="2999"/>
                                          </p:stCondLst>
                                        </p:cTn>
                                        <p:tgtEl>
                                          <p:spTgt spid="7"/>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9"/>
                                        </p:tgtEl>
                                        <p:attrNameLst>
                                          <p:attrName>ppt_x</p:attrName>
                                        </p:attrNameLst>
                                      </p:cBhvr>
                                      <p:tavLst>
                                        <p:tav tm="0">
                                          <p:val>
                                            <p:strVal val="ppt_x"/>
                                          </p:val>
                                        </p:tav>
                                        <p:tav tm="100000">
                                          <p:val>
                                            <p:strVal val="1+ppt_w/2"/>
                                          </p:val>
                                        </p:tav>
                                      </p:tavLst>
                                    </p:anim>
                                    <p:anim calcmode="lin" valueType="num">
                                      <p:cBhvr additive="base">
                                        <p:cTn id="72" dur="3000"/>
                                        <p:tgtEl>
                                          <p:spTgt spid="9"/>
                                        </p:tgtEl>
                                        <p:attrNameLst>
                                          <p:attrName>ppt_y</p:attrName>
                                        </p:attrNameLst>
                                      </p:cBhvr>
                                      <p:tavLst>
                                        <p:tav tm="0">
                                          <p:val>
                                            <p:strVal val="ppt_y"/>
                                          </p:val>
                                        </p:tav>
                                        <p:tav tm="100000">
                                          <p:val>
                                            <p:strVal val="ppt_y"/>
                                          </p:val>
                                        </p:tav>
                                      </p:tavLst>
                                    </p:anim>
                                    <p:set>
                                      <p:cBhvr>
                                        <p:cTn id="73" dur="1" fill="hold">
                                          <p:stCondLst>
                                            <p:cond delay="2999"/>
                                          </p:stCondLst>
                                        </p:cTn>
                                        <p:tgtEl>
                                          <p:spTgt spid="9"/>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11"/>
                                        </p:tgtEl>
                                        <p:attrNameLst>
                                          <p:attrName>ppt_x</p:attrName>
                                        </p:attrNameLst>
                                      </p:cBhvr>
                                      <p:tavLst>
                                        <p:tav tm="0">
                                          <p:val>
                                            <p:strVal val="ppt_x"/>
                                          </p:val>
                                        </p:tav>
                                        <p:tav tm="100000">
                                          <p:val>
                                            <p:strVal val="1+ppt_w/2"/>
                                          </p:val>
                                        </p:tav>
                                      </p:tavLst>
                                    </p:anim>
                                    <p:anim calcmode="lin" valueType="num">
                                      <p:cBhvr additive="base">
                                        <p:cTn id="76" dur="3000"/>
                                        <p:tgtEl>
                                          <p:spTgt spid="11"/>
                                        </p:tgtEl>
                                        <p:attrNameLst>
                                          <p:attrName>ppt_y</p:attrName>
                                        </p:attrNameLst>
                                      </p:cBhvr>
                                      <p:tavLst>
                                        <p:tav tm="0">
                                          <p:val>
                                            <p:strVal val="ppt_y"/>
                                          </p:val>
                                        </p:tav>
                                        <p:tav tm="100000">
                                          <p:val>
                                            <p:strVal val="ppt_y"/>
                                          </p:val>
                                        </p:tav>
                                      </p:tavLst>
                                    </p:anim>
                                    <p:set>
                                      <p:cBhvr>
                                        <p:cTn id="77" dur="1" fill="hold">
                                          <p:stCondLst>
                                            <p:cond delay="2999"/>
                                          </p:stCondLst>
                                        </p:cTn>
                                        <p:tgtEl>
                                          <p:spTgt spid="11"/>
                                        </p:tgtEl>
                                        <p:attrNameLst>
                                          <p:attrName>style.visibility</p:attrName>
                                        </p:attrNameLst>
                                      </p:cBhvr>
                                      <p:to>
                                        <p:strVal val="hidden"/>
                                      </p:to>
                                    </p:set>
                                  </p:childTnLst>
                                </p:cTn>
                              </p:par>
                              <p:par>
                                <p:cTn id="78" presetID="2" presetClass="exit" presetSubtype="8" fill="hold" nodeType="withEffect">
                                  <p:stCondLst>
                                    <p:cond delay="0"/>
                                  </p:stCondLst>
                                  <p:childTnLst>
                                    <p:anim calcmode="lin" valueType="num">
                                      <p:cBhvr additive="base">
                                        <p:cTn id="79" dur="3000"/>
                                        <p:tgtEl>
                                          <p:spTgt spid="6"/>
                                        </p:tgtEl>
                                        <p:attrNameLst>
                                          <p:attrName>ppt_x</p:attrName>
                                        </p:attrNameLst>
                                      </p:cBhvr>
                                      <p:tavLst>
                                        <p:tav tm="0">
                                          <p:val>
                                            <p:strVal val="ppt_x"/>
                                          </p:val>
                                        </p:tav>
                                        <p:tav tm="100000">
                                          <p:val>
                                            <p:strVal val="0-ppt_w/2"/>
                                          </p:val>
                                        </p:tav>
                                      </p:tavLst>
                                    </p:anim>
                                    <p:anim calcmode="lin" valueType="num">
                                      <p:cBhvr additive="base">
                                        <p:cTn id="80" dur="3000"/>
                                        <p:tgtEl>
                                          <p:spTgt spid="6"/>
                                        </p:tgtEl>
                                        <p:attrNameLst>
                                          <p:attrName>ppt_y</p:attrName>
                                        </p:attrNameLst>
                                      </p:cBhvr>
                                      <p:tavLst>
                                        <p:tav tm="0">
                                          <p:val>
                                            <p:strVal val="ppt_y"/>
                                          </p:val>
                                        </p:tav>
                                        <p:tav tm="100000">
                                          <p:val>
                                            <p:strVal val="ppt_y"/>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8"/>
                                        </p:tgtEl>
                                        <p:attrNameLst>
                                          <p:attrName>ppt_x</p:attrName>
                                        </p:attrNameLst>
                                      </p:cBhvr>
                                      <p:tavLst>
                                        <p:tav tm="0">
                                          <p:val>
                                            <p:strVal val="ppt_x"/>
                                          </p:val>
                                        </p:tav>
                                        <p:tav tm="100000">
                                          <p:val>
                                            <p:strVal val="0-ppt_w/2"/>
                                          </p:val>
                                        </p:tav>
                                      </p:tavLst>
                                    </p:anim>
                                    <p:anim calcmode="lin" valueType="num">
                                      <p:cBhvr additive="base">
                                        <p:cTn id="84" dur="3000"/>
                                        <p:tgtEl>
                                          <p:spTgt spid="8"/>
                                        </p:tgtEl>
                                        <p:attrNameLst>
                                          <p:attrName>ppt_y</p:attrName>
                                        </p:attrNameLst>
                                      </p:cBhvr>
                                      <p:tavLst>
                                        <p:tav tm="0">
                                          <p:val>
                                            <p:strVal val="ppt_y"/>
                                          </p:val>
                                        </p:tav>
                                        <p:tav tm="100000">
                                          <p:val>
                                            <p:strVal val="ppt_y"/>
                                          </p:val>
                                        </p:tav>
                                      </p:tavLst>
                                    </p:anim>
                                    <p:set>
                                      <p:cBhvr>
                                        <p:cTn id="85" dur="1" fill="hold">
                                          <p:stCondLst>
                                            <p:cond delay="2999"/>
                                          </p:stCondLst>
                                        </p:cTn>
                                        <p:tgtEl>
                                          <p:spTgt spid="8"/>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10"/>
                                        </p:tgtEl>
                                        <p:attrNameLst>
                                          <p:attrName>ppt_x</p:attrName>
                                        </p:attrNameLst>
                                      </p:cBhvr>
                                      <p:tavLst>
                                        <p:tav tm="0">
                                          <p:val>
                                            <p:strVal val="ppt_x"/>
                                          </p:val>
                                        </p:tav>
                                        <p:tav tm="100000">
                                          <p:val>
                                            <p:strVal val="0-ppt_w/2"/>
                                          </p:val>
                                        </p:tav>
                                      </p:tavLst>
                                    </p:anim>
                                    <p:anim calcmode="lin" valueType="num">
                                      <p:cBhvr additive="base">
                                        <p:cTn id="88" dur="3000"/>
                                        <p:tgtEl>
                                          <p:spTgt spid="10"/>
                                        </p:tgtEl>
                                        <p:attrNameLst>
                                          <p:attrName>ppt_y</p:attrName>
                                        </p:attrNameLst>
                                      </p:cBhvr>
                                      <p:tavLst>
                                        <p:tav tm="0">
                                          <p:val>
                                            <p:strVal val="ppt_y"/>
                                          </p:val>
                                        </p:tav>
                                        <p:tav tm="100000">
                                          <p:val>
                                            <p:strVal val="ppt_y"/>
                                          </p:val>
                                        </p:tav>
                                      </p:tavLst>
                                    </p:anim>
                                    <p:set>
                                      <p:cBhvr>
                                        <p:cTn id="89" dur="1" fill="hold">
                                          <p:stCondLst>
                                            <p:cond delay="2999"/>
                                          </p:stCondLst>
                                        </p:cTn>
                                        <p:tgtEl>
                                          <p:spTgt spid="10"/>
                                        </p:tgtEl>
                                        <p:attrNameLst>
                                          <p:attrName>style.visibility</p:attrName>
                                        </p:attrNameLst>
                                      </p:cBhvr>
                                      <p:to>
                                        <p:strVal val="hidden"/>
                                      </p:to>
                                    </p:set>
                                  </p:childTnLst>
                                </p:cTn>
                              </p:par>
                              <p:par>
                                <p:cTn id="90" presetID="2" presetClass="exit" presetSubtype="8" fill="hold" nodeType="withEffect">
                                  <p:stCondLst>
                                    <p:cond delay="0"/>
                                  </p:stCondLst>
                                  <p:childTnLst>
                                    <p:anim calcmode="lin" valueType="num">
                                      <p:cBhvr additive="base">
                                        <p:cTn id="91" dur="3000"/>
                                        <p:tgtEl>
                                          <p:spTgt spid="12"/>
                                        </p:tgtEl>
                                        <p:attrNameLst>
                                          <p:attrName>ppt_x</p:attrName>
                                        </p:attrNameLst>
                                      </p:cBhvr>
                                      <p:tavLst>
                                        <p:tav tm="0">
                                          <p:val>
                                            <p:strVal val="ppt_x"/>
                                          </p:val>
                                        </p:tav>
                                        <p:tav tm="100000">
                                          <p:val>
                                            <p:strVal val="0-ppt_w/2"/>
                                          </p:val>
                                        </p:tav>
                                      </p:tavLst>
                                    </p:anim>
                                    <p:anim calcmode="lin" valueType="num">
                                      <p:cBhvr additive="base">
                                        <p:cTn id="92" dur="3000"/>
                                        <p:tgtEl>
                                          <p:spTgt spid="12"/>
                                        </p:tgtEl>
                                        <p:attrNameLst>
                                          <p:attrName>ppt_y</p:attrName>
                                        </p:attrNameLst>
                                      </p:cBhvr>
                                      <p:tavLst>
                                        <p:tav tm="0">
                                          <p:val>
                                            <p:strVal val="ppt_y"/>
                                          </p:val>
                                        </p:tav>
                                        <p:tav tm="100000">
                                          <p:val>
                                            <p:strVal val="ppt_y"/>
                                          </p:val>
                                        </p:tav>
                                      </p:tavLst>
                                    </p:anim>
                                    <p:set>
                                      <p:cBhvr>
                                        <p:cTn id="93" dur="1" fill="hold">
                                          <p:stCondLst>
                                            <p:cond delay="2999"/>
                                          </p:stCondLst>
                                        </p:cTn>
                                        <p:tgtEl>
                                          <p:spTgt spid="12"/>
                                        </p:tgtEl>
                                        <p:attrNameLst>
                                          <p:attrName>style.visibility</p:attrName>
                                        </p:attrNameLst>
                                      </p:cBhvr>
                                      <p:to>
                                        <p:strVal val="hidden"/>
                                      </p:to>
                                    </p:set>
                                  </p:childTnLst>
                                </p:cTn>
                              </p:par>
                              <p:par>
                                <p:cTn id="94" presetID="8" presetClass="exit" presetSubtype="32" fill="hold" nodeType="withEffect">
                                  <p:stCondLst>
                                    <p:cond delay="0"/>
                                  </p:stCondLst>
                                  <p:childTnLst>
                                    <p:animEffect transition="out" filter="diamond(out)">
                                      <p:cBhvr>
                                        <p:cTn id="95" dur="3000"/>
                                        <p:tgtEl>
                                          <p:spTgt spid="5"/>
                                        </p:tgtEl>
                                      </p:cBhvr>
                                    </p:animEffect>
                                    <p:set>
                                      <p:cBhvr>
                                        <p:cTn id="96" dur="1" fill="hold">
                                          <p:stCondLst>
                                            <p:cond delay="2999"/>
                                          </p:stCondLst>
                                        </p:cTn>
                                        <p:tgtEl>
                                          <p:spTgt spid="5"/>
                                        </p:tgtEl>
                                        <p:attrNameLst>
                                          <p:attrName>style.visibility</p:attrName>
                                        </p:attrNameLst>
                                      </p:cBhvr>
                                      <p:to>
                                        <p:strVal val="hidden"/>
                                      </p:to>
                                    </p:set>
                                  </p:childTnLst>
                                </p:cTn>
                              </p:par>
                              <p:par>
                                <p:cTn id="97" presetID="8" presetClass="exit" presetSubtype="32" fill="hold" nodeType="withEffect">
                                  <p:stCondLst>
                                    <p:cond delay="0"/>
                                  </p:stCondLst>
                                  <p:childTnLst>
                                    <p:animEffect transition="out" filter="diamond(out)">
                                      <p:cBhvr>
                                        <p:cTn id="98" dur="3000"/>
                                        <p:tgtEl>
                                          <p:spTgt spid="6"/>
                                        </p:tgtEl>
                                      </p:cBhvr>
                                    </p:animEffect>
                                    <p:set>
                                      <p:cBhvr>
                                        <p:cTn id="99" dur="1" fill="hold">
                                          <p:stCondLst>
                                            <p:cond delay="2999"/>
                                          </p:stCondLst>
                                        </p:cTn>
                                        <p:tgtEl>
                                          <p:spTgt spid="6"/>
                                        </p:tgtEl>
                                        <p:attrNameLst>
                                          <p:attrName>style.visibility</p:attrName>
                                        </p:attrNameLst>
                                      </p:cBhvr>
                                      <p:to>
                                        <p:strVal val="hidden"/>
                                      </p:to>
                                    </p:set>
                                  </p:childTnLst>
                                </p:cTn>
                              </p:par>
                              <p:par>
                                <p:cTn id="100" presetID="8" presetClass="exit" presetSubtype="32" fill="hold" nodeType="withEffect">
                                  <p:stCondLst>
                                    <p:cond delay="0"/>
                                  </p:stCondLst>
                                  <p:childTnLst>
                                    <p:animEffect transition="out" filter="diamond(out)">
                                      <p:cBhvr>
                                        <p:cTn id="101" dur="3000"/>
                                        <p:tgtEl>
                                          <p:spTgt spid="7"/>
                                        </p:tgtEl>
                                      </p:cBhvr>
                                    </p:animEffect>
                                    <p:set>
                                      <p:cBhvr>
                                        <p:cTn id="102" dur="1" fill="hold">
                                          <p:stCondLst>
                                            <p:cond delay="2999"/>
                                          </p:stCondLst>
                                        </p:cTn>
                                        <p:tgtEl>
                                          <p:spTgt spid="7"/>
                                        </p:tgtEl>
                                        <p:attrNameLst>
                                          <p:attrName>style.visibility</p:attrName>
                                        </p:attrNameLst>
                                      </p:cBhvr>
                                      <p:to>
                                        <p:strVal val="hidden"/>
                                      </p:to>
                                    </p:set>
                                  </p:childTnLst>
                                </p:cTn>
                              </p:par>
                              <p:par>
                                <p:cTn id="103" presetID="8" presetClass="exit" presetSubtype="32" fill="hold" nodeType="withEffect">
                                  <p:stCondLst>
                                    <p:cond delay="0"/>
                                  </p:stCondLst>
                                  <p:childTnLst>
                                    <p:animEffect transition="out" filter="diamond(out)">
                                      <p:cBhvr>
                                        <p:cTn id="104" dur="3000"/>
                                        <p:tgtEl>
                                          <p:spTgt spid="8"/>
                                        </p:tgtEl>
                                      </p:cBhvr>
                                    </p:animEffect>
                                    <p:set>
                                      <p:cBhvr>
                                        <p:cTn id="105" dur="1" fill="hold">
                                          <p:stCondLst>
                                            <p:cond delay="2999"/>
                                          </p:stCondLst>
                                        </p:cTn>
                                        <p:tgtEl>
                                          <p:spTgt spid="8"/>
                                        </p:tgtEl>
                                        <p:attrNameLst>
                                          <p:attrName>style.visibility</p:attrName>
                                        </p:attrNameLst>
                                      </p:cBhvr>
                                      <p:to>
                                        <p:strVal val="hidden"/>
                                      </p:to>
                                    </p:set>
                                  </p:childTnLst>
                                </p:cTn>
                              </p:par>
                              <p:par>
                                <p:cTn id="106" presetID="8" presetClass="exit" presetSubtype="32" fill="hold" nodeType="withEffect">
                                  <p:stCondLst>
                                    <p:cond delay="0"/>
                                  </p:stCondLst>
                                  <p:childTnLst>
                                    <p:animEffect transition="out" filter="diamond(out)">
                                      <p:cBhvr>
                                        <p:cTn id="107" dur="3000"/>
                                        <p:tgtEl>
                                          <p:spTgt spid="9"/>
                                        </p:tgtEl>
                                      </p:cBhvr>
                                    </p:animEffect>
                                    <p:set>
                                      <p:cBhvr>
                                        <p:cTn id="108" dur="1" fill="hold">
                                          <p:stCondLst>
                                            <p:cond delay="2999"/>
                                          </p:stCondLst>
                                        </p:cTn>
                                        <p:tgtEl>
                                          <p:spTgt spid="9"/>
                                        </p:tgtEl>
                                        <p:attrNameLst>
                                          <p:attrName>style.visibility</p:attrName>
                                        </p:attrNameLst>
                                      </p:cBhvr>
                                      <p:to>
                                        <p:strVal val="hidden"/>
                                      </p:to>
                                    </p:set>
                                  </p:childTnLst>
                                </p:cTn>
                              </p:par>
                              <p:par>
                                <p:cTn id="109" presetID="8" presetClass="exit" presetSubtype="32" fill="hold" nodeType="withEffect">
                                  <p:stCondLst>
                                    <p:cond delay="0"/>
                                  </p:stCondLst>
                                  <p:childTnLst>
                                    <p:animEffect transition="out" filter="diamond(out)">
                                      <p:cBhvr>
                                        <p:cTn id="110" dur="3000"/>
                                        <p:tgtEl>
                                          <p:spTgt spid="10"/>
                                        </p:tgtEl>
                                      </p:cBhvr>
                                    </p:animEffect>
                                    <p:set>
                                      <p:cBhvr>
                                        <p:cTn id="111" dur="1" fill="hold">
                                          <p:stCondLst>
                                            <p:cond delay="2999"/>
                                          </p:stCondLst>
                                        </p:cTn>
                                        <p:tgtEl>
                                          <p:spTgt spid="10"/>
                                        </p:tgtEl>
                                        <p:attrNameLst>
                                          <p:attrName>style.visibility</p:attrName>
                                        </p:attrNameLst>
                                      </p:cBhvr>
                                      <p:to>
                                        <p:strVal val="hidden"/>
                                      </p:to>
                                    </p:set>
                                  </p:childTnLst>
                                </p:cTn>
                              </p:par>
                              <p:par>
                                <p:cTn id="112" presetID="8" presetClass="exit" presetSubtype="32" fill="hold" nodeType="withEffect">
                                  <p:stCondLst>
                                    <p:cond delay="0"/>
                                  </p:stCondLst>
                                  <p:childTnLst>
                                    <p:animEffect transition="out" filter="diamond(out)">
                                      <p:cBhvr>
                                        <p:cTn id="113" dur="3000"/>
                                        <p:tgtEl>
                                          <p:spTgt spid="11"/>
                                        </p:tgtEl>
                                      </p:cBhvr>
                                    </p:animEffect>
                                    <p:set>
                                      <p:cBhvr>
                                        <p:cTn id="114" dur="1" fill="hold">
                                          <p:stCondLst>
                                            <p:cond delay="2999"/>
                                          </p:stCondLst>
                                        </p:cTn>
                                        <p:tgtEl>
                                          <p:spTgt spid="11"/>
                                        </p:tgtEl>
                                        <p:attrNameLst>
                                          <p:attrName>style.visibility</p:attrName>
                                        </p:attrNameLst>
                                      </p:cBhvr>
                                      <p:to>
                                        <p:strVal val="hidden"/>
                                      </p:to>
                                    </p:set>
                                  </p:childTnLst>
                                </p:cTn>
                              </p:par>
                              <p:par>
                                <p:cTn id="115" presetID="8" presetClass="exit" presetSubtype="32" fill="hold" nodeType="withEffect">
                                  <p:stCondLst>
                                    <p:cond delay="0"/>
                                  </p:stCondLst>
                                  <p:childTnLst>
                                    <p:animEffect transition="out" filter="diamond(out)">
                                      <p:cBhvr>
                                        <p:cTn id="116" dur="3000"/>
                                        <p:tgtEl>
                                          <p:spTgt spid="12"/>
                                        </p:tgtEl>
                                      </p:cBhvr>
                                    </p:animEffect>
                                    <p:set>
                                      <p:cBhvr>
                                        <p:cTn id="117" dur="1" fill="hold">
                                          <p:stCondLst>
                                            <p:cond delay="2999"/>
                                          </p:stCondLst>
                                        </p:cTn>
                                        <p:tgtEl>
                                          <p:spTgt spid="12"/>
                                        </p:tgtEl>
                                        <p:attrNameLst>
                                          <p:attrName>style.visibility</p:attrName>
                                        </p:attrNameLst>
                                      </p:cBhvr>
                                      <p:to>
                                        <p:strVal val="hidden"/>
                                      </p:to>
                                    </p:set>
                                  </p:childTnLst>
                                </p:cTn>
                              </p:par>
                              <p:par>
                                <p:cTn id="118" presetID="23" presetClass="entr" presetSubtype="272"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2/3*#ppt_w"/>
                                          </p:val>
                                        </p:tav>
                                        <p:tav tm="100000">
                                          <p:val>
                                            <p:strVal val="#ppt_w"/>
                                          </p:val>
                                        </p:tav>
                                      </p:tavLst>
                                    </p:anim>
                                    <p:anim calcmode="lin" valueType="num">
                                      <p:cBhvr>
                                        <p:cTn id="121" dur="3000" fill="hold"/>
                                        <p:tgtEl>
                                          <p:spTgt spid="4"/>
                                        </p:tgtEl>
                                        <p:attrNameLst>
                                          <p:attrName>ppt_h</p:attrName>
                                        </p:attrNameLst>
                                      </p:cBhvr>
                                      <p:tavLst>
                                        <p:tav tm="0">
                                          <p:val>
                                            <p:strVal val="2/3*#ppt_h"/>
                                          </p:val>
                                        </p:tav>
                                        <p:tav tm="100000">
                                          <p:val>
                                            <p:strVal val="#ppt_h"/>
                                          </p:val>
                                        </p:tav>
                                      </p:tavLst>
                                    </p:anim>
                                  </p:childTnLst>
                                </p:cTn>
                              </p:par>
                              <p:par>
                                <p:cTn id="122" presetID="16" presetClass="entr" presetSubtype="37"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arn(outVertical)">
                                      <p:cBhvr>
                                        <p:cTn id="124" dur="3000"/>
                                        <p:tgtEl>
                                          <p:spTgt spid="4"/>
                                        </p:tgtEl>
                                      </p:cBhvr>
                                    </p:animEffect>
                                  </p:childTnLst>
                                </p:cTn>
                              </p:par>
                            </p:childTnLst>
                          </p:cTn>
                        </p:par>
                        <p:par>
                          <p:cTn id="125" fill="hold" nodeType="afterGroup">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3"/>
                                        </p:tgtEl>
                                        <p:attrNameLst>
                                          <p:attrName>style.visibility</p:attrName>
                                        </p:attrNameLst>
                                      </p:cBhvr>
                                      <p:to>
                                        <p:strVal val="visible"/>
                                      </p:to>
                                    </p:set>
                                    <p:animEffect transition="in" filter="fade">
                                      <p:cBhvr>
                                        <p:cTn id="128" dur="1000"/>
                                        <p:tgtEl>
                                          <p:spTgt spid="13"/>
                                        </p:tgtEl>
                                      </p:cBhvr>
                                    </p:animEffect>
                                    <p:anim calcmode="lin" valueType="num">
                                      <p:cBhvr>
                                        <p:cTn id="129" dur="1000" fill="hold"/>
                                        <p:tgtEl>
                                          <p:spTgt spid="13"/>
                                        </p:tgtEl>
                                        <p:attrNameLst>
                                          <p:attrName>ppt_x</p:attrName>
                                        </p:attrNameLst>
                                      </p:cBhvr>
                                      <p:tavLst>
                                        <p:tav tm="0">
                                          <p:val>
                                            <p:strVal val="#ppt_x-.1"/>
                                          </p:val>
                                        </p:tav>
                                        <p:tav tm="100000">
                                          <p:val>
                                            <p:strVal val="#ppt_x"/>
                                          </p:val>
                                        </p:tav>
                                      </p:tavLst>
                                    </p:anim>
                                    <p:anim calcmode="lin" valueType="num">
                                      <p:cBhvr>
                                        <p:cTn id="130"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3999"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Lágrima"/>
          <p:cNvSpPr/>
          <p:nvPr/>
        </p:nvSpPr>
        <p:spPr>
          <a:xfrm rot="3247072">
            <a:off x="1912954" y="1496622"/>
            <a:ext cx="1638388" cy="1738613"/>
          </a:xfrm>
          <a:prstGeom prst="teardrop">
            <a:avLst>
              <a:gd name="adj" fmla="val 154064"/>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ágrima"/>
          <p:cNvSpPr/>
          <p:nvPr/>
        </p:nvSpPr>
        <p:spPr>
          <a:xfrm rot="13936682">
            <a:off x="5473694" y="1848061"/>
            <a:ext cx="1653006" cy="1807427"/>
          </a:xfrm>
          <a:prstGeom prst="teardrop">
            <a:avLst>
              <a:gd name="adj" fmla="val 154064"/>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ágrima"/>
          <p:cNvSpPr/>
          <p:nvPr/>
        </p:nvSpPr>
        <p:spPr>
          <a:xfrm rot="8090842">
            <a:off x="3806208" y="153848"/>
            <a:ext cx="1531584" cy="1523445"/>
          </a:xfrm>
          <a:prstGeom prst="teardrop">
            <a:avLst>
              <a:gd name="adj" fmla="val 154064"/>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ágrima"/>
          <p:cNvSpPr/>
          <p:nvPr/>
        </p:nvSpPr>
        <p:spPr>
          <a:xfrm rot="18836519">
            <a:off x="3916246" y="3498570"/>
            <a:ext cx="1455529" cy="1602753"/>
          </a:xfrm>
          <a:prstGeom prst="teardrop">
            <a:avLst>
              <a:gd name="adj" fmla="val 154064"/>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ágrima"/>
          <p:cNvSpPr/>
          <p:nvPr/>
        </p:nvSpPr>
        <p:spPr>
          <a:xfrm rot="10800000">
            <a:off x="4932040" y="627534"/>
            <a:ext cx="1728192" cy="1630564"/>
          </a:xfrm>
          <a:prstGeom prst="teardrop">
            <a:avLst>
              <a:gd name="adj" fmla="val 154064"/>
            </a:avLst>
          </a:prstGeom>
          <a:blipFill dpi="0" rotWithShape="1">
            <a:blip r:embed="rId7"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ágrima"/>
          <p:cNvSpPr/>
          <p:nvPr/>
        </p:nvSpPr>
        <p:spPr>
          <a:xfrm rot="5906683">
            <a:off x="2619403" y="326932"/>
            <a:ext cx="1706372" cy="1670266"/>
          </a:xfrm>
          <a:prstGeom prst="teardrop">
            <a:avLst>
              <a:gd name="adj" fmla="val 154064"/>
            </a:avLst>
          </a:prstGeom>
          <a:blipFill dpi="0" rotWithShape="1">
            <a:blip r:embed="rId8"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ágrima"/>
          <p:cNvSpPr/>
          <p:nvPr/>
        </p:nvSpPr>
        <p:spPr>
          <a:xfrm rot="16457451">
            <a:off x="4885826" y="3118699"/>
            <a:ext cx="1676627" cy="1714425"/>
          </a:xfrm>
          <a:prstGeom prst="teardrop">
            <a:avLst>
              <a:gd name="adj" fmla="val 154064"/>
            </a:avLst>
          </a:prstGeom>
          <a:blipFill dpi="0" rotWithShape="1">
            <a:blip r:embed="rId9"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Lágrima"/>
          <p:cNvSpPr/>
          <p:nvPr/>
        </p:nvSpPr>
        <p:spPr>
          <a:xfrm rot="207840">
            <a:off x="2305872" y="2934445"/>
            <a:ext cx="1716708" cy="1623827"/>
          </a:xfrm>
          <a:prstGeom prst="teardrop">
            <a:avLst>
              <a:gd name="adj" fmla="val 154064"/>
            </a:avLst>
          </a:prstGeom>
          <a:blipFill dpi="0" rotWithShape="1">
            <a:blip r:embed="rId10"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611188" y="3977054"/>
            <a:ext cx="79930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presión popular y la intervención de importantes personas de la ciudad, obligaba al ayuntamiento a eliminar estos impuestos y la fiesta volvió a tener un auge importantísimo.</a:t>
            </a:r>
          </a:p>
        </p:txBody>
      </p:sp>
    </p:spTree>
  </p:cSld>
  <p:clrMapOvr>
    <a:masterClrMapping/>
  </p:clrMapOvr>
  <mc:AlternateContent xmlns:mc="http://schemas.openxmlformats.org/markup-compatibility/2006" xmlns:p14="http://schemas.microsoft.com/office/powerpoint/2010/main">
    <mc:Choice Requires="p14">
      <p:transition spd="slow" p14:dur="2000" advTm="27000">
        <p:wheel spokes="1"/>
      </p:transition>
    </mc:Choice>
    <mc:Fallback xmlns="">
      <p:transition spd="slow" advTm="27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fltVal val="0"/>
                                          </p:val>
                                        </p:tav>
                                        <p:tav tm="100000">
                                          <p:val>
                                            <p:strVal val="#ppt_h"/>
                                          </p:val>
                                        </p:tav>
                                      </p:tavLst>
                                    </p:anim>
                                    <p:anim calcmode="lin" valueType="num">
                                      <p:cBhvr>
                                        <p:cTn id="9" dur="3000" fill="hold"/>
                                        <p:tgtEl>
                                          <p:spTgt spid="7"/>
                                        </p:tgtEl>
                                        <p:attrNameLst>
                                          <p:attrName>ppt_x</p:attrName>
                                        </p:attrNameLst>
                                      </p:cBhvr>
                                      <p:tavLst>
                                        <p:tav tm="0">
                                          <p:val>
                                            <p:fltVal val="0.5"/>
                                          </p:val>
                                        </p:tav>
                                        <p:tav tm="100000">
                                          <p:val>
                                            <p:strVal val="#ppt_x"/>
                                          </p:val>
                                        </p:tav>
                                      </p:tavLst>
                                    </p:anim>
                                    <p:anim calcmode="lin" valueType="num">
                                      <p:cBhvr>
                                        <p:cTn id="10" dur="3000" fill="hold"/>
                                        <p:tgtEl>
                                          <p:spTgt spid="7"/>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0" fill="hold"/>
                                        <p:tgtEl>
                                          <p:spTgt spid="8"/>
                                        </p:tgtEl>
                                        <p:attrNameLst>
                                          <p:attrName>ppt_w</p:attrName>
                                        </p:attrNameLst>
                                      </p:cBhvr>
                                      <p:tavLst>
                                        <p:tav tm="0">
                                          <p:val>
                                            <p:fltVal val="0"/>
                                          </p:val>
                                        </p:tav>
                                        <p:tav tm="100000">
                                          <p:val>
                                            <p:strVal val="#ppt_w"/>
                                          </p:val>
                                        </p:tav>
                                      </p:tavLst>
                                    </p:anim>
                                    <p:anim calcmode="lin" valueType="num">
                                      <p:cBhvr>
                                        <p:cTn id="14" dur="3000" fill="hold"/>
                                        <p:tgtEl>
                                          <p:spTgt spid="8"/>
                                        </p:tgtEl>
                                        <p:attrNameLst>
                                          <p:attrName>ppt_h</p:attrName>
                                        </p:attrNameLst>
                                      </p:cBhvr>
                                      <p:tavLst>
                                        <p:tav tm="0">
                                          <p:val>
                                            <p:fltVal val="0"/>
                                          </p:val>
                                        </p:tav>
                                        <p:tav tm="100000">
                                          <p:val>
                                            <p:strVal val="#ppt_h"/>
                                          </p:val>
                                        </p:tav>
                                      </p:tavLst>
                                    </p:anim>
                                    <p:anim calcmode="lin" valueType="num">
                                      <p:cBhvr>
                                        <p:cTn id="15" dur="3000" fill="hold"/>
                                        <p:tgtEl>
                                          <p:spTgt spid="8"/>
                                        </p:tgtEl>
                                        <p:attrNameLst>
                                          <p:attrName>ppt_x</p:attrName>
                                        </p:attrNameLst>
                                      </p:cBhvr>
                                      <p:tavLst>
                                        <p:tav tm="0">
                                          <p:val>
                                            <p:fltVal val="0.5"/>
                                          </p:val>
                                        </p:tav>
                                        <p:tav tm="100000">
                                          <p:val>
                                            <p:strVal val="#ppt_x"/>
                                          </p:val>
                                        </p:tav>
                                      </p:tavLst>
                                    </p:anim>
                                    <p:anim calcmode="lin" valueType="num">
                                      <p:cBhvr>
                                        <p:cTn id="16" dur="3000" fill="hold"/>
                                        <p:tgtEl>
                                          <p:spTgt spid="8"/>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fltVal val="0"/>
                                          </p:val>
                                        </p:tav>
                                        <p:tav tm="100000">
                                          <p:val>
                                            <p:strVal val="#ppt_w"/>
                                          </p:val>
                                        </p:tav>
                                      </p:tavLst>
                                    </p:anim>
                                    <p:anim calcmode="lin" valueType="num">
                                      <p:cBhvr>
                                        <p:cTn id="20" dur="3000" fill="hold"/>
                                        <p:tgtEl>
                                          <p:spTgt spid="9"/>
                                        </p:tgtEl>
                                        <p:attrNameLst>
                                          <p:attrName>ppt_h</p:attrName>
                                        </p:attrNameLst>
                                      </p:cBhvr>
                                      <p:tavLst>
                                        <p:tav tm="0">
                                          <p:val>
                                            <p:fltVal val="0"/>
                                          </p:val>
                                        </p:tav>
                                        <p:tav tm="100000">
                                          <p:val>
                                            <p:strVal val="#ppt_h"/>
                                          </p:val>
                                        </p:tav>
                                      </p:tavLst>
                                    </p:anim>
                                    <p:anim calcmode="lin" valueType="num">
                                      <p:cBhvr>
                                        <p:cTn id="21" dur="3000" fill="hold"/>
                                        <p:tgtEl>
                                          <p:spTgt spid="9"/>
                                        </p:tgtEl>
                                        <p:attrNameLst>
                                          <p:attrName>ppt_x</p:attrName>
                                        </p:attrNameLst>
                                      </p:cBhvr>
                                      <p:tavLst>
                                        <p:tav tm="0">
                                          <p:val>
                                            <p:fltVal val="0.5"/>
                                          </p:val>
                                        </p:tav>
                                        <p:tav tm="100000">
                                          <p:val>
                                            <p:strVal val="#ppt_x"/>
                                          </p:val>
                                        </p:tav>
                                      </p:tavLst>
                                    </p:anim>
                                    <p:anim calcmode="lin" valueType="num">
                                      <p:cBhvr>
                                        <p:cTn id="22" dur="3000" fill="hold"/>
                                        <p:tgtEl>
                                          <p:spTgt spid="9"/>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3000" fill="hold"/>
                                        <p:tgtEl>
                                          <p:spTgt spid="10"/>
                                        </p:tgtEl>
                                        <p:attrNameLst>
                                          <p:attrName>ppt_w</p:attrName>
                                        </p:attrNameLst>
                                      </p:cBhvr>
                                      <p:tavLst>
                                        <p:tav tm="0">
                                          <p:val>
                                            <p:fltVal val="0"/>
                                          </p:val>
                                        </p:tav>
                                        <p:tav tm="100000">
                                          <p:val>
                                            <p:strVal val="#ppt_w"/>
                                          </p:val>
                                        </p:tav>
                                      </p:tavLst>
                                    </p:anim>
                                    <p:anim calcmode="lin" valueType="num">
                                      <p:cBhvr>
                                        <p:cTn id="26" dur="3000" fill="hold"/>
                                        <p:tgtEl>
                                          <p:spTgt spid="10"/>
                                        </p:tgtEl>
                                        <p:attrNameLst>
                                          <p:attrName>ppt_h</p:attrName>
                                        </p:attrNameLst>
                                      </p:cBhvr>
                                      <p:tavLst>
                                        <p:tav tm="0">
                                          <p:val>
                                            <p:fltVal val="0"/>
                                          </p:val>
                                        </p:tav>
                                        <p:tav tm="100000">
                                          <p:val>
                                            <p:strVal val="#ppt_h"/>
                                          </p:val>
                                        </p:tav>
                                      </p:tavLst>
                                    </p:anim>
                                    <p:anim calcmode="lin" valueType="num">
                                      <p:cBhvr>
                                        <p:cTn id="27" dur="3000" fill="hold"/>
                                        <p:tgtEl>
                                          <p:spTgt spid="10"/>
                                        </p:tgtEl>
                                        <p:attrNameLst>
                                          <p:attrName>ppt_x</p:attrName>
                                        </p:attrNameLst>
                                      </p:cBhvr>
                                      <p:tavLst>
                                        <p:tav tm="0">
                                          <p:val>
                                            <p:fltVal val="0.5"/>
                                          </p:val>
                                        </p:tav>
                                        <p:tav tm="100000">
                                          <p:val>
                                            <p:strVal val="#ppt_x"/>
                                          </p:val>
                                        </p:tav>
                                      </p:tavLst>
                                    </p:anim>
                                    <p:anim calcmode="lin" valueType="num">
                                      <p:cBhvr>
                                        <p:cTn id="28" dur="3000" fill="hold"/>
                                        <p:tgtEl>
                                          <p:spTgt spid="10"/>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3000" fill="hold"/>
                                        <p:tgtEl>
                                          <p:spTgt spid="11"/>
                                        </p:tgtEl>
                                        <p:attrNameLst>
                                          <p:attrName>ppt_w</p:attrName>
                                        </p:attrNameLst>
                                      </p:cBhvr>
                                      <p:tavLst>
                                        <p:tav tm="0">
                                          <p:val>
                                            <p:fltVal val="0"/>
                                          </p:val>
                                        </p:tav>
                                        <p:tav tm="100000">
                                          <p:val>
                                            <p:strVal val="#ppt_w"/>
                                          </p:val>
                                        </p:tav>
                                      </p:tavLst>
                                    </p:anim>
                                    <p:anim calcmode="lin" valueType="num">
                                      <p:cBhvr>
                                        <p:cTn id="32" dur="3000" fill="hold"/>
                                        <p:tgtEl>
                                          <p:spTgt spid="11"/>
                                        </p:tgtEl>
                                        <p:attrNameLst>
                                          <p:attrName>ppt_h</p:attrName>
                                        </p:attrNameLst>
                                      </p:cBhvr>
                                      <p:tavLst>
                                        <p:tav tm="0">
                                          <p:val>
                                            <p:fltVal val="0"/>
                                          </p:val>
                                        </p:tav>
                                        <p:tav tm="100000">
                                          <p:val>
                                            <p:strVal val="#ppt_h"/>
                                          </p:val>
                                        </p:tav>
                                      </p:tavLst>
                                    </p:anim>
                                    <p:anim calcmode="lin" valueType="num">
                                      <p:cBhvr>
                                        <p:cTn id="33" dur="3000" fill="hold"/>
                                        <p:tgtEl>
                                          <p:spTgt spid="11"/>
                                        </p:tgtEl>
                                        <p:attrNameLst>
                                          <p:attrName>ppt_x</p:attrName>
                                        </p:attrNameLst>
                                      </p:cBhvr>
                                      <p:tavLst>
                                        <p:tav tm="0">
                                          <p:val>
                                            <p:fltVal val="0.5"/>
                                          </p:val>
                                        </p:tav>
                                        <p:tav tm="100000">
                                          <p:val>
                                            <p:strVal val="#ppt_x"/>
                                          </p:val>
                                        </p:tav>
                                      </p:tavLst>
                                    </p:anim>
                                    <p:anim calcmode="lin" valueType="num">
                                      <p:cBhvr>
                                        <p:cTn id="34" dur="3000" fill="hold"/>
                                        <p:tgtEl>
                                          <p:spTgt spid="11"/>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3000" fill="hold"/>
                                        <p:tgtEl>
                                          <p:spTgt spid="12"/>
                                        </p:tgtEl>
                                        <p:attrNameLst>
                                          <p:attrName>ppt_w</p:attrName>
                                        </p:attrNameLst>
                                      </p:cBhvr>
                                      <p:tavLst>
                                        <p:tav tm="0">
                                          <p:val>
                                            <p:fltVal val="0"/>
                                          </p:val>
                                        </p:tav>
                                        <p:tav tm="100000">
                                          <p:val>
                                            <p:strVal val="#ppt_w"/>
                                          </p:val>
                                        </p:tav>
                                      </p:tavLst>
                                    </p:anim>
                                    <p:anim calcmode="lin" valueType="num">
                                      <p:cBhvr>
                                        <p:cTn id="38" dur="3000" fill="hold"/>
                                        <p:tgtEl>
                                          <p:spTgt spid="12"/>
                                        </p:tgtEl>
                                        <p:attrNameLst>
                                          <p:attrName>ppt_h</p:attrName>
                                        </p:attrNameLst>
                                      </p:cBhvr>
                                      <p:tavLst>
                                        <p:tav tm="0">
                                          <p:val>
                                            <p:fltVal val="0"/>
                                          </p:val>
                                        </p:tav>
                                        <p:tav tm="100000">
                                          <p:val>
                                            <p:strVal val="#ppt_h"/>
                                          </p:val>
                                        </p:tav>
                                      </p:tavLst>
                                    </p:anim>
                                    <p:anim calcmode="lin" valueType="num">
                                      <p:cBhvr>
                                        <p:cTn id="39" dur="3000" fill="hold"/>
                                        <p:tgtEl>
                                          <p:spTgt spid="12"/>
                                        </p:tgtEl>
                                        <p:attrNameLst>
                                          <p:attrName>ppt_x</p:attrName>
                                        </p:attrNameLst>
                                      </p:cBhvr>
                                      <p:tavLst>
                                        <p:tav tm="0">
                                          <p:val>
                                            <p:fltVal val="0.5"/>
                                          </p:val>
                                        </p:tav>
                                        <p:tav tm="100000">
                                          <p:val>
                                            <p:strVal val="#ppt_x"/>
                                          </p:val>
                                        </p:tav>
                                      </p:tavLst>
                                    </p:anim>
                                    <p:anim calcmode="lin" valueType="num">
                                      <p:cBhvr>
                                        <p:cTn id="40" dur="3000" fill="hold"/>
                                        <p:tgtEl>
                                          <p:spTgt spid="12"/>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3000" fill="hold"/>
                                        <p:tgtEl>
                                          <p:spTgt spid="13"/>
                                        </p:tgtEl>
                                        <p:attrNameLst>
                                          <p:attrName>ppt_w</p:attrName>
                                        </p:attrNameLst>
                                      </p:cBhvr>
                                      <p:tavLst>
                                        <p:tav tm="0">
                                          <p:val>
                                            <p:fltVal val="0"/>
                                          </p:val>
                                        </p:tav>
                                        <p:tav tm="100000">
                                          <p:val>
                                            <p:strVal val="#ppt_w"/>
                                          </p:val>
                                        </p:tav>
                                      </p:tavLst>
                                    </p:anim>
                                    <p:anim calcmode="lin" valueType="num">
                                      <p:cBhvr>
                                        <p:cTn id="44" dur="3000" fill="hold"/>
                                        <p:tgtEl>
                                          <p:spTgt spid="13"/>
                                        </p:tgtEl>
                                        <p:attrNameLst>
                                          <p:attrName>ppt_h</p:attrName>
                                        </p:attrNameLst>
                                      </p:cBhvr>
                                      <p:tavLst>
                                        <p:tav tm="0">
                                          <p:val>
                                            <p:fltVal val="0"/>
                                          </p:val>
                                        </p:tav>
                                        <p:tav tm="100000">
                                          <p:val>
                                            <p:strVal val="#ppt_h"/>
                                          </p:val>
                                        </p:tav>
                                      </p:tavLst>
                                    </p:anim>
                                    <p:anim calcmode="lin" valueType="num">
                                      <p:cBhvr>
                                        <p:cTn id="45" dur="3000" fill="hold"/>
                                        <p:tgtEl>
                                          <p:spTgt spid="13"/>
                                        </p:tgtEl>
                                        <p:attrNameLst>
                                          <p:attrName>ppt_x</p:attrName>
                                        </p:attrNameLst>
                                      </p:cBhvr>
                                      <p:tavLst>
                                        <p:tav tm="0">
                                          <p:val>
                                            <p:fltVal val="0.5"/>
                                          </p:val>
                                        </p:tav>
                                        <p:tav tm="100000">
                                          <p:val>
                                            <p:strVal val="#ppt_x"/>
                                          </p:val>
                                        </p:tav>
                                      </p:tavLst>
                                    </p:anim>
                                    <p:anim calcmode="lin" valueType="num">
                                      <p:cBhvr>
                                        <p:cTn id="46" dur="3000" fill="hold"/>
                                        <p:tgtEl>
                                          <p:spTgt spid="13"/>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3000" fill="hold"/>
                                        <p:tgtEl>
                                          <p:spTgt spid="14"/>
                                        </p:tgtEl>
                                        <p:attrNameLst>
                                          <p:attrName>ppt_w</p:attrName>
                                        </p:attrNameLst>
                                      </p:cBhvr>
                                      <p:tavLst>
                                        <p:tav tm="0">
                                          <p:val>
                                            <p:fltVal val="0"/>
                                          </p:val>
                                        </p:tav>
                                        <p:tav tm="100000">
                                          <p:val>
                                            <p:strVal val="#ppt_w"/>
                                          </p:val>
                                        </p:tav>
                                      </p:tavLst>
                                    </p:anim>
                                    <p:anim calcmode="lin" valueType="num">
                                      <p:cBhvr>
                                        <p:cTn id="50" dur="3000" fill="hold"/>
                                        <p:tgtEl>
                                          <p:spTgt spid="14"/>
                                        </p:tgtEl>
                                        <p:attrNameLst>
                                          <p:attrName>ppt_h</p:attrName>
                                        </p:attrNameLst>
                                      </p:cBhvr>
                                      <p:tavLst>
                                        <p:tav tm="0">
                                          <p:val>
                                            <p:fltVal val="0"/>
                                          </p:val>
                                        </p:tav>
                                        <p:tav tm="100000">
                                          <p:val>
                                            <p:strVal val="#ppt_h"/>
                                          </p:val>
                                        </p:tav>
                                      </p:tavLst>
                                    </p:anim>
                                    <p:anim calcmode="lin" valueType="num">
                                      <p:cBhvr>
                                        <p:cTn id="51" dur="3000" fill="hold"/>
                                        <p:tgtEl>
                                          <p:spTgt spid="14"/>
                                        </p:tgtEl>
                                        <p:attrNameLst>
                                          <p:attrName>ppt_x</p:attrName>
                                        </p:attrNameLst>
                                      </p:cBhvr>
                                      <p:tavLst>
                                        <p:tav tm="0">
                                          <p:val>
                                            <p:fltVal val="0.5"/>
                                          </p:val>
                                        </p:tav>
                                        <p:tav tm="100000">
                                          <p:val>
                                            <p:strVal val="#ppt_x"/>
                                          </p:val>
                                        </p:tav>
                                      </p:tavLst>
                                    </p:anim>
                                    <p:anim calcmode="lin" valueType="num">
                                      <p:cBhvr>
                                        <p:cTn id="52" dur="3000" fill="hold"/>
                                        <p:tgtEl>
                                          <p:spTgt spid="14"/>
                                        </p:tgtEl>
                                        <p:attrNameLst>
                                          <p:attrName>ppt_y</p:attrName>
                                        </p:attrNameLst>
                                      </p:cBhvr>
                                      <p:tavLst>
                                        <p:tav tm="0">
                                          <p:val>
                                            <p:fltVal val="0.5"/>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7"/>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8"/>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9"/>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0"/>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1"/>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2"/>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13"/>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4"/>
                                        </p:tgtEl>
                                        <p:attrNameLst>
                                          <p:attrName>r</p:attrName>
                                        </p:attrNameLst>
                                      </p:cBhvr>
                                    </p:animRot>
                                  </p:childTnLst>
                                </p:cTn>
                              </p:par>
                            </p:childTnLst>
                          </p:cTn>
                        </p:par>
                        <p:par>
                          <p:cTn id="69" fill="hold" nodeType="afterGroup">
                            <p:stCondLst>
                              <p:cond delay="3000"/>
                            </p:stCondLst>
                            <p:childTnLst>
                              <p:par>
                                <p:cTn id="70" presetID="23" presetClass="exit" presetSubtype="544" fill="hold" nodeType="afterEffect">
                                  <p:stCondLst>
                                    <p:cond delay="0"/>
                                  </p:stCondLst>
                                  <p:childTnLst>
                                    <p:anim calcmode="lin" valueType="num">
                                      <p:cBhvr>
                                        <p:cTn id="71" dur="3000"/>
                                        <p:tgtEl>
                                          <p:spTgt spid="7"/>
                                        </p:tgtEl>
                                        <p:attrNameLst>
                                          <p:attrName>ppt_w</p:attrName>
                                        </p:attrNameLst>
                                      </p:cBhvr>
                                      <p:tavLst>
                                        <p:tav tm="0">
                                          <p:val>
                                            <p:strVal val="ppt_w"/>
                                          </p:val>
                                        </p:tav>
                                        <p:tav tm="100000">
                                          <p:val>
                                            <p:fltVal val="0"/>
                                          </p:val>
                                        </p:tav>
                                      </p:tavLst>
                                    </p:anim>
                                    <p:anim calcmode="lin" valueType="num">
                                      <p:cBhvr>
                                        <p:cTn id="72" dur="3000"/>
                                        <p:tgtEl>
                                          <p:spTgt spid="7"/>
                                        </p:tgtEl>
                                        <p:attrNameLst>
                                          <p:attrName>ppt_h</p:attrName>
                                        </p:attrNameLst>
                                      </p:cBhvr>
                                      <p:tavLst>
                                        <p:tav tm="0">
                                          <p:val>
                                            <p:strVal val="ppt_h"/>
                                          </p:val>
                                        </p:tav>
                                        <p:tav tm="100000">
                                          <p:val>
                                            <p:fltVal val="0"/>
                                          </p:val>
                                        </p:tav>
                                      </p:tavLst>
                                    </p:anim>
                                    <p:anim calcmode="lin" valueType="num">
                                      <p:cBhvr>
                                        <p:cTn id="73" dur="3000"/>
                                        <p:tgtEl>
                                          <p:spTgt spid="7"/>
                                        </p:tgtEl>
                                        <p:attrNameLst>
                                          <p:attrName>ppt_x</p:attrName>
                                        </p:attrNameLst>
                                      </p:cBhvr>
                                      <p:tavLst>
                                        <p:tav tm="0">
                                          <p:val>
                                            <p:strVal val="ppt_x"/>
                                          </p:val>
                                        </p:tav>
                                        <p:tav tm="100000">
                                          <p:val>
                                            <p:fltVal val="0.5"/>
                                          </p:val>
                                        </p:tav>
                                      </p:tavLst>
                                    </p:anim>
                                    <p:anim calcmode="lin" valueType="num">
                                      <p:cBhvr>
                                        <p:cTn id="74" dur="3000"/>
                                        <p:tgtEl>
                                          <p:spTgt spid="7"/>
                                        </p:tgtEl>
                                        <p:attrNameLst>
                                          <p:attrName>ppt_y</p:attrName>
                                        </p:attrNameLst>
                                      </p:cBhvr>
                                      <p:tavLst>
                                        <p:tav tm="0">
                                          <p:val>
                                            <p:strVal val="ppt_y"/>
                                          </p:val>
                                        </p:tav>
                                        <p:tav tm="100000">
                                          <p:val>
                                            <p:fltVal val="0.5"/>
                                          </p:val>
                                        </p:tav>
                                      </p:tavLst>
                                    </p:anim>
                                    <p:set>
                                      <p:cBhvr>
                                        <p:cTn id="75" dur="1" fill="hold">
                                          <p:stCondLst>
                                            <p:cond delay="2999"/>
                                          </p:stCondLst>
                                        </p:cTn>
                                        <p:tgtEl>
                                          <p:spTgt spid="7"/>
                                        </p:tgtEl>
                                        <p:attrNameLst>
                                          <p:attrName>style.visibility</p:attrName>
                                        </p:attrNameLst>
                                      </p:cBhvr>
                                      <p:to>
                                        <p:strVal val="hidden"/>
                                      </p:to>
                                    </p:set>
                                  </p:childTnLst>
                                </p:cTn>
                              </p:par>
                              <p:par>
                                <p:cTn id="76" presetID="23" presetClass="exit" presetSubtype="544" fill="hold" nodeType="withEffect">
                                  <p:stCondLst>
                                    <p:cond delay="0"/>
                                  </p:stCondLst>
                                  <p:childTnLst>
                                    <p:anim calcmode="lin" valueType="num">
                                      <p:cBhvr>
                                        <p:cTn id="77" dur="3000"/>
                                        <p:tgtEl>
                                          <p:spTgt spid="8"/>
                                        </p:tgtEl>
                                        <p:attrNameLst>
                                          <p:attrName>ppt_w</p:attrName>
                                        </p:attrNameLst>
                                      </p:cBhvr>
                                      <p:tavLst>
                                        <p:tav tm="0">
                                          <p:val>
                                            <p:strVal val="ppt_w"/>
                                          </p:val>
                                        </p:tav>
                                        <p:tav tm="100000">
                                          <p:val>
                                            <p:fltVal val="0"/>
                                          </p:val>
                                        </p:tav>
                                      </p:tavLst>
                                    </p:anim>
                                    <p:anim calcmode="lin" valueType="num">
                                      <p:cBhvr>
                                        <p:cTn id="78" dur="3000"/>
                                        <p:tgtEl>
                                          <p:spTgt spid="8"/>
                                        </p:tgtEl>
                                        <p:attrNameLst>
                                          <p:attrName>ppt_h</p:attrName>
                                        </p:attrNameLst>
                                      </p:cBhvr>
                                      <p:tavLst>
                                        <p:tav tm="0">
                                          <p:val>
                                            <p:strVal val="ppt_h"/>
                                          </p:val>
                                        </p:tav>
                                        <p:tav tm="100000">
                                          <p:val>
                                            <p:fltVal val="0"/>
                                          </p:val>
                                        </p:tav>
                                      </p:tavLst>
                                    </p:anim>
                                    <p:anim calcmode="lin" valueType="num">
                                      <p:cBhvr>
                                        <p:cTn id="79" dur="3000"/>
                                        <p:tgtEl>
                                          <p:spTgt spid="8"/>
                                        </p:tgtEl>
                                        <p:attrNameLst>
                                          <p:attrName>ppt_x</p:attrName>
                                        </p:attrNameLst>
                                      </p:cBhvr>
                                      <p:tavLst>
                                        <p:tav tm="0">
                                          <p:val>
                                            <p:strVal val="ppt_x"/>
                                          </p:val>
                                        </p:tav>
                                        <p:tav tm="100000">
                                          <p:val>
                                            <p:fltVal val="0.5"/>
                                          </p:val>
                                        </p:tav>
                                      </p:tavLst>
                                    </p:anim>
                                    <p:anim calcmode="lin" valueType="num">
                                      <p:cBhvr>
                                        <p:cTn id="80" dur="3000"/>
                                        <p:tgtEl>
                                          <p:spTgt spid="8"/>
                                        </p:tgtEl>
                                        <p:attrNameLst>
                                          <p:attrName>ppt_y</p:attrName>
                                        </p:attrNameLst>
                                      </p:cBhvr>
                                      <p:tavLst>
                                        <p:tav tm="0">
                                          <p:val>
                                            <p:strVal val="ppt_y"/>
                                          </p:val>
                                        </p:tav>
                                        <p:tav tm="100000">
                                          <p:val>
                                            <p:fltVal val="0.5"/>
                                          </p:val>
                                        </p:tav>
                                      </p:tavLst>
                                    </p:anim>
                                    <p:set>
                                      <p:cBhvr>
                                        <p:cTn id="81" dur="1" fill="hold">
                                          <p:stCondLst>
                                            <p:cond delay="2999"/>
                                          </p:stCondLst>
                                        </p:cTn>
                                        <p:tgtEl>
                                          <p:spTgt spid="8"/>
                                        </p:tgtEl>
                                        <p:attrNameLst>
                                          <p:attrName>style.visibility</p:attrName>
                                        </p:attrNameLst>
                                      </p:cBhvr>
                                      <p:to>
                                        <p:strVal val="hidden"/>
                                      </p:to>
                                    </p:set>
                                  </p:childTnLst>
                                </p:cTn>
                              </p:par>
                              <p:par>
                                <p:cTn id="82" presetID="23" presetClass="exit" presetSubtype="544" fill="hold" nodeType="withEffect">
                                  <p:stCondLst>
                                    <p:cond delay="0"/>
                                  </p:stCondLst>
                                  <p:childTnLst>
                                    <p:anim calcmode="lin" valueType="num">
                                      <p:cBhvr>
                                        <p:cTn id="83" dur="3000"/>
                                        <p:tgtEl>
                                          <p:spTgt spid="9"/>
                                        </p:tgtEl>
                                        <p:attrNameLst>
                                          <p:attrName>ppt_w</p:attrName>
                                        </p:attrNameLst>
                                      </p:cBhvr>
                                      <p:tavLst>
                                        <p:tav tm="0">
                                          <p:val>
                                            <p:strVal val="ppt_w"/>
                                          </p:val>
                                        </p:tav>
                                        <p:tav tm="100000">
                                          <p:val>
                                            <p:fltVal val="0"/>
                                          </p:val>
                                        </p:tav>
                                      </p:tavLst>
                                    </p:anim>
                                    <p:anim calcmode="lin" valueType="num">
                                      <p:cBhvr>
                                        <p:cTn id="84" dur="3000"/>
                                        <p:tgtEl>
                                          <p:spTgt spid="9"/>
                                        </p:tgtEl>
                                        <p:attrNameLst>
                                          <p:attrName>ppt_h</p:attrName>
                                        </p:attrNameLst>
                                      </p:cBhvr>
                                      <p:tavLst>
                                        <p:tav tm="0">
                                          <p:val>
                                            <p:strVal val="ppt_h"/>
                                          </p:val>
                                        </p:tav>
                                        <p:tav tm="100000">
                                          <p:val>
                                            <p:fltVal val="0"/>
                                          </p:val>
                                        </p:tav>
                                      </p:tavLst>
                                    </p:anim>
                                    <p:anim calcmode="lin" valueType="num">
                                      <p:cBhvr>
                                        <p:cTn id="85" dur="3000"/>
                                        <p:tgtEl>
                                          <p:spTgt spid="9"/>
                                        </p:tgtEl>
                                        <p:attrNameLst>
                                          <p:attrName>ppt_x</p:attrName>
                                        </p:attrNameLst>
                                      </p:cBhvr>
                                      <p:tavLst>
                                        <p:tav tm="0">
                                          <p:val>
                                            <p:strVal val="ppt_x"/>
                                          </p:val>
                                        </p:tav>
                                        <p:tav tm="100000">
                                          <p:val>
                                            <p:fltVal val="0.5"/>
                                          </p:val>
                                        </p:tav>
                                      </p:tavLst>
                                    </p:anim>
                                    <p:anim calcmode="lin" valueType="num">
                                      <p:cBhvr>
                                        <p:cTn id="86" dur="3000"/>
                                        <p:tgtEl>
                                          <p:spTgt spid="9"/>
                                        </p:tgtEl>
                                        <p:attrNameLst>
                                          <p:attrName>ppt_y</p:attrName>
                                        </p:attrNameLst>
                                      </p:cBhvr>
                                      <p:tavLst>
                                        <p:tav tm="0">
                                          <p:val>
                                            <p:strVal val="ppt_y"/>
                                          </p:val>
                                        </p:tav>
                                        <p:tav tm="100000">
                                          <p:val>
                                            <p:fltVal val="0.5"/>
                                          </p:val>
                                        </p:tav>
                                      </p:tavLst>
                                    </p:anim>
                                    <p:set>
                                      <p:cBhvr>
                                        <p:cTn id="87" dur="1" fill="hold">
                                          <p:stCondLst>
                                            <p:cond delay="2999"/>
                                          </p:stCondLst>
                                        </p:cTn>
                                        <p:tgtEl>
                                          <p:spTgt spid="9"/>
                                        </p:tgtEl>
                                        <p:attrNameLst>
                                          <p:attrName>style.visibility</p:attrName>
                                        </p:attrNameLst>
                                      </p:cBhvr>
                                      <p:to>
                                        <p:strVal val="hidden"/>
                                      </p:to>
                                    </p:set>
                                  </p:childTnLst>
                                </p:cTn>
                              </p:par>
                              <p:par>
                                <p:cTn id="88" presetID="23" presetClass="exit" presetSubtype="544" fill="hold" nodeType="withEffect">
                                  <p:stCondLst>
                                    <p:cond delay="0"/>
                                  </p:stCondLst>
                                  <p:childTnLst>
                                    <p:anim calcmode="lin" valueType="num">
                                      <p:cBhvr>
                                        <p:cTn id="89" dur="3000"/>
                                        <p:tgtEl>
                                          <p:spTgt spid="10"/>
                                        </p:tgtEl>
                                        <p:attrNameLst>
                                          <p:attrName>ppt_w</p:attrName>
                                        </p:attrNameLst>
                                      </p:cBhvr>
                                      <p:tavLst>
                                        <p:tav tm="0">
                                          <p:val>
                                            <p:strVal val="ppt_w"/>
                                          </p:val>
                                        </p:tav>
                                        <p:tav tm="100000">
                                          <p:val>
                                            <p:fltVal val="0"/>
                                          </p:val>
                                        </p:tav>
                                      </p:tavLst>
                                    </p:anim>
                                    <p:anim calcmode="lin" valueType="num">
                                      <p:cBhvr>
                                        <p:cTn id="90" dur="3000"/>
                                        <p:tgtEl>
                                          <p:spTgt spid="10"/>
                                        </p:tgtEl>
                                        <p:attrNameLst>
                                          <p:attrName>ppt_h</p:attrName>
                                        </p:attrNameLst>
                                      </p:cBhvr>
                                      <p:tavLst>
                                        <p:tav tm="0">
                                          <p:val>
                                            <p:strVal val="ppt_h"/>
                                          </p:val>
                                        </p:tav>
                                        <p:tav tm="100000">
                                          <p:val>
                                            <p:fltVal val="0"/>
                                          </p:val>
                                        </p:tav>
                                      </p:tavLst>
                                    </p:anim>
                                    <p:anim calcmode="lin" valueType="num">
                                      <p:cBhvr>
                                        <p:cTn id="91" dur="3000"/>
                                        <p:tgtEl>
                                          <p:spTgt spid="10"/>
                                        </p:tgtEl>
                                        <p:attrNameLst>
                                          <p:attrName>ppt_x</p:attrName>
                                        </p:attrNameLst>
                                      </p:cBhvr>
                                      <p:tavLst>
                                        <p:tav tm="0">
                                          <p:val>
                                            <p:strVal val="ppt_x"/>
                                          </p:val>
                                        </p:tav>
                                        <p:tav tm="100000">
                                          <p:val>
                                            <p:fltVal val="0.5"/>
                                          </p:val>
                                        </p:tav>
                                      </p:tavLst>
                                    </p:anim>
                                    <p:anim calcmode="lin" valueType="num">
                                      <p:cBhvr>
                                        <p:cTn id="92" dur="3000"/>
                                        <p:tgtEl>
                                          <p:spTgt spid="10"/>
                                        </p:tgtEl>
                                        <p:attrNameLst>
                                          <p:attrName>ppt_y</p:attrName>
                                        </p:attrNameLst>
                                      </p:cBhvr>
                                      <p:tavLst>
                                        <p:tav tm="0">
                                          <p:val>
                                            <p:strVal val="ppt_y"/>
                                          </p:val>
                                        </p:tav>
                                        <p:tav tm="100000">
                                          <p:val>
                                            <p:fltVal val="0.5"/>
                                          </p:val>
                                        </p:tav>
                                      </p:tavLst>
                                    </p:anim>
                                    <p:set>
                                      <p:cBhvr>
                                        <p:cTn id="93" dur="1" fill="hold">
                                          <p:stCondLst>
                                            <p:cond delay="2999"/>
                                          </p:stCondLst>
                                        </p:cTn>
                                        <p:tgtEl>
                                          <p:spTgt spid="10"/>
                                        </p:tgtEl>
                                        <p:attrNameLst>
                                          <p:attrName>style.visibility</p:attrName>
                                        </p:attrNameLst>
                                      </p:cBhvr>
                                      <p:to>
                                        <p:strVal val="hidden"/>
                                      </p:to>
                                    </p:set>
                                  </p:childTnLst>
                                </p:cTn>
                              </p:par>
                              <p:par>
                                <p:cTn id="94" presetID="23" presetClass="exit" presetSubtype="544" fill="hold" nodeType="withEffect">
                                  <p:stCondLst>
                                    <p:cond delay="0"/>
                                  </p:stCondLst>
                                  <p:childTnLst>
                                    <p:anim calcmode="lin" valueType="num">
                                      <p:cBhvr>
                                        <p:cTn id="95" dur="3000"/>
                                        <p:tgtEl>
                                          <p:spTgt spid="11"/>
                                        </p:tgtEl>
                                        <p:attrNameLst>
                                          <p:attrName>ppt_w</p:attrName>
                                        </p:attrNameLst>
                                      </p:cBhvr>
                                      <p:tavLst>
                                        <p:tav tm="0">
                                          <p:val>
                                            <p:strVal val="ppt_w"/>
                                          </p:val>
                                        </p:tav>
                                        <p:tav tm="100000">
                                          <p:val>
                                            <p:fltVal val="0"/>
                                          </p:val>
                                        </p:tav>
                                      </p:tavLst>
                                    </p:anim>
                                    <p:anim calcmode="lin" valueType="num">
                                      <p:cBhvr>
                                        <p:cTn id="96" dur="3000"/>
                                        <p:tgtEl>
                                          <p:spTgt spid="11"/>
                                        </p:tgtEl>
                                        <p:attrNameLst>
                                          <p:attrName>ppt_h</p:attrName>
                                        </p:attrNameLst>
                                      </p:cBhvr>
                                      <p:tavLst>
                                        <p:tav tm="0">
                                          <p:val>
                                            <p:strVal val="ppt_h"/>
                                          </p:val>
                                        </p:tav>
                                        <p:tav tm="100000">
                                          <p:val>
                                            <p:fltVal val="0"/>
                                          </p:val>
                                        </p:tav>
                                      </p:tavLst>
                                    </p:anim>
                                    <p:anim calcmode="lin" valueType="num">
                                      <p:cBhvr>
                                        <p:cTn id="97" dur="3000"/>
                                        <p:tgtEl>
                                          <p:spTgt spid="11"/>
                                        </p:tgtEl>
                                        <p:attrNameLst>
                                          <p:attrName>ppt_x</p:attrName>
                                        </p:attrNameLst>
                                      </p:cBhvr>
                                      <p:tavLst>
                                        <p:tav tm="0">
                                          <p:val>
                                            <p:strVal val="ppt_x"/>
                                          </p:val>
                                        </p:tav>
                                        <p:tav tm="100000">
                                          <p:val>
                                            <p:fltVal val="0.5"/>
                                          </p:val>
                                        </p:tav>
                                      </p:tavLst>
                                    </p:anim>
                                    <p:anim calcmode="lin" valueType="num">
                                      <p:cBhvr>
                                        <p:cTn id="98" dur="3000"/>
                                        <p:tgtEl>
                                          <p:spTgt spid="11"/>
                                        </p:tgtEl>
                                        <p:attrNameLst>
                                          <p:attrName>ppt_y</p:attrName>
                                        </p:attrNameLst>
                                      </p:cBhvr>
                                      <p:tavLst>
                                        <p:tav tm="0">
                                          <p:val>
                                            <p:strVal val="ppt_y"/>
                                          </p:val>
                                        </p:tav>
                                        <p:tav tm="100000">
                                          <p:val>
                                            <p:fltVal val="0.5"/>
                                          </p:val>
                                        </p:tav>
                                      </p:tavLst>
                                    </p:anim>
                                    <p:set>
                                      <p:cBhvr>
                                        <p:cTn id="99" dur="1" fill="hold">
                                          <p:stCondLst>
                                            <p:cond delay="2999"/>
                                          </p:stCondLst>
                                        </p:cTn>
                                        <p:tgtEl>
                                          <p:spTgt spid="11"/>
                                        </p:tgtEl>
                                        <p:attrNameLst>
                                          <p:attrName>style.visibility</p:attrName>
                                        </p:attrNameLst>
                                      </p:cBhvr>
                                      <p:to>
                                        <p:strVal val="hidden"/>
                                      </p:to>
                                    </p:set>
                                  </p:childTnLst>
                                </p:cTn>
                              </p:par>
                              <p:par>
                                <p:cTn id="100" presetID="23" presetClass="exit" presetSubtype="544" fill="hold" nodeType="withEffect">
                                  <p:stCondLst>
                                    <p:cond delay="0"/>
                                  </p:stCondLst>
                                  <p:childTnLst>
                                    <p:anim calcmode="lin" valueType="num">
                                      <p:cBhvr>
                                        <p:cTn id="101" dur="3000"/>
                                        <p:tgtEl>
                                          <p:spTgt spid="12"/>
                                        </p:tgtEl>
                                        <p:attrNameLst>
                                          <p:attrName>ppt_w</p:attrName>
                                        </p:attrNameLst>
                                      </p:cBhvr>
                                      <p:tavLst>
                                        <p:tav tm="0">
                                          <p:val>
                                            <p:strVal val="ppt_w"/>
                                          </p:val>
                                        </p:tav>
                                        <p:tav tm="100000">
                                          <p:val>
                                            <p:fltVal val="0"/>
                                          </p:val>
                                        </p:tav>
                                      </p:tavLst>
                                    </p:anim>
                                    <p:anim calcmode="lin" valueType="num">
                                      <p:cBhvr>
                                        <p:cTn id="102" dur="3000"/>
                                        <p:tgtEl>
                                          <p:spTgt spid="12"/>
                                        </p:tgtEl>
                                        <p:attrNameLst>
                                          <p:attrName>ppt_h</p:attrName>
                                        </p:attrNameLst>
                                      </p:cBhvr>
                                      <p:tavLst>
                                        <p:tav tm="0">
                                          <p:val>
                                            <p:strVal val="ppt_h"/>
                                          </p:val>
                                        </p:tav>
                                        <p:tav tm="100000">
                                          <p:val>
                                            <p:fltVal val="0"/>
                                          </p:val>
                                        </p:tav>
                                      </p:tavLst>
                                    </p:anim>
                                    <p:anim calcmode="lin" valueType="num">
                                      <p:cBhvr>
                                        <p:cTn id="103" dur="3000"/>
                                        <p:tgtEl>
                                          <p:spTgt spid="12"/>
                                        </p:tgtEl>
                                        <p:attrNameLst>
                                          <p:attrName>ppt_x</p:attrName>
                                        </p:attrNameLst>
                                      </p:cBhvr>
                                      <p:tavLst>
                                        <p:tav tm="0">
                                          <p:val>
                                            <p:strVal val="ppt_x"/>
                                          </p:val>
                                        </p:tav>
                                        <p:tav tm="100000">
                                          <p:val>
                                            <p:fltVal val="0.5"/>
                                          </p:val>
                                        </p:tav>
                                      </p:tavLst>
                                    </p:anim>
                                    <p:anim calcmode="lin" valueType="num">
                                      <p:cBhvr>
                                        <p:cTn id="104" dur="3000"/>
                                        <p:tgtEl>
                                          <p:spTgt spid="12"/>
                                        </p:tgtEl>
                                        <p:attrNameLst>
                                          <p:attrName>ppt_y</p:attrName>
                                        </p:attrNameLst>
                                      </p:cBhvr>
                                      <p:tavLst>
                                        <p:tav tm="0">
                                          <p:val>
                                            <p:strVal val="ppt_y"/>
                                          </p:val>
                                        </p:tav>
                                        <p:tav tm="100000">
                                          <p:val>
                                            <p:fltVal val="0.5"/>
                                          </p:val>
                                        </p:tav>
                                      </p:tavLst>
                                    </p:anim>
                                    <p:set>
                                      <p:cBhvr>
                                        <p:cTn id="105" dur="1" fill="hold">
                                          <p:stCondLst>
                                            <p:cond delay="2999"/>
                                          </p:stCondLst>
                                        </p:cTn>
                                        <p:tgtEl>
                                          <p:spTgt spid="12"/>
                                        </p:tgtEl>
                                        <p:attrNameLst>
                                          <p:attrName>style.visibility</p:attrName>
                                        </p:attrNameLst>
                                      </p:cBhvr>
                                      <p:to>
                                        <p:strVal val="hidden"/>
                                      </p:to>
                                    </p:set>
                                  </p:childTnLst>
                                </p:cTn>
                              </p:par>
                              <p:par>
                                <p:cTn id="106" presetID="23" presetClass="exit" presetSubtype="544" fill="hold" nodeType="withEffect">
                                  <p:stCondLst>
                                    <p:cond delay="0"/>
                                  </p:stCondLst>
                                  <p:childTnLst>
                                    <p:anim calcmode="lin" valueType="num">
                                      <p:cBhvr>
                                        <p:cTn id="107" dur="3000"/>
                                        <p:tgtEl>
                                          <p:spTgt spid="13"/>
                                        </p:tgtEl>
                                        <p:attrNameLst>
                                          <p:attrName>ppt_w</p:attrName>
                                        </p:attrNameLst>
                                      </p:cBhvr>
                                      <p:tavLst>
                                        <p:tav tm="0">
                                          <p:val>
                                            <p:strVal val="ppt_w"/>
                                          </p:val>
                                        </p:tav>
                                        <p:tav tm="100000">
                                          <p:val>
                                            <p:fltVal val="0"/>
                                          </p:val>
                                        </p:tav>
                                      </p:tavLst>
                                    </p:anim>
                                    <p:anim calcmode="lin" valueType="num">
                                      <p:cBhvr>
                                        <p:cTn id="108" dur="3000"/>
                                        <p:tgtEl>
                                          <p:spTgt spid="13"/>
                                        </p:tgtEl>
                                        <p:attrNameLst>
                                          <p:attrName>ppt_h</p:attrName>
                                        </p:attrNameLst>
                                      </p:cBhvr>
                                      <p:tavLst>
                                        <p:tav tm="0">
                                          <p:val>
                                            <p:strVal val="ppt_h"/>
                                          </p:val>
                                        </p:tav>
                                        <p:tav tm="100000">
                                          <p:val>
                                            <p:fltVal val="0"/>
                                          </p:val>
                                        </p:tav>
                                      </p:tavLst>
                                    </p:anim>
                                    <p:anim calcmode="lin" valueType="num">
                                      <p:cBhvr>
                                        <p:cTn id="109" dur="3000"/>
                                        <p:tgtEl>
                                          <p:spTgt spid="13"/>
                                        </p:tgtEl>
                                        <p:attrNameLst>
                                          <p:attrName>ppt_x</p:attrName>
                                        </p:attrNameLst>
                                      </p:cBhvr>
                                      <p:tavLst>
                                        <p:tav tm="0">
                                          <p:val>
                                            <p:strVal val="ppt_x"/>
                                          </p:val>
                                        </p:tav>
                                        <p:tav tm="100000">
                                          <p:val>
                                            <p:fltVal val="0.5"/>
                                          </p:val>
                                        </p:tav>
                                      </p:tavLst>
                                    </p:anim>
                                    <p:anim calcmode="lin" valueType="num">
                                      <p:cBhvr>
                                        <p:cTn id="110" dur="3000"/>
                                        <p:tgtEl>
                                          <p:spTgt spid="13"/>
                                        </p:tgtEl>
                                        <p:attrNameLst>
                                          <p:attrName>ppt_y</p:attrName>
                                        </p:attrNameLst>
                                      </p:cBhvr>
                                      <p:tavLst>
                                        <p:tav tm="0">
                                          <p:val>
                                            <p:strVal val="ppt_y"/>
                                          </p:val>
                                        </p:tav>
                                        <p:tav tm="100000">
                                          <p:val>
                                            <p:fltVal val="0.5"/>
                                          </p:val>
                                        </p:tav>
                                      </p:tavLst>
                                    </p:anim>
                                    <p:set>
                                      <p:cBhvr>
                                        <p:cTn id="111" dur="1" fill="hold">
                                          <p:stCondLst>
                                            <p:cond delay="2999"/>
                                          </p:stCondLst>
                                        </p:cTn>
                                        <p:tgtEl>
                                          <p:spTgt spid="13"/>
                                        </p:tgtEl>
                                        <p:attrNameLst>
                                          <p:attrName>style.visibility</p:attrName>
                                        </p:attrNameLst>
                                      </p:cBhvr>
                                      <p:to>
                                        <p:strVal val="hidden"/>
                                      </p:to>
                                    </p:set>
                                  </p:childTnLst>
                                </p:cTn>
                              </p:par>
                              <p:par>
                                <p:cTn id="112" presetID="23" presetClass="exit" presetSubtype="544" fill="hold" nodeType="withEffect">
                                  <p:stCondLst>
                                    <p:cond delay="0"/>
                                  </p:stCondLst>
                                  <p:childTnLst>
                                    <p:anim calcmode="lin" valueType="num">
                                      <p:cBhvr>
                                        <p:cTn id="113" dur="3000"/>
                                        <p:tgtEl>
                                          <p:spTgt spid="14"/>
                                        </p:tgtEl>
                                        <p:attrNameLst>
                                          <p:attrName>ppt_w</p:attrName>
                                        </p:attrNameLst>
                                      </p:cBhvr>
                                      <p:tavLst>
                                        <p:tav tm="0">
                                          <p:val>
                                            <p:strVal val="ppt_w"/>
                                          </p:val>
                                        </p:tav>
                                        <p:tav tm="100000">
                                          <p:val>
                                            <p:fltVal val="0"/>
                                          </p:val>
                                        </p:tav>
                                      </p:tavLst>
                                    </p:anim>
                                    <p:anim calcmode="lin" valueType="num">
                                      <p:cBhvr>
                                        <p:cTn id="114" dur="3000"/>
                                        <p:tgtEl>
                                          <p:spTgt spid="14"/>
                                        </p:tgtEl>
                                        <p:attrNameLst>
                                          <p:attrName>ppt_h</p:attrName>
                                        </p:attrNameLst>
                                      </p:cBhvr>
                                      <p:tavLst>
                                        <p:tav tm="0">
                                          <p:val>
                                            <p:strVal val="ppt_h"/>
                                          </p:val>
                                        </p:tav>
                                        <p:tav tm="100000">
                                          <p:val>
                                            <p:fltVal val="0"/>
                                          </p:val>
                                        </p:tav>
                                      </p:tavLst>
                                    </p:anim>
                                    <p:anim calcmode="lin" valueType="num">
                                      <p:cBhvr>
                                        <p:cTn id="115" dur="3000"/>
                                        <p:tgtEl>
                                          <p:spTgt spid="14"/>
                                        </p:tgtEl>
                                        <p:attrNameLst>
                                          <p:attrName>ppt_x</p:attrName>
                                        </p:attrNameLst>
                                      </p:cBhvr>
                                      <p:tavLst>
                                        <p:tav tm="0">
                                          <p:val>
                                            <p:strVal val="ppt_x"/>
                                          </p:val>
                                        </p:tav>
                                        <p:tav tm="100000">
                                          <p:val>
                                            <p:fltVal val="0.5"/>
                                          </p:val>
                                        </p:tav>
                                      </p:tavLst>
                                    </p:anim>
                                    <p:anim calcmode="lin" valueType="num">
                                      <p:cBhvr>
                                        <p:cTn id="116" dur="3000"/>
                                        <p:tgtEl>
                                          <p:spTgt spid="14"/>
                                        </p:tgtEl>
                                        <p:attrNameLst>
                                          <p:attrName>ppt_y</p:attrName>
                                        </p:attrNameLst>
                                      </p:cBhvr>
                                      <p:tavLst>
                                        <p:tav tm="0">
                                          <p:val>
                                            <p:strVal val="ppt_y"/>
                                          </p:val>
                                        </p:tav>
                                        <p:tav tm="100000">
                                          <p:val>
                                            <p:fltVal val="0.5"/>
                                          </p:val>
                                        </p:tav>
                                      </p:tavLst>
                                    </p:anim>
                                    <p:set>
                                      <p:cBhvr>
                                        <p:cTn id="117" dur="1" fill="hold">
                                          <p:stCondLst>
                                            <p:cond delay="2999"/>
                                          </p:stCondLst>
                                        </p:cTn>
                                        <p:tgtEl>
                                          <p:spTgt spid="14"/>
                                        </p:tgtEl>
                                        <p:attrNameLst>
                                          <p:attrName>style.visibility</p:attrName>
                                        </p:attrNameLst>
                                      </p:cBhvr>
                                      <p:to>
                                        <p:strVal val="hidden"/>
                                      </p:to>
                                    </p:set>
                                  </p:childTnLst>
                                </p:cTn>
                              </p:par>
                              <p:par>
                                <p:cTn id="118" presetID="8" presetClass="emph" presetSubtype="0" fill="hold" nodeType="withEffect">
                                  <p:stCondLst>
                                    <p:cond delay="0"/>
                                  </p:stCondLst>
                                  <p:childTnLst>
                                    <p:animRot by="-21600000">
                                      <p:cBhvr>
                                        <p:cTn id="119" dur="3000" fill="hold"/>
                                        <p:tgtEl>
                                          <p:spTgt spid="7"/>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8"/>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9"/>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0"/>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1"/>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2"/>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3"/>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4"/>
                                        </p:tgtEl>
                                        <p:attrNameLst>
                                          <p:attrName>r</p:attrName>
                                        </p:attrNameLst>
                                      </p:cBhvr>
                                    </p:animRot>
                                  </p:childTnLst>
                                </p:cTn>
                              </p:par>
                              <p:par>
                                <p:cTn id="134" presetID="23" presetClass="entr" presetSubtype="288"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p:cTn id="136" dur="3000" fill="hold"/>
                                        <p:tgtEl>
                                          <p:spTgt spid="4"/>
                                        </p:tgtEl>
                                        <p:attrNameLst>
                                          <p:attrName>ppt_w</p:attrName>
                                        </p:attrNameLst>
                                      </p:cBhvr>
                                      <p:tavLst>
                                        <p:tav tm="0">
                                          <p:val>
                                            <p:strVal val="4/3*#ppt_w"/>
                                          </p:val>
                                        </p:tav>
                                        <p:tav tm="100000">
                                          <p:val>
                                            <p:strVal val="#ppt_w"/>
                                          </p:val>
                                        </p:tav>
                                      </p:tavLst>
                                    </p:anim>
                                    <p:anim calcmode="lin" valueType="num">
                                      <p:cBhvr>
                                        <p:cTn id="137" dur="3000" fill="hold"/>
                                        <p:tgtEl>
                                          <p:spTgt spid="4"/>
                                        </p:tgtEl>
                                        <p:attrNameLst>
                                          <p:attrName>ppt_h</p:attrName>
                                        </p:attrNameLst>
                                      </p:cBhvr>
                                      <p:tavLst>
                                        <p:tav tm="0">
                                          <p:val>
                                            <p:strVal val="4/3*#ppt_h"/>
                                          </p:val>
                                        </p:tav>
                                        <p:tav tm="100000">
                                          <p:val>
                                            <p:strVal val="#ppt_h"/>
                                          </p:val>
                                        </p:tav>
                                      </p:tavLst>
                                    </p:anim>
                                  </p:childTnLst>
                                </p:cTn>
                              </p:par>
                              <p:par>
                                <p:cTn id="138" presetID="21" presetClass="entr" presetSubtype="4"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wheel(4)">
                                      <p:cBhvr>
                                        <p:cTn id="140" dur="3000"/>
                                        <p:tgtEl>
                                          <p:spTgt spid="4"/>
                                        </p:tgtEl>
                                      </p:cBhvr>
                                    </p:animEffect>
                                  </p:childTnLst>
                                </p:cTn>
                              </p:par>
                            </p:childTnLst>
                          </p:cTn>
                        </p:par>
                        <p:par>
                          <p:cTn id="141" fill="hold" nodeType="afterGroup">
                            <p:stCondLst>
                              <p:cond delay="6000"/>
                            </p:stCondLst>
                            <p:childTnLst>
                              <p:par>
                                <p:cTn id="142" presetID="40" presetClass="entr" presetSubtype="0" fill="hold" grpId="0" nodeType="afterEffect">
                                  <p:stCondLst>
                                    <p:cond delay="0"/>
                                  </p:stCondLst>
                                  <p:iterate type="lt">
                                    <p:tmPct val="10000"/>
                                  </p:iterate>
                                  <p:childTnLst>
                                    <p:set>
                                      <p:cBhvr>
                                        <p:cTn id="143" dur="1" fill="hold">
                                          <p:stCondLst>
                                            <p:cond delay="0"/>
                                          </p:stCondLst>
                                        </p:cTn>
                                        <p:tgtEl>
                                          <p:spTgt spid="15"/>
                                        </p:tgtEl>
                                        <p:attrNameLst>
                                          <p:attrName>style.visibility</p:attrName>
                                        </p:attrNameLst>
                                      </p:cBhvr>
                                      <p:to>
                                        <p:strVal val="visible"/>
                                      </p:to>
                                    </p:set>
                                    <p:animEffect transition="in" filter="fade">
                                      <p:cBhvr>
                                        <p:cTn id="144" dur="1000"/>
                                        <p:tgtEl>
                                          <p:spTgt spid="15"/>
                                        </p:tgtEl>
                                      </p:cBhvr>
                                    </p:animEffect>
                                    <p:anim calcmode="lin" valueType="num">
                                      <p:cBhvr>
                                        <p:cTn id="145" dur="1000" fill="hold"/>
                                        <p:tgtEl>
                                          <p:spTgt spid="15"/>
                                        </p:tgtEl>
                                        <p:attrNameLst>
                                          <p:attrName>ppt_x</p:attrName>
                                        </p:attrNameLst>
                                      </p:cBhvr>
                                      <p:tavLst>
                                        <p:tav tm="0">
                                          <p:val>
                                            <p:strVal val="#ppt_x-.1"/>
                                          </p:val>
                                        </p:tav>
                                        <p:tav tm="100000">
                                          <p:val>
                                            <p:strVal val="#ppt_x"/>
                                          </p:val>
                                        </p:tav>
                                      </p:tavLst>
                                    </p:anim>
                                    <p:anim calcmode="lin" valueType="num">
                                      <p:cBhvr>
                                        <p:cTn id="14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0" y="0"/>
            <a:ext cx="9144000" cy="545207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pic>
      <p:sp>
        <p:nvSpPr>
          <p:cNvPr id="6" name="5 Franja diagonal"/>
          <p:cNvSpPr/>
          <p:nvPr/>
        </p:nvSpPr>
        <p:spPr>
          <a:xfrm rot="16200000">
            <a:off x="1115442" y="-1115442"/>
            <a:ext cx="2197100" cy="4427984"/>
          </a:xfrm>
          <a:prstGeom prst="diagStripe">
            <a:avLst>
              <a:gd name="adj" fmla="val 78421"/>
            </a:avLst>
          </a:prstGeom>
          <a:solidFill>
            <a:schemeClr val="bg2">
              <a:lumMod val="60000"/>
              <a:lumOff val="40000"/>
              <a:alpha val="70000"/>
            </a:schemeClr>
          </a:solidFill>
          <a:ln>
            <a:solidFill>
              <a:schemeClr val="bg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Franja diagonal"/>
          <p:cNvSpPr/>
          <p:nvPr/>
        </p:nvSpPr>
        <p:spPr>
          <a:xfrm rot="16200000">
            <a:off x="1115442" y="10096"/>
            <a:ext cx="2197100" cy="4427984"/>
          </a:xfrm>
          <a:prstGeom prst="diagStripe">
            <a:avLst>
              <a:gd name="adj" fmla="val 76316"/>
            </a:avLst>
          </a:prstGeom>
          <a:solidFill>
            <a:schemeClr val="bg2">
              <a:lumMod val="75000"/>
              <a:alpha val="70000"/>
            </a:schemeClr>
          </a:solidFill>
          <a:ln>
            <a:solidFill>
              <a:schemeClr val="bg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Franja diagonal"/>
          <p:cNvSpPr/>
          <p:nvPr/>
        </p:nvSpPr>
        <p:spPr>
          <a:xfrm rot="16200000">
            <a:off x="1116236" y="1831752"/>
            <a:ext cx="2195512" cy="4427984"/>
          </a:xfrm>
          <a:prstGeom prst="diagStripe">
            <a:avLst>
              <a:gd name="adj" fmla="val 76316"/>
            </a:avLst>
          </a:prstGeom>
          <a:solidFill>
            <a:schemeClr val="bg2">
              <a:lumMod val="75000"/>
              <a:alpha val="70000"/>
            </a:schemeClr>
          </a:solidFill>
          <a:ln>
            <a:solidFill>
              <a:schemeClr val="bg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Franja diagonal"/>
          <p:cNvSpPr/>
          <p:nvPr/>
        </p:nvSpPr>
        <p:spPr>
          <a:xfrm rot="16200000">
            <a:off x="1115442" y="867346"/>
            <a:ext cx="2197100" cy="4427984"/>
          </a:xfrm>
          <a:prstGeom prst="diagStripe">
            <a:avLst>
              <a:gd name="adj" fmla="val 74211"/>
            </a:avLst>
          </a:prstGeom>
          <a:solidFill>
            <a:schemeClr val="bg2">
              <a:lumMod val="60000"/>
              <a:lumOff val="40000"/>
              <a:alpha val="70000"/>
            </a:schemeClr>
          </a:solidFill>
          <a:ln>
            <a:solidFill>
              <a:schemeClr val="bg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Franja diagonal"/>
          <p:cNvSpPr/>
          <p:nvPr/>
        </p:nvSpPr>
        <p:spPr>
          <a:xfrm rot="16200000" flipV="1">
            <a:off x="5831458" y="-1115442"/>
            <a:ext cx="2197100" cy="4427984"/>
          </a:xfrm>
          <a:prstGeom prst="diagStripe">
            <a:avLst>
              <a:gd name="adj" fmla="val 78495"/>
            </a:avLst>
          </a:prstGeom>
          <a:solidFill>
            <a:schemeClr val="bg2">
              <a:lumMod val="60000"/>
              <a:lumOff val="40000"/>
              <a:alpha val="70000"/>
            </a:schemeClr>
          </a:solidFill>
          <a:ln>
            <a:solidFill>
              <a:schemeClr val="bg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Franja diagonal"/>
          <p:cNvSpPr/>
          <p:nvPr/>
        </p:nvSpPr>
        <p:spPr>
          <a:xfrm rot="16200000" flipV="1">
            <a:off x="5831458" y="-150242"/>
            <a:ext cx="2197100" cy="4427984"/>
          </a:xfrm>
          <a:prstGeom prst="diagStripe">
            <a:avLst>
              <a:gd name="adj" fmla="val 78495"/>
            </a:avLst>
          </a:prstGeom>
          <a:solidFill>
            <a:schemeClr val="bg2">
              <a:lumMod val="75000"/>
              <a:alpha val="70000"/>
            </a:schemeClr>
          </a:solidFill>
          <a:ln>
            <a:solidFill>
              <a:schemeClr val="bg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Franja diagonal"/>
          <p:cNvSpPr/>
          <p:nvPr/>
        </p:nvSpPr>
        <p:spPr>
          <a:xfrm rot="16200000" flipV="1">
            <a:off x="5831458" y="880046"/>
            <a:ext cx="2197100" cy="4427984"/>
          </a:xfrm>
          <a:prstGeom prst="diagStripe">
            <a:avLst>
              <a:gd name="adj" fmla="val 78495"/>
            </a:avLst>
          </a:prstGeom>
          <a:solidFill>
            <a:schemeClr val="bg2">
              <a:lumMod val="60000"/>
              <a:lumOff val="40000"/>
              <a:alpha val="70000"/>
            </a:schemeClr>
          </a:solidFill>
          <a:ln>
            <a:solidFill>
              <a:schemeClr val="bg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Franja diagonal"/>
          <p:cNvSpPr/>
          <p:nvPr/>
        </p:nvSpPr>
        <p:spPr>
          <a:xfrm rot="16200000" flipV="1">
            <a:off x="5832252" y="1831752"/>
            <a:ext cx="2195512" cy="4427984"/>
          </a:xfrm>
          <a:prstGeom prst="diagStripe">
            <a:avLst>
              <a:gd name="adj" fmla="val 78495"/>
            </a:avLst>
          </a:prstGeom>
          <a:solidFill>
            <a:schemeClr val="bg2">
              <a:lumMod val="75000"/>
              <a:alpha val="70000"/>
            </a:schemeClr>
          </a:solidFill>
          <a:ln>
            <a:solidFill>
              <a:schemeClr val="bg2">
                <a:lumMod val="40000"/>
                <a:lumOff val="6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uadroTexto"/>
          <p:cNvSpPr txBox="1"/>
          <p:nvPr/>
        </p:nvSpPr>
        <p:spPr>
          <a:xfrm>
            <a:off x="539750" y="4299942"/>
            <a:ext cx="8135938"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Poco a poco se fue sumando a esta costumbre mucha gente, que aportaba a estas hogueras elementos de los hogares viejos o en desuso.</a:t>
            </a:r>
          </a:p>
        </p:txBody>
      </p:sp>
    </p:spTree>
  </p:cSld>
  <p:clrMapOvr>
    <a:masterClrMapping/>
  </p:clrMapOvr>
  <mc:AlternateContent xmlns:mc="http://schemas.openxmlformats.org/markup-compatibility/2006" xmlns:p14="http://schemas.microsoft.com/office/powerpoint/2010/main">
    <mc:Choice Requires="p14">
      <p:transition spd="slow" p14:dur="2000" advTm="22000">
        <p:wipe/>
      </p:transition>
    </mc:Choice>
    <mc:Fallback xmlns="">
      <p:transition spd="slow" advTm="22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3" presetClass="entr" presetSubtype="1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3000"/>
                                        <p:tgtEl>
                                          <p:spTgt spid="8"/>
                                        </p:tgtEl>
                                      </p:cBhvr>
                                    </p:animEffect>
                                  </p:childTnLst>
                                </p:cTn>
                              </p:par>
                              <p:par>
                                <p:cTn id="14" presetID="3" presetClass="entr" presetSubtype="1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3000"/>
                                        <p:tgtEl>
                                          <p:spTgt spid="9"/>
                                        </p:tgtEl>
                                      </p:cBhvr>
                                    </p:animEffect>
                                  </p:childTnLst>
                                </p:cTn>
                              </p:par>
                              <p:par>
                                <p:cTn id="17" presetID="3" presetClass="entr" presetSubtype="1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horizontal)">
                                      <p:cBhvr>
                                        <p:cTn id="19" dur="3000"/>
                                        <p:tgtEl>
                                          <p:spTgt spid="10"/>
                                        </p:tgtEl>
                                      </p:cBhvr>
                                    </p:animEffect>
                                  </p:childTnLst>
                                </p:cTn>
                              </p:par>
                              <p:par>
                                <p:cTn id="20" presetID="3" presetClass="entr" presetSubtype="1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3000"/>
                                        <p:tgtEl>
                                          <p:spTgt spid="11"/>
                                        </p:tgtEl>
                                      </p:cBhvr>
                                    </p:animEffect>
                                  </p:childTnLst>
                                </p:cTn>
                              </p:par>
                              <p:par>
                                <p:cTn id="23" presetID="3" presetClass="entr" presetSubtype="1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linds(horizontal)">
                                      <p:cBhvr>
                                        <p:cTn id="25" dur="3000"/>
                                        <p:tgtEl>
                                          <p:spTgt spid="12"/>
                                        </p:tgtEl>
                                      </p:cBhvr>
                                    </p:animEffect>
                                  </p:childTnLst>
                                </p:cTn>
                              </p:par>
                              <p:par>
                                <p:cTn id="26" presetID="3" presetClass="entr" presetSubtype="10"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linds(horizontal)">
                                      <p:cBhvr>
                                        <p:cTn id="28" dur="3000"/>
                                        <p:tgtEl>
                                          <p:spTgt spid="13"/>
                                        </p:tgtEl>
                                      </p:cBhvr>
                                    </p:animEffect>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7"/>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8"/>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9"/>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10"/>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1"/>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12"/>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3"/>
                                        </p:tgtEl>
                                        <p:attrNameLst>
                                          <p:attrName>r</p:attrName>
                                        </p:attrNameLst>
                                      </p:cBhvr>
                                    </p:animRot>
                                  </p:childTnLst>
                                </p:cTn>
                              </p:par>
                              <p:par>
                                <p:cTn id="45" presetID="2" presetClass="entr" presetSubtype="6"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additive="base">
                                        <p:cTn id="47" dur="3000" fill="hold"/>
                                        <p:tgtEl>
                                          <p:spTgt spid="6"/>
                                        </p:tgtEl>
                                        <p:attrNameLst>
                                          <p:attrName>ppt_x</p:attrName>
                                        </p:attrNameLst>
                                      </p:cBhvr>
                                      <p:tavLst>
                                        <p:tav tm="0">
                                          <p:val>
                                            <p:strVal val="1+#ppt_w/2"/>
                                          </p:val>
                                        </p:tav>
                                        <p:tav tm="100000">
                                          <p:val>
                                            <p:strVal val="#ppt_x"/>
                                          </p:val>
                                        </p:tav>
                                      </p:tavLst>
                                    </p:anim>
                                    <p:anim calcmode="lin" valueType="num">
                                      <p:cBhvr additive="base">
                                        <p:cTn id="48" dur="3000" fill="hold"/>
                                        <p:tgtEl>
                                          <p:spTgt spid="6"/>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additive="base">
                                        <p:cTn id="51" dur="3000" fill="hold"/>
                                        <p:tgtEl>
                                          <p:spTgt spid="7"/>
                                        </p:tgtEl>
                                        <p:attrNameLst>
                                          <p:attrName>ppt_x</p:attrName>
                                        </p:attrNameLst>
                                      </p:cBhvr>
                                      <p:tavLst>
                                        <p:tav tm="0">
                                          <p:val>
                                            <p:strVal val="1+#ppt_w/2"/>
                                          </p:val>
                                        </p:tav>
                                        <p:tav tm="100000">
                                          <p:val>
                                            <p:strVal val="#ppt_x"/>
                                          </p:val>
                                        </p:tav>
                                      </p:tavLst>
                                    </p:anim>
                                    <p:anim calcmode="lin" valueType="num">
                                      <p:cBhvr additive="base">
                                        <p:cTn id="52" dur="3000" fill="hold"/>
                                        <p:tgtEl>
                                          <p:spTgt spid="7"/>
                                        </p:tgtEl>
                                        <p:attrNameLst>
                                          <p:attrName>ppt_y</p:attrName>
                                        </p:attrNameLst>
                                      </p:cBhvr>
                                      <p:tavLst>
                                        <p:tav tm="0">
                                          <p:val>
                                            <p:strVal val="1+#ppt_h/2"/>
                                          </p:val>
                                        </p:tav>
                                        <p:tav tm="100000">
                                          <p:val>
                                            <p:strVal val="#ppt_y"/>
                                          </p:val>
                                        </p:tav>
                                      </p:tavLst>
                                    </p:anim>
                                  </p:childTnLst>
                                </p:cTn>
                              </p:par>
                              <p:par>
                                <p:cTn id="53" presetID="2" presetClass="entr" presetSubtype="6"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3000" fill="hold"/>
                                        <p:tgtEl>
                                          <p:spTgt spid="8"/>
                                        </p:tgtEl>
                                        <p:attrNameLst>
                                          <p:attrName>ppt_x</p:attrName>
                                        </p:attrNameLst>
                                      </p:cBhvr>
                                      <p:tavLst>
                                        <p:tav tm="0">
                                          <p:val>
                                            <p:strVal val="1+#ppt_w/2"/>
                                          </p:val>
                                        </p:tav>
                                        <p:tav tm="100000">
                                          <p:val>
                                            <p:strVal val="#ppt_x"/>
                                          </p:val>
                                        </p:tav>
                                      </p:tavLst>
                                    </p:anim>
                                    <p:anim calcmode="lin" valueType="num">
                                      <p:cBhvr additive="base">
                                        <p:cTn id="56" dur="3000" fill="hold"/>
                                        <p:tgtEl>
                                          <p:spTgt spid="8"/>
                                        </p:tgtEl>
                                        <p:attrNameLst>
                                          <p:attrName>ppt_y</p:attrName>
                                        </p:attrNameLst>
                                      </p:cBhvr>
                                      <p:tavLst>
                                        <p:tav tm="0">
                                          <p:val>
                                            <p:strVal val="1+#ppt_h/2"/>
                                          </p:val>
                                        </p:tav>
                                        <p:tav tm="100000">
                                          <p:val>
                                            <p:strVal val="#ppt_y"/>
                                          </p:val>
                                        </p:tav>
                                      </p:tavLst>
                                    </p:anim>
                                  </p:childTnLst>
                                </p:cTn>
                              </p:par>
                              <p:par>
                                <p:cTn id="57" presetID="2" presetClass="entr" presetSubtype="6"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3000" fill="hold"/>
                                        <p:tgtEl>
                                          <p:spTgt spid="9"/>
                                        </p:tgtEl>
                                        <p:attrNameLst>
                                          <p:attrName>ppt_x</p:attrName>
                                        </p:attrNameLst>
                                      </p:cBhvr>
                                      <p:tavLst>
                                        <p:tav tm="0">
                                          <p:val>
                                            <p:strVal val="1+#ppt_w/2"/>
                                          </p:val>
                                        </p:tav>
                                        <p:tav tm="100000">
                                          <p:val>
                                            <p:strVal val="#ppt_x"/>
                                          </p:val>
                                        </p:tav>
                                      </p:tavLst>
                                    </p:anim>
                                    <p:anim calcmode="lin" valueType="num">
                                      <p:cBhvr additive="base">
                                        <p:cTn id="60" dur="3000" fill="hold"/>
                                        <p:tgtEl>
                                          <p:spTgt spid="9"/>
                                        </p:tgtEl>
                                        <p:attrNameLst>
                                          <p:attrName>ppt_y</p:attrName>
                                        </p:attrNameLst>
                                      </p:cBhvr>
                                      <p:tavLst>
                                        <p:tav tm="0">
                                          <p:val>
                                            <p:strVal val="1+#ppt_h/2"/>
                                          </p:val>
                                        </p:tav>
                                        <p:tav tm="100000">
                                          <p:val>
                                            <p:strVal val="#ppt_y"/>
                                          </p:val>
                                        </p:tav>
                                      </p:tavLst>
                                    </p:anim>
                                  </p:childTnLst>
                                </p:cTn>
                              </p:par>
                              <p:par>
                                <p:cTn id="61" presetID="2" presetClass="entr" presetSubtype="12"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0-#ppt_w/2"/>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12"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0-#ppt_w/2"/>
                                          </p:val>
                                        </p:tav>
                                        <p:tav tm="100000">
                                          <p:val>
                                            <p:strVal val="#ppt_x"/>
                                          </p:val>
                                        </p:tav>
                                      </p:tavLst>
                                    </p:anim>
                                    <p:anim calcmode="lin" valueType="num">
                                      <p:cBhvr additive="base">
                                        <p:cTn id="68" dur="3000" fill="hold"/>
                                        <p:tgtEl>
                                          <p:spTgt spid="11"/>
                                        </p:tgtEl>
                                        <p:attrNameLst>
                                          <p:attrName>ppt_y</p:attrName>
                                        </p:attrNameLst>
                                      </p:cBhvr>
                                      <p:tavLst>
                                        <p:tav tm="0">
                                          <p:val>
                                            <p:strVal val="1+#ppt_h/2"/>
                                          </p:val>
                                        </p:tav>
                                        <p:tav tm="100000">
                                          <p:val>
                                            <p:strVal val="#ppt_y"/>
                                          </p:val>
                                        </p:tav>
                                      </p:tavLst>
                                    </p:anim>
                                  </p:childTnLst>
                                </p:cTn>
                              </p:par>
                              <p:par>
                                <p:cTn id="69" presetID="2" presetClass="entr" presetSubtype="12" fill="hold" nodeType="with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3000" fill="hold"/>
                                        <p:tgtEl>
                                          <p:spTgt spid="12"/>
                                        </p:tgtEl>
                                        <p:attrNameLst>
                                          <p:attrName>ppt_x</p:attrName>
                                        </p:attrNameLst>
                                      </p:cBhvr>
                                      <p:tavLst>
                                        <p:tav tm="0">
                                          <p:val>
                                            <p:strVal val="0-#ppt_w/2"/>
                                          </p:val>
                                        </p:tav>
                                        <p:tav tm="100000">
                                          <p:val>
                                            <p:strVal val="#ppt_x"/>
                                          </p:val>
                                        </p:tav>
                                      </p:tavLst>
                                    </p:anim>
                                    <p:anim calcmode="lin" valueType="num">
                                      <p:cBhvr additive="base">
                                        <p:cTn id="72" dur="3000" fill="hold"/>
                                        <p:tgtEl>
                                          <p:spTgt spid="12"/>
                                        </p:tgtEl>
                                        <p:attrNameLst>
                                          <p:attrName>ppt_y</p:attrName>
                                        </p:attrNameLst>
                                      </p:cBhvr>
                                      <p:tavLst>
                                        <p:tav tm="0">
                                          <p:val>
                                            <p:strVal val="1+#ppt_h/2"/>
                                          </p:val>
                                        </p:tav>
                                        <p:tav tm="100000">
                                          <p:val>
                                            <p:strVal val="#ppt_y"/>
                                          </p:val>
                                        </p:tav>
                                      </p:tavLst>
                                    </p:anim>
                                  </p:childTnLst>
                                </p:cTn>
                              </p:par>
                              <p:par>
                                <p:cTn id="73" presetID="2" presetClass="entr" presetSubtype="12" fill="hold"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3000" fill="hold"/>
                                        <p:tgtEl>
                                          <p:spTgt spid="13"/>
                                        </p:tgtEl>
                                        <p:attrNameLst>
                                          <p:attrName>ppt_x</p:attrName>
                                        </p:attrNameLst>
                                      </p:cBhvr>
                                      <p:tavLst>
                                        <p:tav tm="0">
                                          <p:val>
                                            <p:strVal val="0-#ppt_w/2"/>
                                          </p:val>
                                        </p:tav>
                                        <p:tav tm="100000">
                                          <p:val>
                                            <p:strVal val="#ppt_x"/>
                                          </p:val>
                                        </p:tav>
                                      </p:tavLst>
                                    </p:anim>
                                    <p:anim calcmode="lin" valueType="num">
                                      <p:cBhvr additive="base">
                                        <p:cTn id="76" dur="3000" fill="hold"/>
                                        <p:tgtEl>
                                          <p:spTgt spid="13"/>
                                        </p:tgtEl>
                                        <p:attrNameLst>
                                          <p:attrName>ppt_y</p:attrName>
                                        </p:attrNameLst>
                                      </p:cBhvr>
                                      <p:tavLst>
                                        <p:tav tm="0">
                                          <p:val>
                                            <p:strVal val="1+#ppt_h/2"/>
                                          </p:val>
                                        </p:tav>
                                        <p:tav tm="100000">
                                          <p:val>
                                            <p:strVal val="#ppt_y"/>
                                          </p:val>
                                        </p:tav>
                                      </p:tavLst>
                                    </p:anim>
                                  </p:childTnLst>
                                </p:cTn>
                              </p:par>
                            </p:childTnLst>
                          </p:cTn>
                        </p:par>
                        <p:par>
                          <p:cTn id="77" fill="hold" nodeType="afterGroup">
                            <p:stCondLst>
                              <p:cond delay="3000"/>
                            </p:stCondLst>
                            <p:childTnLst>
                              <p:par>
                                <p:cTn id="78" presetID="2" presetClass="exit" presetSubtype="9" fill="hold" nodeType="afterEffect">
                                  <p:stCondLst>
                                    <p:cond delay="0"/>
                                  </p:stCondLst>
                                  <p:childTnLst>
                                    <p:anim calcmode="lin" valueType="num">
                                      <p:cBhvr additive="base">
                                        <p:cTn id="79" dur="3000"/>
                                        <p:tgtEl>
                                          <p:spTgt spid="6"/>
                                        </p:tgtEl>
                                        <p:attrNameLst>
                                          <p:attrName>ppt_x</p:attrName>
                                        </p:attrNameLst>
                                      </p:cBhvr>
                                      <p:tavLst>
                                        <p:tav tm="0">
                                          <p:val>
                                            <p:strVal val="ppt_x"/>
                                          </p:val>
                                        </p:tav>
                                        <p:tav tm="100000">
                                          <p:val>
                                            <p:strVal val="0-ppt_w/2"/>
                                          </p:val>
                                        </p:tav>
                                      </p:tavLst>
                                    </p:anim>
                                    <p:anim calcmode="lin" valueType="num">
                                      <p:cBhvr additive="base">
                                        <p:cTn id="80" dur="3000"/>
                                        <p:tgtEl>
                                          <p:spTgt spid="6"/>
                                        </p:tgtEl>
                                        <p:attrNameLst>
                                          <p:attrName>ppt_y</p:attrName>
                                        </p:attrNameLst>
                                      </p:cBhvr>
                                      <p:tavLst>
                                        <p:tav tm="0">
                                          <p:val>
                                            <p:strVal val="ppt_y"/>
                                          </p:val>
                                        </p:tav>
                                        <p:tav tm="100000">
                                          <p:val>
                                            <p:strVal val="0-ppt_h/2"/>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9" fill="hold" nodeType="withEffect">
                                  <p:stCondLst>
                                    <p:cond delay="0"/>
                                  </p:stCondLst>
                                  <p:childTnLst>
                                    <p:anim calcmode="lin" valueType="num">
                                      <p:cBhvr additive="base">
                                        <p:cTn id="83" dur="3000"/>
                                        <p:tgtEl>
                                          <p:spTgt spid="7"/>
                                        </p:tgtEl>
                                        <p:attrNameLst>
                                          <p:attrName>ppt_x</p:attrName>
                                        </p:attrNameLst>
                                      </p:cBhvr>
                                      <p:tavLst>
                                        <p:tav tm="0">
                                          <p:val>
                                            <p:strVal val="ppt_x"/>
                                          </p:val>
                                        </p:tav>
                                        <p:tav tm="100000">
                                          <p:val>
                                            <p:strVal val="0-ppt_w/2"/>
                                          </p:val>
                                        </p:tav>
                                      </p:tavLst>
                                    </p:anim>
                                    <p:anim calcmode="lin" valueType="num">
                                      <p:cBhvr additive="base">
                                        <p:cTn id="84" dur="3000"/>
                                        <p:tgtEl>
                                          <p:spTgt spid="7"/>
                                        </p:tgtEl>
                                        <p:attrNameLst>
                                          <p:attrName>ppt_y</p:attrName>
                                        </p:attrNameLst>
                                      </p:cBhvr>
                                      <p:tavLst>
                                        <p:tav tm="0">
                                          <p:val>
                                            <p:strVal val="ppt_y"/>
                                          </p:val>
                                        </p:tav>
                                        <p:tav tm="100000">
                                          <p:val>
                                            <p:strVal val="0-ppt_h/2"/>
                                          </p:val>
                                        </p:tav>
                                      </p:tavLst>
                                    </p:anim>
                                    <p:set>
                                      <p:cBhvr>
                                        <p:cTn id="85" dur="1" fill="hold">
                                          <p:stCondLst>
                                            <p:cond delay="2999"/>
                                          </p:stCondLst>
                                        </p:cTn>
                                        <p:tgtEl>
                                          <p:spTgt spid="7"/>
                                        </p:tgtEl>
                                        <p:attrNameLst>
                                          <p:attrName>style.visibility</p:attrName>
                                        </p:attrNameLst>
                                      </p:cBhvr>
                                      <p:to>
                                        <p:strVal val="hidden"/>
                                      </p:to>
                                    </p:set>
                                  </p:childTnLst>
                                </p:cTn>
                              </p:par>
                              <p:par>
                                <p:cTn id="86" presetID="2" presetClass="exit" presetSubtype="9" fill="hold" nodeType="withEffect">
                                  <p:stCondLst>
                                    <p:cond delay="0"/>
                                  </p:stCondLst>
                                  <p:childTnLst>
                                    <p:anim calcmode="lin" valueType="num">
                                      <p:cBhvr additive="base">
                                        <p:cTn id="87" dur="3000"/>
                                        <p:tgtEl>
                                          <p:spTgt spid="8"/>
                                        </p:tgtEl>
                                        <p:attrNameLst>
                                          <p:attrName>ppt_x</p:attrName>
                                        </p:attrNameLst>
                                      </p:cBhvr>
                                      <p:tavLst>
                                        <p:tav tm="0">
                                          <p:val>
                                            <p:strVal val="ppt_x"/>
                                          </p:val>
                                        </p:tav>
                                        <p:tav tm="100000">
                                          <p:val>
                                            <p:strVal val="0-ppt_w/2"/>
                                          </p:val>
                                        </p:tav>
                                      </p:tavLst>
                                    </p:anim>
                                    <p:anim calcmode="lin" valueType="num">
                                      <p:cBhvr additive="base">
                                        <p:cTn id="88" dur="3000"/>
                                        <p:tgtEl>
                                          <p:spTgt spid="8"/>
                                        </p:tgtEl>
                                        <p:attrNameLst>
                                          <p:attrName>ppt_y</p:attrName>
                                        </p:attrNameLst>
                                      </p:cBhvr>
                                      <p:tavLst>
                                        <p:tav tm="0">
                                          <p:val>
                                            <p:strVal val="ppt_y"/>
                                          </p:val>
                                        </p:tav>
                                        <p:tav tm="100000">
                                          <p:val>
                                            <p:strVal val="0-ppt_h/2"/>
                                          </p:val>
                                        </p:tav>
                                      </p:tavLst>
                                    </p:anim>
                                    <p:set>
                                      <p:cBhvr>
                                        <p:cTn id="89" dur="1" fill="hold">
                                          <p:stCondLst>
                                            <p:cond delay="2999"/>
                                          </p:stCondLst>
                                        </p:cTn>
                                        <p:tgtEl>
                                          <p:spTgt spid="8"/>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3000"/>
                                        <p:tgtEl>
                                          <p:spTgt spid="9"/>
                                        </p:tgtEl>
                                        <p:attrNameLst>
                                          <p:attrName>ppt_x</p:attrName>
                                        </p:attrNameLst>
                                      </p:cBhvr>
                                      <p:tavLst>
                                        <p:tav tm="0">
                                          <p:val>
                                            <p:strVal val="ppt_x"/>
                                          </p:val>
                                        </p:tav>
                                        <p:tav tm="100000">
                                          <p:val>
                                            <p:strVal val="0-ppt_w/2"/>
                                          </p:val>
                                        </p:tav>
                                      </p:tavLst>
                                    </p:anim>
                                    <p:anim calcmode="lin" valueType="num">
                                      <p:cBhvr additive="base">
                                        <p:cTn id="92" dur="3000"/>
                                        <p:tgtEl>
                                          <p:spTgt spid="9"/>
                                        </p:tgtEl>
                                        <p:attrNameLst>
                                          <p:attrName>ppt_y</p:attrName>
                                        </p:attrNameLst>
                                      </p:cBhvr>
                                      <p:tavLst>
                                        <p:tav tm="0">
                                          <p:val>
                                            <p:strVal val="ppt_y"/>
                                          </p:val>
                                        </p:tav>
                                        <p:tav tm="100000">
                                          <p:val>
                                            <p:strVal val="0-ppt_h/2"/>
                                          </p:val>
                                        </p:tav>
                                      </p:tavLst>
                                    </p:anim>
                                    <p:set>
                                      <p:cBhvr>
                                        <p:cTn id="93" dur="1" fill="hold">
                                          <p:stCondLst>
                                            <p:cond delay="2999"/>
                                          </p:stCondLst>
                                        </p:cTn>
                                        <p:tgtEl>
                                          <p:spTgt spid="9"/>
                                        </p:tgtEl>
                                        <p:attrNameLst>
                                          <p:attrName>style.visibility</p:attrName>
                                        </p:attrNameLst>
                                      </p:cBhvr>
                                      <p:to>
                                        <p:strVal val="hidden"/>
                                      </p:to>
                                    </p:set>
                                  </p:childTnLst>
                                </p:cTn>
                              </p:par>
                              <p:par>
                                <p:cTn id="94" presetID="2" presetClass="exit" presetSubtype="3"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1+ppt_w/2"/>
                                          </p:val>
                                        </p:tav>
                                      </p:tavLst>
                                    </p:anim>
                                    <p:anim calcmode="lin" valueType="num">
                                      <p:cBhvr additive="base">
                                        <p:cTn id="96" dur="3000"/>
                                        <p:tgtEl>
                                          <p:spTgt spid="10"/>
                                        </p:tgtEl>
                                        <p:attrNameLst>
                                          <p:attrName>ppt_y</p:attrName>
                                        </p:attrNameLst>
                                      </p:cBhvr>
                                      <p:tavLst>
                                        <p:tav tm="0">
                                          <p:val>
                                            <p:strVal val="ppt_y"/>
                                          </p:val>
                                        </p:tav>
                                        <p:tav tm="100000">
                                          <p:val>
                                            <p:strVal val="0-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3" fill="hold" nodeType="withEffect">
                                  <p:stCondLst>
                                    <p:cond delay="0"/>
                                  </p:stCondLst>
                                  <p:childTnLst>
                                    <p:anim calcmode="lin" valueType="num">
                                      <p:cBhvr additive="base">
                                        <p:cTn id="99" dur="3000"/>
                                        <p:tgtEl>
                                          <p:spTgt spid="11"/>
                                        </p:tgtEl>
                                        <p:attrNameLst>
                                          <p:attrName>ppt_x</p:attrName>
                                        </p:attrNameLst>
                                      </p:cBhvr>
                                      <p:tavLst>
                                        <p:tav tm="0">
                                          <p:val>
                                            <p:strVal val="ppt_x"/>
                                          </p:val>
                                        </p:tav>
                                        <p:tav tm="100000">
                                          <p:val>
                                            <p:strVal val="1+ppt_w/2"/>
                                          </p:val>
                                        </p:tav>
                                      </p:tavLst>
                                    </p:anim>
                                    <p:anim calcmode="lin" valueType="num">
                                      <p:cBhvr additive="base">
                                        <p:cTn id="100" dur="3000"/>
                                        <p:tgtEl>
                                          <p:spTgt spid="11"/>
                                        </p:tgtEl>
                                        <p:attrNameLst>
                                          <p:attrName>ppt_y</p:attrName>
                                        </p:attrNameLst>
                                      </p:cBhvr>
                                      <p:tavLst>
                                        <p:tav tm="0">
                                          <p:val>
                                            <p:strVal val="ppt_y"/>
                                          </p:val>
                                        </p:tav>
                                        <p:tav tm="100000">
                                          <p:val>
                                            <p:strVal val="0-ppt_h/2"/>
                                          </p:val>
                                        </p:tav>
                                      </p:tavLst>
                                    </p:anim>
                                    <p:set>
                                      <p:cBhvr>
                                        <p:cTn id="101" dur="1" fill="hold">
                                          <p:stCondLst>
                                            <p:cond delay="2999"/>
                                          </p:stCondLst>
                                        </p:cTn>
                                        <p:tgtEl>
                                          <p:spTgt spid="11"/>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1+ppt_w/2"/>
                                          </p:val>
                                        </p:tav>
                                      </p:tavLst>
                                    </p:anim>
                                    <p:anim calcmode="lin" valueType="num">
                                      <p:cBhvr additive="base">
                                        <p:cTn id="104" dur="3000"/>
                                        <p:tgtEl>
                                          <p:spTgt spid="12"/>
                                        </p:tgtEl>
                                        <p:attrNameLst>
                                          <p:attrName>ppt_y</p:attrName>
                                        </p:attrNameLst>
                                      </p:cBhvr>
                                      <p:tavLst>
                                        <p:tav tm="0">
                                          <p:val>
                                            <p:strVal val="ppt_y"/>
                                          </p:val>
                                        </p:tav>
                                        <p:tav tm="100000">
                                          <p:val>
                                            <p:strVal val="0-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3"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1+ppt_w/2"/>
                                          </p:val>
                                        </p:tav>
                                      </p:tavLst>
                                    </p:anim>
                                    <p:anim calcmode="lin" valueType="num">
                                      <p:cBhvr additive="base">
                                        <p:cTn id="108" dur="3000"/>
                                        <p:tgtEl>
                                          <p:spTgt spid="13"/>
                                        </p:tgtEl>
                                        <p:attrNameLst>
                                          <p:attrName>ppt_y</p:attrName>
                                        </p:attrNameLst>
                                      </p:cBhvr>
                                      <p:tavLst>
                                        <p:tav tm="0">
                                          <p:val>
                                            <p:strVal val="ppt_y"/>
                                          </p:val>
                                        </p:tav>
                                        <p:tav tm="100000">
                                          <p:val>
                                            <p:strVal val="0-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ntr" presetSubtype="4"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additive="base">
                                        <p:cTn id="112" dur="3000" fill="hold"/>
                                        <p:tgtEl>
                                          <p:spTgt spid="4"/>
                                        </p:tgtEl>
                                        <p:attrNameLst>
                                          <p:attrName>ppt_x</p:attrName>
                                        </p:attrNameLst>
                                      </p:cBhvr>
                                      <p:tavLst>
                                        <p:tav tm="0">
                                          <p:val>
                                            <p:strVal val="#ppt_x"/>
                                          </p:val>
                                        </p:tav>
                                        <p:tav tm="100000">
                                          <p:val>
                                            <p:strVal val="#ppt_x"/>
                                          </p:val>
                                        </p:tav>
                                      </p:tavLst>
                                    </p:anim>
                                    <p:anim calcmode="lin" valueType="num">
                                      <p:cBhvr additive="base">
                                        <p:cTn id="113" dur="3000" fill="hold"/>
                                        <p:tgtEl>
                                          <p:spTgt spid="4"/>
                                        </p:tgtEl>
                                        <p:attrNameLst>
                                          <p:attrName>ppt_y</p:attrName>
                                        </p:attrNameLst>
                                      </p:cBhvr>
                                      <p:tavLst>
                                        <p:tav tm="0">
                                          <p:val>
                                            <p:strVal val="1+#ppt_h/2"/>
                                          </p:val>
                                        </p:tav>
                                        <p:tav tm="100000">
                                          <p:val>
                                            <p:strVal val="#ppt_y"/>
                                          </p:val>
                                        </p:tav>
                                      </p:tavLst>
                                    </p:anim>
                                  </p:childTnLst>
                                </p:cTn>
                              </p:par>
                              <p:par>
                                <p:cTn id="114" presetID="16" presetClass="entr" presetSubtype="21"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Effect transition="in" filter="barn(inVertical)">
                                      <p:cBhvr>
                                        <p:cTn id="116" dur="3000"/>
                                        <p:tgtEl>
                                          <p:spTgt spid="4"/>
                                        </p:tgtEl>
                                      </p:cBhvr>
                                    </p:animEffect>
                                  </p:childTnLst>
                                </p:cTn>
                              </p:par>
                            </p:childTnLst>
                          </p:cTn>
                        </p:par>
                        <p:par>
                          <p:cTn id="117" fill="hold" nodeType="afterGroup">
                            <p:stCondLst>
                              <p:cond delay="6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4"/>
                                        </p:tgtEl>
                                        <p:attrNameLst>
                                          <p:attrName>style.visibility</p:attrName>
                                        </p:attrNameLst>
                                      </p:cBhvr>
                                      <p:to>
                                        <p:strVal val="visible"/>
                                      </p:to>
                                    </p:set>
                                    <p:animEffect transition="in" filter="fade">
                                      <p:cBhvr>
                                        <p:cTn id="120" dur="1000"/>
                                        <p:tgtEl>
                                          <p:spTgt spid="14"/>
                                        </p:tgtEl>
                                      </p:cBhvr>
                                    </p:animEffect>
                                    <p:anim calcmode="lin" valueType="num">
                                      <p:cBhvr>
                                        <p:cTn id="121" dur="1000" fill="hold"/>
                                        <p:tgtEl>
                                          <p:spTgt spid="14"/>
                                        </p:tgtEl>
                                        <p:attrNameLst>
                                          <p:attrName>ppt_x</p:attrName>
                                        </p:attrNameLst>
                                      </p:cBhvr>
                                      <p:tavLst>
                                        <p:tav tm="0">
                                          <p:val>
                                            <p:strVal val="#ppt_x-.1"/>
                                          </p:val>
                                        </p:tav>
                                        <p:tav tm="100000">
                                          <p:val>
                                            <p:strVal val="#ppt_x"/>
                                          </p:val>
                                        </p:tav>
                                      </p:tavLst>
                                    </p:anim>
                                    <p:anim calcmode="lin" valueType="num">
                                      <p:cBhvr>
                                        <p:cTn id="122"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0" y="0"/>
            <a:ext cx="9144000" cy="51435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pic>
      <p:sp>
        <p:nvSpPr>
          <p:cNvPr id="5" name="4 Lágrima"/>
          <p:cNvSpPr/>
          <p:nvPr/>
        </p:nvSpPr>
        <p:spPr>
          <a:xfrm rot="18854440">
            <a:off x="7452519" y="-86519"/>
            <a:ext cx="1062038" cy="1050925"/>
          </a:xfrm>
          <a:prstGeom prst="teardrop">
            <a:avLst/>
          </a:prstGeom>
          <a:solidFill>
            <a:schemeClr val="accent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ágrima"/>
          <p:cNvSpPr/>
          <p:nvPr/>
        </p:nvSpPr>
        <p:spPr>
          <a:xfrm rot="19164473">
            <a:off x="7397750" y="555625"/>
            <a:ext cx="1074738" cy="1114425"/>
          </a:xfrm>
          <a:prstGeom prst="teardrop">
            <a:avLst/>
          </a:prstGeom>
          <a:solidFill>
            <a:schemeClr val="accent5">
              <a:lumMod val="60000"/>
              <a:lumOff val="4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ágrima"/>
          <p:cNvSpPr/>
          <p:nvPr/>
        </p:nvSpPr>
        <p:spPr>
          <a:xfrm rot="19026696">
            <a:off x="7383463" y="1282700"/>
            <a:ext cx="1074737" cy="1065213"/>
          </a:xfrm>
          <a:prstGeom prst="teardrop">
            <a:avLst/>
          </a:prstGeom>
          <a:solidFill>
            <a:schemeClr val="accent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ágrima"/>
          <p:cNvSpPr/>
          <p:nvPr/>
        </p:nvSpPr>
        <p:spPr>
          <a:xfrm rot="19153191">
            <a:off x="7397750" y="1968500"/>
            <a:ext cx="1090613" cy="1122363"/>
          </a:xfrm>
          <a:prstGeom prst="teardrop">
            <a:avLst/>
          </a:prstGeom>
          <a:solidFill>
            <a:schemeClr val="accent5">
              <a:lumMod val="60000"/>
              <a:lumOff val="4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ágrima"/>
          <p:cNvSpPr/>
          <p:nvPr/>
        </p:nvSpPr>
        <p:spPr>
          <a:xfrm rot="19024230">
            <a:off x="7392988" y="2647950"/>
            <a:ext cx="1074737" cy="1092200"/>
          </a:xfrm>
          <a:prstGeom prst="teardrop">
            <a:avLst/>
          </a:prstGeom>
          <a:solidFill>
            <a:schemeClr val="accent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ágrima"/>
          <p:cNvSpPr/>
          <p:nvPr/>
        </p:nvSpPr>
        <p:spPr>
          <a:xfrm rot="18854440">
            <a:off x="7453313" y="3441700"/>
            <a:ext cx="1062037" cy="1052513"/>
          </a:xfrm>
          <a:prstGeom prst="teardrop">
            <a:avLst/>
          </a:prstGeom>
          <a:solidFill>
            <a:schemeClr val="accent5">
              <a:lumMod val="60000"/>
              <a:lumOff val="4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ágrima"/>
          <p:cNvSpPr/>
          <p:nvPr/>
        </p:nvSpPr>
        <p:spPr>
          <a:xfrm rot="18854440">
            <a:off x="7384257" y="4091781"/>
            <a:ext cx="1073150" cy="1065213"/>
          </a:xfrm>
          <a:prstGeom prst="teardrop">
            <a:avLst/>
          </a:prstGeom>
          <a:solidFill>
            <a:schemeClr val="accent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CuadroTexto"/>
          <p:cNvSpPr txBox="1"/>
          <p:nvPr/>
        </p:nvSpPr>
        <p:spPr>
          <a:xfrm>
            <a:off x="1116013" y="4301331"/>
            <a:ext cx="7200900"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Desde 1932, las Fallas constituyen la fiesta grande de la ciudad en lo que se llama oficialmente la Semana Fallera.</a:t>
            </a:r>
          </a:p>
        </p:txBody>
      </p:sp>
    </p:spTree>
  </p:cSld>
  <p:clrMapOvr>
    <a:masterClrMapping/>
  </p:clrMapOvr>
  <mc:AlternateContent xmlns:mc="http://schemas.openxmlformats.org/markup-compatibility/2006" xmlns:p14="http://schemas.microsoft.com/office/powerpoint/2010/main">
    <mc:Choice Requires="p14">
      <p:transition spd="slow" p14:dur="2500" advTm="21000">
        <p14:shred pattern="rectangle"/>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ppt_x"/>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ppt_x"/>
                                          </p:val>
                                        </p:tav>
                                        <p:tav tm="100000">
                                          <p:val>
                                            <p:strVal val="#ppt_x"/>
                                          </p:val>
                                        </p:tav>
                                      </p:tavLst>
                                    </p:anim>
                                    <p:anim calcmode="lin" valueType="num">
                                      <p:cBhvr additive="base">
                                        <p:cTn id="32" dur="3000" fill="hold"/>
                                        <p:tgtEl>
                                          <p:spTgt spid="11"/>
                                        </p:tgtEl>
                                        <p:attrNameLst>
                                          <p:attrName>ppt_y</p:attrName>
                                        </p:attrNameLst>
                                      </p:cBhvr>
                                      <p:tavLst>
                                        <p:tav tm="0">
                                          <p:val>
                                            <p:strVal val="1+#ppt_h/2"/>
                                          </p:val>
                                        </p:tav>
                                        <p:tav tm="100000">
                                          <p:val>
                                            <p:strVal val="#ppt_y"/>
                                          </p:val>
                                        </p:tav>
                                      </p:tavLst>
                                    </p:anim>
                                  </p:childTnLst>
                                </p:cTn>
                              </p:par>
                              <p:par>
                                <p:cTn id="33" presetID="8" presetClass="emph" presetSubtype="0" fill="hold" nodeType="withEffect">
                                  <p:stCondLst>
                                    <p:cond delay="0"/>
                                  </p:stCondLst>
                                  <p:childTnLst>
                                    <p:animRot by="5400000">
                                      <p:cBhvr>
                                        <p:cTn id="34" dur="3000" fill="hold"/>
                                        <p:tgtEl>
                                          <p:spTgt spid="5"/>
                                        </p:tgtEl>
                                        <p:attrNameLst>
                                          <p:attrName>r</p:attrName>
                                        </p:attrNameLst>
                                      </p:cBhvr>
                                    </p:animRot>
                                  </p:childTnLst>
                                </p:cTn>
                              </p:par>
                              <p:par>
                                <p:cTn id="35" presetID="8" presetClass="emph" presetSubtype="0" fill="hold" nodeType="withEffect">
                                  <p:stCondLst>
                                    <p:cond delay="0"/>
                                  </p:stCondLst>
                                  <p:childTnLst>
                                    <p:animRot by="5400000">
                                      <p:cBhvr>
                                        <p:cTn id="36" dur="3000" fill="hold"/>
                                        <p:tgtEl>
                                          <p:spTgt spid="6"/>
                                        </p:tgtEl>
                                        <p:attrNameLst>
                                          <p:attrName>r</p:attrName>
                                        </p:attrNameLst>
                                      </p:cBhvr>
                                    </p:animRot>
                                  </p:childTnLst>
                                </p:cTn>
                              </p:par>
                              <p:par>
                                <p:cTn id="37" presetID="8" presetClass="emph" presetSubtype="0" fill="hold" nodeType="withEffect">
                                  <p:stCondLst>
                                    <p:cond delay="0"/>
                                  </p:stCondLst>
                                  <p:childTnLst>
                                    <p:animRot by="5400000">
                                      <p:cBhvr>
                                        <p:cTn id="38" dur="3000" fill="hold"/>
                                        <p:tgtEl>
                                          <p:spTgt spid="7"/>
                                        </p:tgtEl>
                                        <p:attrNameLst>
                                          <p:attrName>r</p:attrName>
                                        </p:attrNameLst>
                                      </p:cBhvr>
                                    </p:animRot>
                                  </p:childTnLst>
                                </p:cTn>
                              </p:par>
                              <p:par>
                                <p:cTn id="39" presetID="8" presetClass="emph" presetSubtype="0" fill="hold" nodeType="withEffect">
                                  <p:stCondLst>
                                    <p:cond delay="0"/>
                                  </p:stCondLst>
                                  <p:childTnLst>
                                    <p:animRot by="5400000">
                                      <p:cBhvr>
                                        <p:cTn id="40" dur="3000" fill="hold"/>
                                        <p:tgtEl>
                                          <p:spTgt spid="8"/>
                                        </p:tgtEl>
                                        <p:attrNameLst>
                                          <p:attrName>r</p:attrName>
                                        </p:attrNameLst>
                                      </p:cBhvr>
                                    </p:animRot>
                                  </p:childTnLst>
                                </p:cTn>
                              </p:par>
                              <p:par>
                                <p:cTn id="41" presetID="8" presetClass="emph" presetSubtype="0" fill="hold" nodeType="withEffect">
                                  <p:stCondLst>
                                    <p:cond delay="0"/>
                                  </p:stCondLst>
                                  <p:childTnLst>
                                    <p:animRot by="5400000">
                                      <p:cBhvr>
                                        <p:cTn id="42" dur="3000" fill="hold"/>
                                        <p:tgtEl>
                                          <p:spTgt spid="9"/>
                                        </p:tgtEl>
                                        <p:attrNameLst>
                                          <p:attrName>r</p:attrName>
                                        </p:attrNameLst>
                                      </p:cBhvr>
                                    </p:animRot>
                                  </p:childTnLst>
                                </p:cTn>
                              </p:par>
                              <p:par>
                                <p:cTn id="43" presetID="8" presetClass="emph" presetSubtype="0" fill="hold" nodeType="withEffect">
                                  <p:stCondLst>
                                    <p:cond delay="0"/>
                                  </p:stCondLst>
                                  <p:childTnLst>
                                    <p:animRot by="5400000">
                                      <p:cBhvr>
                                        <p:cTn id="44" dur="3000" fill="hold"/>
                                        <p:tgtEl>
                                          <p:spTgt spid="10"/>
                                        </p:tgtEl>
                                        <p:attrNameLst>
                                          <p:attrName>r</p:attrName>
                                        </p:attrNameLst>
                                      </p:cBhvr>
                                    </p:animRot>
                                  </p:childTnLst>
                                </p:cTn>
                              </p:par>
                              <p:par>
                                <p:cTn id="45" presetID="8" presetClass="emph" presetSubtype="0" fill="hold" nodeType="withEffect">
                                  <p:stCondLst>
                                    <p:cond delay="0"/>
                                  </p:stCondLst>
                                  <p:childTnLst>
                                    <p:animRot by="5400000">
                                      <p:cBhvr>
                                        <p:cTn id="46" dur="3000" fill="hold"/>
                                        <p:tgtEl>
                                          <p:spTgt spid="11"/>
                                        </p:tgtEl>
                                        <p:attrNameLst>
                                          <p:attrName>r</p:attrName>
                                        </p:attrNameLst>
                                      </p:cBhvr>
                                    </p:animRot>
                                  </p:childTnLst>
                                </p:cTn>
                              </p:par>
                            </p:childTnLst>
                          </p:cTn>
                        </p:par>
                        <p:par>
                          <p:cTn id="47" fill="hold" nodeType="afterGroup">
                            <p:stCondLst>
                              <p:cond delay="3000"/>
                            </p:stCondLst>
                            <p:childTnLst>
                              <p:par>
                                <p:cTn id="48" presetID="2" presetClass="exit" presetSubtype="8" fill="hold" nodeType="afterEffect">
                                  <p:stCondLst>
                                    <p:cond delay="0"/>
                                  </p:stCondLst>
                                  <p:childTnLst>
                                    <p:anim calcmode="lin" valueType="num">
                                      <p:cBhvr additive="base">
                                        <p:cTn id="49" dur="3000"/>
                                        <p:tgtEl>
                                          <p:spTgt spid="5"/>
                                        </p:tgtEl>
                                        <p:attrNameLst>
                                          <p:attrName>ppt_x</p:attrName>
                                        </p:attrNameLst>
                                      </p:cBhvr>
                                      <p:tavLst>
                                        <p:tav tm="0">
                                          <p:val>
                                            <p:strVal val="ppt_x"/>
                                          </p:val>
                                        </p:tav>
                                        <p:tav tm="100000">
                                          <p:val>
                                            <p:strVal val="0-ppt_w/2"/>
                                          </p:val>
                                        </p:tav>
                                      </p:tavLst>
                                    </p:anim>
                                    <p:anim calcmode="lin" valueType="num">
                                      <p:cBhvr additive="base">
                                        <p:cTn id="50" dur="3000"/>
                                        <p:tgtEl>
                                          <p:spTgt spid="5"/>
                                        </p:tgtEl>
                                        <p:attrNameLst>
                                          <p:attrName>ppt_y</p:attrName>
                                        </p:attrNameLst>
                                      </p:cBhvr>
                                      <p:tavLst>
                                        <p:tav tm="0">
                                          <p:val>
                                            <p:strVal val="ppt_y"/>
                                          </p:val>
                                        </p:tav>
                                        <p:tav tm="100000">
                                          <p:val>
                                            <p:strVal val="ppt_y"/>
                                          </p:val>
                                        </p:tav>
                                      </p:tavLst>
                                    </p:anim>
                                    <p:set>
                                      <p:cBhvr>
                                        <p:cTn id="51" dur="1" fill="hold">
                                          <p:stCondLst>
                                            <p:cond delay="2999"/>
                                          </p:stCondLst>
                                        </p:cTn>
                                        <p:tgtEl>
                                          <p:spTgt spid="5"/>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3000"/>
                                        <p:tgtEl>
                                          <p:spTgt spid="6"/>
                                        </p:tgtEl>
                                        <p:attrNameLst>
                                          <p:attrName>ppt_x</p:attrName>
                                        </p:attrNameLst>
                                      </p:cBhvr>
                                      <p:tavLst>
                                        <p:tav tm="0">
                                          <p:val>
                                            <p:strVal val="ppt_x"/>
                                          </p:val>
                                        </p:tav>
                                        <p:tav tm="100000">
                                          <p:val>
                                            <p:strVal val="0-ppt_w/2"/>
                                          </p:val>
                                        </p:tav>
                                      </p:tavLst>
                                    </p:anim>
                                    <p:anim calcmode="lin" valueType="num">
                                      <p:cBhvr additive="base">
                                        <p:cTn id="54" dur="3000"/>
                                        <p:tgtEl>
                                          <p:spTgt spid="6"/>
                                        </p:tgtEl>
                                        <p:attrNameLst>
                                          <p:attrName>ppt_y</p:attrName>
                                        </p:attrNameLst>
                                      </p:cBhvr>
                                      <p:tavLst>
                                        <p:tav tm="0">
                                          <p:val>
                                            <p:strVal val="ppt_y"/>
                                          </p:val>
                                        </p:tav>
                                        <p:tav tm="100000">
                                          <p:val>
                                            <p:strVal val="ppt_y"/>
                                          </p:val>
                                        </p:tav>
                                      </p:tavLst>
                                    </p:anim>
                                    <p:set>
                                      <p:cBhvr>
                                        <p:cTn id="55" dur="1" fill="hold">
                                          <p:stCondLst>
                                            <p:cond delay="2999"/>
                                          </p:stCondLst>
                                        </p:cTn>
                                        <p:tgtEl>
                                          <p:spTgt spid="6"/>
                                        </p:tgtEl>
                                        <p:attrNameLst>
                                          <p:attrName>style.visibility</p:attrName>
                                        </p:attrNameLst>
                                      </p:cBhvr>
                                      <p:to>
                                        <p:strVal val="hidden"/>
                                      </p:to>
                                    </p:set>
                                  </p:childTnLst>
                                </p:cTn>
                              </p:par>
                              <p:par>
                                <p:cTn id="56" presetID="2" presetClass="exit" presetSubtype="8" fill="hold" nodeType="withEffect">
                                  <p:stCondLst>
                                    <p:cond delay="0"/>
                                  </p:stCondLst>
                                  <p:childTnLst>
                                    <p:anim calcmode="lin" valueType="num">
                                      <p:cBhvr additive="base">
                                        <p:cTn id="57" dur="3000"/>
                                        <p:tgtEl>
                                          <p:spTgt spid="7"/>
                                        </p:tgtEl>
                                        <p:attrNameLst>
                                          <p:attrName>ppt_x</p:attrName>
                                        </p:attrNameLst>
                                      </p:cBhvr>
                                      <p:tavLst>
                                        <p:tav tm="0">
                                          <p:val>
                                            <p:strVal val="ppt_x"/>
                                          </p:val>
                                        </p:tav>
                                        <p:tav tm="100000">
                                          <p:val>
                                            <p:strVal val="0-ppt_w/2"/>
                                          </p:val>
                                        </p:tav>
                                      </p:tavLst>
                                    </p:anim>
                                    <p:anim calcmode="lin" valueType="num">
                                      <p:cBhvr additive="base">
                                        <p:cTn id="58" dur="3000"/>
                                        <p:tgtEl>
                                          <p:spTgt spid="7"/>
                                        </p:tgtEl>
                                        <p:attrNameLst>
                                          <p:attrName>ppt_y</p:attrName>
                                        </p:attrNameLst>
                                      </p:cBhvr>
                                      <p:tavLst>
                                        <p:tav tm="0">
                                          <p:val>
                                            <p:strVal val="ppt_y"/>
                                          </p:val>
                                        </p:tav>
                                        <p:tav tm="100000">
                                          <p:val>
                                            <p:strVal val="ppt_y"/>
                                          </p:val>
                                        </p:tav>
                                      </p:tavLst>
                                    </p:anim>
                                    <p:set>
                                      <p:cBhvr>
                                        <p:cTn id="59" dur="1" fill="hold">
                                          <p:stCondLst>
                                            <p:cond delay="2999"/>
                                          </p:stCondLst>
                                        </p:cTn>
                                        <p:tgtEl>
                                          <p:spTgt spid="7"/>
                                        </p:tgtEl>
                                        <p:attrNameLst>
                                          <p:attrName>style.visibility</p:attrName>
                                        </p:attrNameLst>
                                      </p:cBhvr>
                                      <p:to>
                                        <p:strVal val="hidden"/>
                                      </p:to>
                                    </p:set>
                                  </p:childTnLst>
                                </p:cTn>
                              </p:par>
                              <p:par>
                                <p:cTn id="60" presetID="2" presetClass="exit" presetSubtype="8" fill="hold" nodeType="withEffect">
                                  <p:stCondLst>
                                    <p:cond delay="0"/>
                                  </p:stCondLst>
                                  <p:childTnLst>
                                    <p:anim calcmode="lin" valueType="num">
                                      <p:cBhvr additive="base">
                                        <p:cTn id="61" dur="3000"/>
                                        <p:tgtEl>
                                          <p:spTgt spid="8"/>
                                        </p:tgtEl>
                                        <p:attrNameLst>
                                          <p:attrName>ppt_x</p:attrName>
                                        </p:attrNameLst>
                                      </p:cBhvr>
                                      <p:tavLst>
                                        <p:tav tm="0">
                                          <p:val>
                                            <p:strVal val="ppt_x"/>
                                          </p:val>
                                        </p:tav>
                                        <p:tav tm="100000">
                                          <p:val>
                                            <p:strVal val="0-ppt_w/2"/>
                                          </p:val>
                                        </p:tav>
                                      </p:tavLst>
                                    </p:anim>
                                    <p:anim calcmode="lin" valueType="num">
                                      <p:cBhvr additive="base">
                                        <p:cTn id="62" dur="3000"/>
                                        <p:tgtEl>
                                          <p:spTgt spid="8"/>
                                        </p:tgtEl>
                                        <p:attrNameLst>
                                          <p:attrName>ppt_y</p:attrName>
                                        </p:attrNameLst>
                                      </p:cBhvr>
                                      <p:tavLst>
                                        <p:tav tm="0">
                                          <p:val>
                                            <p:strVal val="ppt_y"/>
                                          </p:val>
                                        </p:tav>
                                        <p:tav tm="100000">
                                          <p:val>
                                            <p:strVal val="ppt_y"/>
                                          </p:val>
                                        </p:tav>
                                      </p:tavLst>
                                    </p:anim>
                                    <p:set>
                                      <p:cBhvr>
                                        <p:cTn id="63" dur="1" fill="hold">
                                          <p:stCondLst>
                                            <p:cond delay="2999"/>
                                          </p:stCondLst>
                                        </p:cTn>
                                        <p:tgtEl>
                                          <p:spTgt spid="8"/>
                                        </p:tgtEl>
                                        <p:attrNameLst>
                                          <p:attrName>style.visibility</p:attrName>
                                        </p:attrNameLst>
                                      </p:cBhvr>
                                      <p:to>
                                        <p:strVal val="hidden"/>
                                      </p:to>
                                    </p:set>
                                  </p:childTnLst>
                                </p:cTn>
                              </p:par>
                              <p:par>
                                <p:cTn id="64" presetID="2" presetClass="exit" presetSubtype="8" fill="hold"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0-ppt_w/2"/>
                                          </p:val>
                                        </p:tav>
                                      </p:tavLst>
                                    </p:anim>
                                    <p:anim calcmode="lin" valueType="num">
                                      <p:cBhvr additive="base">
                                        <p:cTn id="66" dur="3000"/>
                                        <p:tgtEl>
                                          <p:spTgt spid="9"/>
                                        </p:tgtEl>
                                        <p:attrNameLst>
                                          <p:attrName>ppt_y</p:attrName>
                                        </p:attrNameLst>
                                      </p:cBhvr>
                                      <p:tavLst>
                                        <p:tav tm="0">
                                          <p:val>
                                            <p:strVal val="ppt_y"/>
                                          </p:val>
                                        </p:tav>
                                        <p:tav tm="100000">
                                          <p:val>
                                            <p:strVal val="ppt_y"/>
                                          </p:val>
                                        </p:tav>
                                      </p:tavLst>
                                    </p:anim>
                                    <p:set>
                                      <p:cBhvr>
                                        <p:cTn id="67" dur="1" fill="hold">
                                          <p:stCondLst>
                                            <p:cond delay="2999"/>
                                          </p:stCondLst>
                                        </p:cTn>
                                        <p:tgtEl>
                                          <p:spTgt spid="9"/>
                                        </p:tgtEl>
                                        <p:attrNameLst>
                                          <p:attrName>style.visibility</p:attrName>
                                        </p:attrNameLst>
                                      </p:cBhvr>
                                      <p:to>
                                        <p:strVal val="hidden"/>
                                      </p:to>
                                    </p:set>
                                  </p:childTnLst>
                                </p:cTn>
                              </p:par>
                              <p:par>
                                <p:cTn id="68" presetID="2" presetClass="exit" presetSubtype="8" fill="hold" nodeType="withEffect">
                                  <p:stCondLst>
                                    <p:cond delay="0"/>
                                  </p:stCondLst>
                                  <p:childTnLst>
                                    <p:anim calcmode="lin" valueType="num">
                                      <p:cBhvr additive="base">
                                        <p:cTn id="69" dur="3000"/>
                                        <p:tgtEl>
                                          <p:spTgt spid="10"/>
                                        </p:tgtEl>
                                        <p:attrNameLst>
                                          <p:attrName>ppt_x</p:attrName>
                                        </p:attrNameLst>
                                      </p:cBhvr>
                                      <p:tavLst>
                                        <p:tav tm="0">
                                          <p:val>
                                            <p:strVal val="ppt_x"/>
                                          </p:val>
                                        </p:tav>
                                        <p:tav tm="100000">
                                          <p:val>
                                            <p:strVal val="0-ppt_w/2"/>
                                          </p:val>
                                        </p:tav>
                                      </p:tavLst>
                                    </p:anim>
                                    <p:anim calcmode="lin" valueType="num">
                                      <p:cBhvr additive="base">
                                        <p:cTn id="70" dur="3000"/>
                                        <p:tgtEl>
                                          <p:spTgt spid="10"/>
                                        </p:tgtEl>
                                        <p:attrNameLst>
                                          <p:attrName>ppt_y</p:attrName>
                                        </p:attrNameLst>
                                      </p:cBhvr>
                                      <p:tavLst>
                                        <p:tav tm="0">
                                          <p:val>
                                            <p:strVal val="ppt_y"/>
                                          </p:val>
                                        </p:tav>
                                        <p:tav tm="100000">
                                          <p:val>
                                            <p:strVal val="ppt_y"/>
                                          </p:val>
                                        </p:tav>
                                      </p:tavLst>
                                    </p:anim>
                                    <p:set>
                                      <p:cBhvr>
                                        <p:cTn id="71" dur="1" fill="hold">
                                          <p:stCondLst>
                                            <p:cond delay="2999"/>
                                          </p:stCondLst>
                                        </p:cTn>
                                        <p:tgtEl>
                                          <p:spTgt spid="10"/>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3000"/>
                                        <p:tgtEl>
                                          <p:spTgt spid="11"/>
                                        </p:tgtEl>
                                        <p:attrNameLst>
                                          <p:attrName>ppt_x</p:attrName>
                                        </p:attrNameLst>
                                      </p:cBhvr>
                                      <p:tavLst>
                                        <p:tav tm="0">
                                          <p:val>
                                            <p:strVal val="ppt_x"/>
                                          </p:val>
                                        </p:tav>
                                        <p:tav tm="100000">
                                          <p:val>
                                            <p:strVal val="0-ppt_w/2"/>
                                          </p:val>
                                        </p:tav>
                                      </p:tavLst>
                                    </p:anim>
                                    <p:anim calcmode="lin" valueType="num">
                                      <p:cBhvr additive="base">
                                        <p:cTn id="74" dur="3000"/>
                                        <p:tgtEl>
                                          <p:spTgt spid="11"/>
                                        </p:tgtEl>
                                        <p:attrNameLst>
                                          <p:attrName>ppt_y</p:attrName>
                                        </p:attrNameLst>
                                      </p:cBhvr>
                                      <p:tavLst>
                                        <p:tav tm="0">
                                          <p:val>
                                            <p:strVal val="ppt_y"/>
                                          </p:val>
                                        </p:tav>
                                        <p:tav tm="100000">
                                          <p:val>
                                            <p:strVal val="ppt_y"/>
                                          </p:val>
                                        </p:tav>
                                      </p:tavLst>
                                    </p:anim>
                                    <p:set>
                                      <p:cBhvr>
                                        <p:cTn id="75" dur="1" fill="hold">
                                          <p:stCondLst>
                                            <p:cond delay="2999"/>
                                          </p:stCondLst>
                                        </p:cTn>
                                        <p:tgtEl>
                                          <p:spTgt spid="11"/>
                                        </p:tgtEl>
                                        <p:attrNameLst>
                                          <p:attrName>style.visibility</p:attrName>
                                        </p:attrNameLst>
                                      </p:cBhvr>
                                      <p:to>
                                        <p:strVal val="hidden"/>
                                      </p:to>
                                    </p:set>
                                  </p:childTnLst>
                                </p:cTn>
                              </p:par>
                              <p:par>
                                <p:cTn id="76" presetID="8" presetClass="emph" presetSubtype="0" repeatCount="indefinite" fill="hold" grpId="0" nodeType="withEffect">
                                  <p:stCondLst>
                                    <p:cond delay="0"/>
                                  </p:stCondLst>
                                  <p:childTnLst>
                                    <p:animRot by="21600000">
                                      <p:cBhvr>
                                        <p:cTn id="77" dur="2000" fill="hold"/>
                                        <p:tgtEl>
                                          <p:spTgt spid="5"/>
                                        </p:tgtEl>
                                        <p:attrNameLst>
                                          <p:attrName>r</p:attrName>
                                        </p:attrNameLst>
                                      </p:cBhvr>
                                    </p:animRot>
                                  </p:childTnLst>
                                </p:cTn>
                              </p:par>
                              <p:par>
                                <p:cTn id="78" presetID="8" presetClass="emph" presetSubtype="0" repeatCount="indefinite" fill="hold" grpId="0" nodeType="withEffect">
                                  <p:stCondLst>
                                    <p:cond delay="0"/>
                                  </p:stCondLst>
                                  <p:childTnLst>
                                    <p:animRot by="21600000">
                                      <p:cBhvr>
                                        <p:cTn id="79" dur="2000" fill="hold"/>
                                        <p:tgtEl>
                                          <p:spTgt spid="6"/>
                                        </p:tgtEl>
                                        <p:attrNameLst>
                                          <p:attrName>r</p:attrName>
                                        </p:attrNameLst>
                                      </p:cBhvr>
                                    </p:animRot>
                                  </p:childTnLst>
                                </p:cTn>
                              </p:par>
                              <p:par>
                                <p:cTn id="80" presetID="8" presetClass="emph" presetSubtype="0" repeatCount="indefinite" fill="hold" grpId="0" nodeType="withEffect">
                                  <p:stCondLst>
                                    <p:cond delay="0"/>
                                  </p:stCondLst>
                                  <p:childTnLst>
                                    <p:animRot by="21600000">
                                      <p:cBhvr>
                                        <p:cTn id="81" dur="2000" fill="hold"/>
                                        <p:tgtEl>
                                          <p:spTgt spid="7"/>
                                        </p:tgtEl>
                                        <p:attrNameLst>
                                          <p:attrName>r</p:attrName>
                                        </p:attrNameLst>
                                      </p:cBhvr>
                                    </p:animRot>
                                  </p:childTnLst>
                                </p:cTn>
                              </p:par>
                              <p:par>
                                <p:cTn id="82" presetID="8" presetClass="emph" presetSubtype="0" repeatCount="indefinite" fill="hold" grpId="0" nodeType="withEffect">
                                  <p:stCondLst>
                                    <p:cond delay="0"/>
                                  </p:stCondLst>
                                  <p:childTnLst>
                                    <p:animRot by="21600000">
                                      <p:cBhvr>
                                        <p:cTn id="83" dur="2000" fill="hold"/>
                                        <p:tgtEl>
                                          <p:spTgt spid="8"/>
                                        </p:tgtEl>
                                        <p:attrNameLst>
                                          <p:attrName>r</p:attrName>
                                        </p:attrNameLst>
                                      </p:cBhvr>
                                    </p:animRot>
                                  </p:childTnLst>
                                </p:cTn>
                              </p:par>
                              <p:par>
                                <p:cTn id="84" presetID="8" presetClass="emph" presetSubtype="0" repeatCount="indefinite" fill="hold" grpId="0" nodeType="withEffect">
                                  <p:stCondLst>
                                    <p:cond delay="0"/>
                                  </p:stCondLst>
                                  <p:childTnLst>
                                    <p:animRot by="21600000">
                                      <p:cBhvr>
                                        <p:cTn id="85" dur="2000" fill="hold"/>
                                        <p:tgtEl>
                                          <p:spTgt spid="9"/>
                                        </p:tgtEl>
                                        <p:attrNameLst>
                                          <p:attrName>r</p:attrName>
                                        </p:attrNameLst>
                                      </p:cBhvr>
                                    </p:animRot>
                                  </p:childTnLst>
                                </p:cTn>
                              </p:par>
                              <p:par>
                                <p:cTn id="86" presetID="8" presetClass="emph" presetSubtype="0" repeatCount="indefinite" fill="hold" grpId="0" nodeType="withEffect">
                                  <p:stCondLst>
                                    <p:cond delay="0"/>
                                  </p:stCondLst>
                                  <p:childTnLst>
                                    <p:animRot by="21600000">
                                      <p:cBhvr>
                                        <p:cTn id="87" dur="2000" fill="hold"/>
                                        <p:tgtEl>
                                          <p:spTgt spid="10"/>
                                        </p:tgtEl>
                                        <p:attrNameLst>
                                          <p:attrName>r</p:attrName>
                                        </p:attrNameLst>
                                      </p:cBhvr>
                                    </p:animRot>
                                  </p:childTnLst>
                                </p:cTn>
                              </p:par>
                              <p:par>
                                <p:cTn id="88" presetID="8" presetClass="emph" presetSubtype="0" repeatCount="indefinite" fill="hold" grpId="0" nodeType="withEffect">
                                  <p:stCondLst>
                                    <p:cond delay="0"/>
                                  </p:stCondLst>
                                  <p:childTnLst>
                                    <p:animRot by="21600000">
                                      <p:cBhvr>
                                        <p:cTn id="89" dur="2000" fill="hold"/>
                                        <p:tgtEl>
                                          <p:spTgt spid="11"/>
                                        </p:tgtEl>
                                        <p:attrNameLst>
                                          <p:attrName>r</p:attrName>
                                        </p:attrNameLst>
                                      </p:cBhvr>
                                    </p:animRot>
                                  </p:childTnLst>
                                </p:cTn>
                              </p:par>
                              <p:par>
                                <p:cTn id="90" presetID="16" presetClass="entr" presetSubtype="42" fill="hold"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barn(outHorizontal)">
                                      <p:cBhvr>
                                        <p:cTn id="92" dur="3000"/>
                                        <p:tgtEl>
                                          <p:spTgt spid="4"/>
                                        </p:tgtEl>
                                      </p:cBhvr>
                                    </p:animEffect>
                                  </p:childTnLst>
                                </p:cTn>
                              </p:par>
                              <p:par>
                                <p:cTn id="93" presetID="2" presetClass="entr" presetSubtype="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additive="base">
                                        <p:cTn id="95" dur="3000" fill="hold"/>
                                        <p:tgtEl>
                                          <p:spTgt spid="4"/>
                                        </p:tgtEl>
                                        <p:attrNameLst>
                                          <p:attrName>ppt_x</p:attrName>
                                        </p:attrNameLst>
                                      </p:cBhvr>
                                      <p:tavLst>
                                        <p:tav tm="0">
                                          <p:val>
                                            <p:strVal val="1+#ppt_w/2"/>
                                          </p:val>
                                        </p:tav>
                                        <p:tav tm="100000">
                                          <p:val>
                                            <p:strVal val="#ppt_x"/>
                                          </p:val>
                                        </p:tav>
                                      </p:tavLst>
                                    </p:anim>
                                    <p:anim calcmode="lin" valueType="num">
                                      <p:cBhvr additive="base">
                                        <p:cTn id="96" dur="3000" fill="hold"/>
                                        <p:tgtEl>
                                          <p:spTgt spid="4"/>
                                        </p:tgtEl>
                                        <p:attrNameLst>
                                          <p:attrName>ppt_y</p:attrName>
                                        </p:attrNameLst>
                                      </p:cBhvr>
                                      <p:tavLst>
                                        <p:tav tm="0">
                                          <p:val>
                                            <p:strVal val="#ppt_y"/>
                                          </p:val>
                                        </p:tav>
                                        <p:tav tm="100000">
                                          <p:val>
                                            <p:strVal val="#ppt_y"/>
                                          </p:val>
                                        </p:tav>
                                      </p:tavLst>
                                    </p:anim>
                                  </p:childTnLst>
                                </p:cTn>
                              </p:par>
                            </p:childTnLst>
                          </p:cTn>
                        </p:par>
                        <p:par>
                          <p:cTn id="97" fill="hold" nodeType="afterGroup">
                            <p:stCondLst>
                              <p:cond delay="6000"/>
                            </p:stCondLst>
                            <p:childTnLst>
                              <p:par>
                                <p:cTn id="98" presetID="40" presetClass="entr" presetSubtype="0" fill="hold" grpId="0" nodeType="afterEffect">
                                  <p:stCondLst>
                                    <p:cond delay="0"/>
                                  </p:stCondLst>
                                  <p:iterate type="lt">
                                    <p:tmPct val="10000"/>
                                  </p:iterate>
                                  <p:childTnLst>
                                    <p:set>
                                      <p:cBhvr>
                                        <p:cTn id="99" dur="1" fill="hold">
                                          <p:stCondLst>
                                            <p:cond delay="0"/>
                                          </p:stCondLst>
                                        </p:cTn>
                                        <p:tgtEl>
                                          <p:spTgt spid="19"/>
                                        </p:tgtEl>
                                        <p:attrNameLst>
                                          <p:attrName>style.visibility</p:attrName>
                                        </p:attrNameLst>
                                      </p:cBhvr>
                                      <p:to>
                                        <p:strVal val="visible"/>
                                      </p:to>
                                    </p:set>
                                    <p:animEffect transition="in" filter="fade">
                                      <p:cBhvr>
                                        <p:cTn id="100" dur="1000"/>
                                        <p:tgtEl>
                                          <p:spTgt spid="19"/>
                                        </p:tgtEl>
                                      </p:cBhvr>
                                    </p:animEffect>
                                    <p:anim calcmode="lin" valueType="num">
                                      <p:cBhvr>
                                        <p:cTn id="101" dur="1000" fill="hold"/>
                                        <p:tgtEl>
                                          <p:spTgt spid="19"/>
                                        </p:tgtEl>
                                        <p:attrNameLst>
                                          <p:attrName>ppt_x</p:attrName>
                                        </p:attrNameLst>
                                      </p:cBhvr>
                                      <p:tavLst>
                                        <p:tav tm="0">
                                          <p:val>
                                            <p:strVal val="#ppt_x-.1"/>
                                          </p:val>
                                        </p:tav>
                                        <p:tav tm="100000">
                                          <p:val>
                                            <p:strVal val="#ppt_x"/>
                                          </p:val>
                                        </p:tav>
                                      </p:tavLst>
                                    </p:anim>
                                    <p:anim calcmode="lin" valueType="num">
                                      <p:cBhvr>
                                        <p:cTn id="102"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2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142976" y="0"/>
            <a:ext cx="684076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19 Rectángulo"/>
          <p:cNvSpPr/>
          <p:nvPr/>
        </p:nvSpPr>
        <p:spPr>
          <a:xfrm>
            <a:off x="7956376" y="0"/>
            <a:ext cx="1187623" cy="5143500"/>
          </a:xfrm>
          <a:prstGeom prst="rect">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Rectángulo"/>
          <p:cNvSpPr/>
          <p:nvPr/>
        </p:nvSpPr>
        <p:spPr>
          <a:xfrm>
            <a:off x="0" y="0"/>
            <a:ext cx="1115616" cy="5143500"/>
          </a:xfrm>
          <a:prstGeom prst="rect">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115616" y="0"/>
            <a:ext cx="684076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6" name="Rectangle 2"/>
          <p:cNvSpPr>
            <a:spLocks noChangeArrowheads="1"/>
          </p:cNvSpPr>
          <p:nvPr/>
        </p:nvSpPr>
        <p:spPr bwMode="auto">
          <a:xfrm>
            <a:off x="1071538" y="4071948"/>
            <a:ext cx="7000892"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b="1" i="0" u="none" strike="noStrike" cap="none" normalizeH="0" baseline="0" dirty="0" smtClean="0">
                <a:ln>
                  <a:noFill/>
                </a:ln>
                <a:solidFill>
                  <a:schemeClr val="tx1"/>
                </a:solidFill>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Las Fallas de Valencia es una fiesta tradicional que se celebra en honor a San José, patrón de los carpinteros, y que se ha convertido en todo un atractivo turístico </a:t>
            </a:r>
            <a:r>
              <a:rPr kumimoji="0" lang="es-ES" b="1" i="0" u="none" strike="noStrike" cap="none" normalizeH="0" dirty="0" smtClean="0">
                <a:ln>
                  <a:noFill/>
                </a:ln>
                <a:solidFill>
                  <a:schemeClr val="tx1"/>
                </a:solidFill>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a:t>
            </a:r>
            <a:r>
              <a:rPr kumimoji="0" lang="es-ES" b="1" i="0" u="none" strike="noStrike" cap="none" normalizeH="0" baseline="0" dirty="0" smtClean="0">
                <a:ln>
                  <a:noFill/>
                </a:ln>
                <a:solidFill>
                  <a:schemeClr val="tx1"/>
                </a:solidFill>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a  nivel mundial. </a:t>
            </a:r>
            <a:endParaRPr kumimoji="0" lang="es-ES" b="1" i="0" u="none" strike="noStrike" cap="none" normalizeH="0" baseline="0" dirty="0" smtClean="0">
              <a:ln>
                <a:noFill/>
              </a:ln>
              <a:solidFill>
                <a:schemeClr val="tx1"/>
              </a:solidFill>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14:shred/>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vertical)">
                                      <p:cBhvr>
                                        <p:cTn id="7" dur="3000"/>
                                        <p:tgtEl>
                                          <p:spTgt spid="19"/>
                                        </p:tgtEl>
                                      </p:cBhvr>
                                    </p:animEffect>
                                  </p:childTnLst>
                                </p:cTn>
                              </p:par>
                              <p:par>
                                <p:cTn id="8" presetID="3" presetClass="entr" presetSubtype="5"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blinds(vertical)">
                                      <p:cBhvr>
                                        <p:cTn id="10" dur="3000"/>
                                        <p:tgtEl>
                                          <p:spTgt spid="20"/>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par>
                                <p:cTn id="18" presetID="17" presetClass="entr" presetSubtype="10" fill="hold" nodeType="with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p:cTn id="20" dur="3000" fill="hold"/>
                                        <p:tgtEl>
                                          <p:spTgt spid="22"/>
                                        </p:tgtEl>
                                        <p:attrNameLst>
                                          <p:attrName>ppt_w</p:attrName>
                                        </p:attrNameLst>
                                      </p:cBhvr>
                                      <p:tavLst>
                                        <p:tav tm="0">
                                          <p:val>
                                            <p:fltVal val="0"/>
                                          </p:val>
                                        </p:tav>
                                        <p:tav tm="100000">
                                          <p:val>
                                            <p:strVal val="#ppt_w"/>
                                          </p:val>
                                        </p:tav>
                                      </p:tavLst>
                                    </p:anim>
                                    <p:anim calcmode="lin" valueType="num">
                                      <p:cBhvr>
                                        <p:cTn id="21" dur="3000" fill="hold"/>
                                        <p:tgtEl>
                                          <p:spTgt spid="22"/>
                                        </p:tgtEl>
                                        <p:attrNameLst>
                                          <p:attrName>ppt_h</p:attrName>
                                        </p:attrNameLst>
                                      </p:cBhvr>
                                      <p:tavLst>
                                        <p:tav tm="0">
                                          <p:val>
                                            <p:strVal val="#ppt_h"/>
                                          </p:val>
                                        </p:tav>
                                        <p:tav tm="100000">
                                          <p:val>
                                            <p:strVal val="#ppt_h"/>
                                          </p:val>
                                        </p:tav>
                                      </p:tavLst>
                                    </p:anim>
                                  </p:childTnLst>
                                </p:cTn>
                              </p:par>
                              <p:par>
                                <p:cTn id="22" presetID="8" presetClass="entr" presetSubtype="16" fill="hold"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diamond(in)">
                                      <p:cBhvr>
                                        <p:cTn id="24" dur="3000"/>
                                        <p:tgtEl>
                                          <p:spTgt spid="22"/>
                                        </p:tgtEl>
                                      </p:cBhvr>
                                    </p:animEffect>
                                  </p:childTnLst>
                                </p:cTn>
                              </p:par>
                            </p:childTnLst>
                          </p:cTn>
                        </p:par>
                        <p:par>
                          <p:cTn id="25" fill="hold">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31746"/>
                                        </p:tgtEl>
                                        <p:attrNameLst>
                                          <p:attrName>style.visibility</p:attrName>
                                        </p:attrNameLst>
                                      </p:cBhvr>
                                      <p:to>
                                        <p:strVal val="visible"/>
                                      </p:to>
                                    </p:set>
                                    <p:animEffect transition="in" filter="fade">
                                      <p:cBhvr>
                                        <p:cTn id="28" dur="1000"/>
                                        <p:tgtEl>
                                          <p:spTgt spid="31746"/>
                                        </p:tgtEl>
                                      </p:cBhvr>
                                    </p:animEffect>
                                    <p:anim calcmode="lin" valueType="num">
                                      <p:cBhvr>
                                        <p:cTn id="29" dur="1000" fill="hold"/>
                                        <p:tgtEl>
                                          <p:spTgt spid="31746"/>
                                        </p:tgtEl>
                                        <p:attrNameLst>
                                          <p:attrName>ppt_x</p:attrName>
                                        </p:attrNameLst>
                                      </p:cBhvr>
                                      <p:tavLst>
                                        <p:tav tm="0">
                                          <p:val>
                                            <p:strVal val="#ppt_x-.1"/>
                                          </p:val>
                                        </p:tav>
                                        <p:tav tm="100000">
                                          <p:val>
                                            <p:strVal val="#ppt_x"/>
                                          </p:val>
                                        </p:tav>
                                      </p:tavLst>
                                    </p:anim>
                                    <p:anim calcmode="lin" valueType="num">
                                      <p:cBhvr>
                                        <p:cTn id="30" dur="1000" fill="hold"/>
                                        <p:tgtEl>
                                          <p:spTgt spid="317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09644245_d252553aee_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Luna"/>
          <p:cNvSpPr/>
          <p:nvPr/>
        </p:nvSpPr>
        <p:spPr>
          <a:xfrm>
            <a:off x="4500562" y="696505"/>
            <a:ext cx="4643438" cy="3911231"/>
          </a:xfrm>
          <a:prstGeom prst="moon">
            <a:avLst>
              <a:gd name="adj" fmla="val 17972"/>
            </a:avLst>
          </a:prstGeom>
          <a:gradFill flip="none" rotWithShape="1">
            <a:gsLst>
              <a:gs pos="55000">
                <a:schemeClr val="accent2">
                  <a:lumMod val="50000"/>
                  <a:alpha val="55000"/>
                </a:schemeClr>
              </a:gs>
              <a:gs pos="50000">
                <a:schemeClr val="bg2">
                  <a:lumMod val="40000"/>
                  <a:lumOff val="60000"/>
                </a:schemeClr>
              </a:gs>
              <a:gs pos="100000">
                <a:schemeClr val="accent5">
                  <a:lumMod val="40000"/>
                  <a:lumOff val="60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flipH="1">
            <a:off x="0" y="696505"/>
            <a:ext cx="4500562" cy="3911213"/>
          </a:xfrm>
          <a:prstGeom prst="moon">
            <a:avLst>
              <a:gd name="adj" fmla="val 20462"/>
            </a:avLst>
          </a:prstGeom>
          <a:gradFill flip="none" rotWithShape="1">
            <a:gsLst>
              <a:gs pos="52000">
                <a:schemeClr val="accent2">
                  <a:lumMod val="50000"/>
                  <a:alpha val="55000"/>
                </a:schemeClr>
              </a:gs>
              <a:gs pos="50000">
                <a:schemeClr val="bg2">
                  <a:lumMod val="40000"/>
                  <a:lumOff val="60000"/>
                </a:schemeClr>
              </a:gs>
              <a:gs pos="100000">
                <a:schemeClr val="accent5">
                  <a:lumMod val="20000"/>
                  <a:lumOff val="80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539750" y="4011910"/>
            <a:ext cx="82089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Lo más tradicional es recorrer las calles contemplando los más de 700 monumentos, algunos de 25 metros de altura, que critican y caricaturizan la vida social y política. </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14:shred pattern="rectangl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8" presetClass="emph" presetSubtype="0" fill="hold" nodeType="withEffect">
                                  <p:stCondLst>
                                    <p:cond delay="0"/>
                                  </p:stCondLst>
                                  <p:childTnLst>
                                    <p:animRot by="21600000">
                                      <p:cBhvr>
                                        <p:cTn id="12" dur="3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7"/>
                                        </p:tgtEl>
                                        <p:attrNameLst>
                                          <p:attrName>r</p:attrName>
                                        </p:attrNameLst>
                                      </p:cBhvr>
                                    </p:animRot>
                                  </p:childTnLst>
                                </p:cTn>
                              </p:par>
                              <p:par>
                                <p:cTn id="15" presetID="2" presetClass="entr" presetSubtype="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0-#ppt_w/2"/>
                                          </p:val>
                                        </p:tav>
                                        <p:tav tm="100000">
                                          <p:val>
                                            <p:strVal val="#ppt_x"/>
                                          </p:val>
                                        </p:tav>
                                      </p:tavLst>
                                    </p:anim>
                                    <p:anim calcmode="lin" valueType="num">
                                      <p:cBhvr additive="base">
                                        <p:cTn id="18" dur="3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1+#ppt_w/2"/>
                                          </p:val>
                                        </p:tav>
                                        <p:tav tm="100000">
                                          <p:val>
                                            <p:strVal val="#ppt_x"/>
                                          </p:val>
                                        </p:tav>
                                      </p:tavLst>
                                    </p:anim>
                                    <p:anim calcmode="lin" valueType="num">
                                      <p:cBhvr additive="base">
                                        <p:cTn id="22" dur="3000" fill="hold"/>
                                        <p:tgtEl>
                                          <p:spTgt spid="7"/>
                                        </p:tgtEl>
                                        <p:attrNameLst>
                                          <p:attrName>ppt_y</p:attrName>
                                        </p:attrNameLst>
                                      </p:cBhvr>
                                      <p:tavLst>
                                        <p:tav tm="0">
                                          <p:val>
                                            <p:strVal val="#ppt_y"/>
                                          </p:val>
                                        </p:tav>
                                        <p:tav tm="100000">
                                          <p:val>
                                            <p:strVal val="#ppt_y"/>
                                          </p:val>
                                        </p:tav>
                                      </p:tavLst>
                                    </p:anim>
                                  </p:childTnLst>
                                </p:cTn>
                              </p:par>
                            </p:childTnLst>
                          </p:cTn>
                        </p:par>
                        <p:par>
                          <p:cTn id="23" fill="hold" nodeType="afterGroup">
                            <p:stCondLst>
                              <p:cond delay="3000"/>
                            </p:stCondLst>
                            <p:childTnLst>
                              <p:par>
                                <p:cTn id="24" presetID="17" presetClass="exit" presetSubtype="8" fill="hold" nodeType="afterEffect">
                                  <p:stCondLst>
                                    <p:cond delay="0"/>
                                  </p:stCondLst>
                                  <p:childTnLst>
                                    <p:anim calcmode="lin" valueType="num">
                                      <p:cBhvr>
                                        <p:cTn id="25" dur="3000"/>
                                        <p:tgtEl>
                                          <p:spTgt spid="7"/>
                                        </p:tgtEl>
                                        <p:attrNameLst>
                                          <p:attrName>ppt_x</p:attrName>
                                        </p:attrNameLst>
                                      </p:cBhvr>
                                      <p:tavLst>
                                        <p:tav tm="0">
                                          <p:val>
                                            <p:strVal val="ppt_x"/>
                                          </p:val>
                                        </p:tav>
                                        <p:tav tm="100000">
                                          <p:val>
                                            <p:strVal val="ppt_x-ppt_w/2"/>
                                          </p:val>
                                        </p:tav>
                                      </p:tavLst>
                                    </p:anim>
                                    <p:anim calcmode="lin" valueType="num">
                                      <p:cBhvr>
                                        <p:cTn id="26" dur="3000"/>
                                        <p:tgtEl>
                                          <p:spTgt spid="7"/>
                                        </p:tgtEl>
                                        <p:attrNameLst>
                                          <p:attrName>ppt_y</p:attrName>
                                        </p:attrNameLst>
                                      </p:cBhvr>
                                      <p:tavLst>
                                        <p:tav tm="0">
                                          <p:val>
                                            <p:strVal val="ppt_y"/>
                                          </p:val>
                                        </p:tav>
                                        <p:tav tm="100000">
                                          <p:val>
                                            <p:strVal val="ppt_y"/>
                                          </p:val>
                                        </p:tav>
                                      </p:tavLst>
                                    </p:anim>
                                    <p:anim calcmode="lin" valueType="num">
                                      <p:cBhvr>
                                        <p:cTn id="27" dur="3000"/>
                                        <p:tgtEl>
                                          <p:spTgt spid="7"/>
                                        </p:tgtEl>
                                        <p:attrNameLst>
                                          <p:attrName>ppt_w</p:attrName>
                                        </p:attrNameLst>
                                      </p:cBhvr>
                                      <p:tavLst>
                                        <p:tav tm="0">
                                          <p:val>
                                            <p:strVal val="ppt_w"/>
                                          </p:val>
                                        </p:tav>
                                        <p:tav tm="100000">
                                          <p:val>
                                            <p:fltVal val="0"/>
                                          </p:val>
                                        </p:tav>
                                      </p:tavLst>
                                    </p:anim>
                                    <p:anim calcmode="lin" valueType="num">
                                      <p:cBhvr>
                                        <p:cTn id="28" dur="3000"/>
                                        <p:tgtEl>
                                          <p:spTgt spid="7"/>
                                        </p:tgtEl>
                                        <p:attrNameLst>
                                          <p:attrName>ppt_h</p:attrName>
                                        </p:attrNameLst>
                                      </p:cBhvr>
                                      <p:tavLst>
                                        <p:tav tm="0">
                                          <p:val>
                                            <p:strVal val="ppt_h"/>
                                          </p:val>
                                        </p:tav>
                                        <p:tav tm="100000">
                                          <p:val>
                                            <p:strVal val="ppt_h"/>
                                          </p:val>
                                        </p:tav>
                                      </p:tavLst>
                                    </p:anim>
                                    <p:set>
                                      <p:cBhvr>
                                        <p:cTn id="29" dur="1" fill="hold">
                                          <p:stCondLst>
                                            <p:cond delay="2999"/>
                                          </p:stCondLst>
                                        </p:cTn>
                                        <p:tgtEl>
                                          <p:spTgt spid="7"/>
                                        </p:tgtEl>
                                        <p:attrNameLst>
                                          <p:attrName>style.visibility</p:attrName>
                                        </p:attrNameLst>
                                      </p:cBhvr>
                                      <p:to>
                                        <p:strVal val="hidden"/>
                                      </p:to>
                                    </p:set>
                                  </p:childTnLst>
                                </p:cTn>
                              </p:par>
                              <p:par>
                                <p:cTn id="30" presetID="17" presetClass="exit" presetSubtype="2" fill="hold" nodeType="withEffect">
                                  <p:stCondLst>
                                    <p:cond delay="0"/>
                                  </p:stCondLst>
                                  <p:childTnLst>
                                    <p:anim calcmode="lin" valueType="num">
                                      <p:cBhvr>
                                        <p:cTn id="31" dur="3000"/>
                                        <p:tgtEl>
                                          <p:spTgt spid="5"/>
                                        </p:tgtEl>
                                        <p:attrNameLst>
                                          <p:attrName>ppt_x</p:attrName>
                                        </p:attrNameLst>
                                      </p:cBhvr>
                                      <p:tavLst>
                                        <p:tav tm="0">
                                          <p:val>
                                            <p:strVal val="ppt_x"/>
                                          </p:val>
                                        </p:tav>
                                        <p:tav tm="100000">
                                          <p:val>
                                            <p:strVal val="ppt_x+ppt_w/2"/>
                                          </p:val>
                                        </p:tav>
                                      </p:tavLst>
                                    </p:anim>
                                    <p:anim calcmode="lin" valueType="num">
                                      <p:cBhvr>
                                        <p:cTn id="32" dur="3000"/>
                                        <p:tgtEl>
                                          <p:spTgt spid="5"/>
                                        </p:tgtEl>
                                        <p:attrNameLst>
                                          <p:attrName>ppt_y</p:attrName>
                                        </p:attrNameLst>
                                      </p:cBhvr>
                                      <p:tavLst>
                                        <p:tav tm="0">
                                          <p:val>
                                            <p:strVal val="ppt_y"/>
                                          </p:val>
                                        </p:tav>
                                        <p:tav tm="100000">
                                          <p:val>
                                            <p:strVal val="ppt_y"/>
                                          </p:val>
                                        </p:tav>
                                      </p:tavLst>
                                    </p:anim>
                                    <p:anim calcmode="lin" valueType="num">
                                      <p:cBhvr>
                                        <p:cTn id="33" dur="3000"/>
                                        <p:tgtEl>
                                          <p:spTgt spid="5"/>
                                        </p:tgtEl>
                                        <p:attrNameLst>
                                          <p:attrName>ppt_w</p:attrName>
                                        </p:attrNameLst>
                                      </p:cBhvr>
                                      <p:tavLst>
                                        <p:tav tm="0">
                                          <p:val>
                                            <p:strVal val="ppt_w"/>
                                          </p:val>
                                        </p:tav>
                                        <p:tav tm="100000">
                                          <p:val>
                                            <p:fltVal val="0"/>
                                          </p:val>
                                        </p:tav>
                                      </p:tavLst>
                                    </p:anim>
                                    <p:anim calcmode="lin" valueType="num">
                                      <p:cBhvr>
                                        <p:cTn id="34" dur="3000"/>
                                        <p:tgtEl>
                                          <p:spTgt spid="5"/>
                                        </p:tgtEl>
                                        <p:attrNameLst>
                                          <p:attrName>ppt_h</p:attrName>
                                        </p:attrNameLst>
                                      </p:cBhvr>
                                      <p:tavLst>
                                        <p:tav tm="0">
                                          <p:val>
                                            <p:strVal val="ppt_h"/>
                                          </p:val>
                                        </p:tav>
                                        <p:tav tm="100000">
                                          <p:val>
                                            <p:strVal val="ppt_h"/>
                                          </p:val>
                                        </p:tav>
                                      </p:tavLst>
                                    </p:anim>
                                    <p:set>
                                      <p:cBhvr>
                                        <p:cTn id="35" dur="1" fill="hold">
                                          <p:stCondLst>
                                            <p:cond delay="2999"/>
                                          </p:stCondLst>
                                        </p:cTn>
                                        <p:tgtEl>
                                          <p:spTgt spid="5"/>
                                        </p:tgtEl>
                                        <p:attrNameLst>
                                          <p:attrName>style.visibility</p:attrName>
                                        </p:attrNameLst>
                                      </p:cBhvr>
                                      <p:to>
                                        <p:strVal val="hidden"/>
                                      </p:to>
                                    </p:set>
                                  </p:childTnLst>
                                </p:cTn>
                              </p:par>
                              <p:par>
                                <p:cTn id="36" presetID="17" presetClass="entr" presetSubtype="10"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fltVal val="0"/>
                                          </p:val>
                                        </p:tav>
                                        <p:tav tm="100000">
                                          <p:val>
                                            <p:strVal val="#ppt_w"/>
                                          </p:val>
                                        </p:tav>
                                      </p:tavLst>
                                    </p:anim>
                                    <p:anim calcmode="lin" valueType="num">
                                      <p:cBhvr>
                                        <p:cTn id="39" dur="3000" fill="hold"/>
                                        <p:tgtEl>
                                          <p:spTgt spid="4"/>
                                        </p:tgtEl>
                                        <p:attrNameLst>
                                          <p:attrName>ppt_h</p:attrName>
                                        </p:attrNameLst>
                                      </p:cBhvr>
                                      <p:tavLst>
                                        <p:tav tm="0">
                                          <p:val>
                                            <p:strVal val="#ppt_h"/>
                                          </p:val>
                                        </p:tav>
                                        <p:tav tm="100000">
                                          <p:val>
                                            <p:strVal val="#ppt_h"/>
                                          </p:val>
                                        </p:tav>
                                      </p:tavLst>
                                    </p:anim>
                                  </p:childTnLst>
                                </p:cTn>
                              </p:par>
                            </p:childTnLst>
                          </p:cTn>
                        </p:par>
                        <p:par>
                          <p:cTn id="40" fill="hold" nodeType="afterGroup">
                            <p:stCondLst>
                              <p:cond delay="6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9525"/>
            <a:ext cx="9144000" cy="51339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heurón"/>
          <p:cNvSpPr/>
          <p:nvPr/>
        </p:nvSpPr>
        <p:spPr>
          <a:xfrm rot="5400000">
            <a:off x="3866550" y="669713"/>
            <a:ext cx="1553776" cy="2143140"/>
          </a:xfrm>
          <a:prstGeom prst="chevron">
            <a:avLst>
              <a:gd name="adj" fmla="val 75488"/>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rot="16200000">
            <a:off x="3866550" y="2437804"/>
            <a:ext cx="1553776" cy="2143140"/>
          </a:xfrm>
          <a:prstGeom prst="chevron">
            <a:avLst>
              <a:gd name="adj" fmla="val 75488"/>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a:off x="2571736" y="1821651"/>
            <a:ext cx="2071702" cy="1607355"/>
          </a:xfrm>
          <a:prstGeom prst="chevron">
            <a:avLst>
              <a:gd name="adj" fmla="val 87777"/>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rot="10609876">
            <a:off x="4686849" y="1763684"/>
            <a:ext cx="2071702" cy="1607355"/>
          </a:xfrm>
          <a:prstGeom prst="chevron">
            <a:avLst>
              <a:gd name="adj" fmla="val 87725"/>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rot="5400000">
            <a:off x="3866550" y="80350"/>
            <a:ext cx="1553776" cy="2143140"/>
          </a:xfrm>
          <a:prstGeom prst="chevron">
            <a:avLst>
              <a:gd name="adj" fmla="val 74327"/>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10609876">
            <a:off x="5550945" y="1763684"/>
            <a:ext cx="2071702" cy="1607355"/>
          </a:xfrm>
          <a:prstGeom prst="chevron">
            <a:avLst>
              <a:gd name="adj" fmla="val 92495"/>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rot="16200000">
            <a:off x="3866550" y="3027168"/>
            <a:ext cx="1553776" cy="2143140"/>
          </a:xfrm>
          <a:prstGeom prst="chevron">
            <a:avLst>
              <a:gd name="adj" fmla="val 75488"/>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a:off x="1714480" y="1821651"/>
            <a:ext cx="2071702" cy="1607355"/>
          </a:xfrm>
          <a:prstGeom prst="chevron">
            <a:avLst>
              <a:gd name="adj" fmla="val 83808"/>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a:off x="785786" y="1821651"/>
            <a:ext cx="2071702" cy="1607355"/>
          </a:xfrm>
          <a:prstGeom prst="chevron">
            <a:avLst>
              <a:gd name="adj" fmla="val 88356"/>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heurón"/>
          <p:cNvSpPr/>
          <p:nvPr/>
        </p:nvSpPr>
        <p:spPr>
          <a:xfrm rot="10800000">
            <a:off x="6286512" y="1768073"/>
            <a:ext cx="2071702" cy="1607355"/>
          </a:xfrm>
          <a:prstGeom prst="chevron">
            <a:avLst>
              <a:gd name="adj" fmla="val 86990"/>
            </a:avLst>
          </a:prstGeom>
          <a:blipFill>
            <a:blip r:embed="rId4"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heurón"/>
          <p:cNvSpPr/>
          <p:nvPr/>
        </p:nvSpPr>
        <p:spPr>
          <a:xfrm rot="5400000">
            <a:off x="3866550" y="-508996"/>
            <a:ext cx="1553776" cy="2143140"/>
          </a:xfrm>
          <a:prstGeom prst="chevron">
            <a:avLst>
              <a:gd name="adj" fmla="val 76649"/>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heurón"/>
          <p:cNvSpPr/>
          <p:nvPr/>
        </p:nvSpPr>
        <p:spPr>
          <a:xfrm rot="16200000">
            <a:off x="3920138" y="3616522"/>
            <a:ext cx="1446602" cy="2143140"/>
          </a:xfrm>
          <a:prstGeom prst="chevron">
            <a:avLst>
              <a:gd name="adj" fmla="val 77468"/>
            </a:avLst>
          </a:prstGeom>
          <a:blipFill>
            <a:blip r:embed="rId5"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7" name="16 CuadroTexto"/>
          <p:cNvSpPr txBox="1"/>
          <p:nvPr/>
        </p:nvSpPr>
        <p:spPr>
          <a:xfrm>
            <a:off x="576039" y="4280439"/>
            <a:ext cx="8135937" cy="646331"/>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Los monumentos de las Fallas de Valencia están hechos principalmente de madera, cartón y papel pintado. </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0000">
        <p14:shred pattern="rectangle"/>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ppt_x"/>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ppt_x"/>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ppt_x"/>
                                          </p:val>
                                        </p:tav>
                                        <p:tav tm="100000">
                                          <p:val>
                                            <p:strVal val="#ppt_x"/>
                                          </p:val>
                                        </p:tav>
                                      </p:tavLst>
                                    </p:anim>
                                    <p:anim calcmode="lin" valueType="num">
                                      <p:cBhvr additive="base">
                                        <p:cTn id="48" dur="30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ppt_x"/>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16" presetClass="entr" presetSubtype="26" fill="hold"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barn(inHorizontal)">
                                      <p:cBhvr>
                                        <p:cTn id="55" dur="3000"/>
                                        <p:tgtEl>
                                          <p:spTgt spid="7"/>
                                        </p:tgtEl>
                                      </p:cBhvr>
                                    </p:animEffect>
                                  </p:childTnLst>
                                </p:cTn>
                              </p:par>
                              <p:par>
                                <p:cTn id="56" presetID="16" presetClass="entr" presetSubtype="26" fill="hold" nodeType="with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barn(inHorizontal)">
                                      <p:cBhvr>
                                        <p:cTn id="58" dur="3000"/>
                                        <p:tgtEl>
                                          <p:spTgt spid="12"/>
                                        </p:tgtEl>
                                      </p:cBhvr>
                                    </p:animEffect>
                                  </p:childTnLst>
                                </p:cTn>
                              </p:par>
                              <p:par>
                                <p:cTn id="59" presetID="16" presetClass="entr" presetSubtype="26"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barn(inHorizontal)">
                                      <p:cBhvr>
                                        <p:cTn id="61" dur="3000"/>
                                        <p:tgtEl>
                                          <p:spTgt spid="13"/>
                                        </p:tgtEl>
                                      </p:cBhvr>
                                    </p:animEffect>
                                  </p:childTnLst>
                                </p:cTn>
                              </p:par>
                              <p:par>
                                <p:cTn id="62" presetID="16" presetClass="entr" presetSubtype="26"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barn(inHorizontal)">
                                      <p:cBhvr>
                                        <p:cTn id="64" dur="3000"/>
                                        <p:tgtEl>
                                          <p:spTgt spid="8"/>
                                        </p:tgtEl>
                                      </p:cBhvr>
                                    </p:animEffect>
                                  </p:childTnLst>
                                </p:cTn>
                              </p:par>
                              <p:par>
                                <p:cTn id="65" presetID="16" presetClass="entr" presetSubtype="26"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barn(inHorizontal)">
                                      <p:cBhvr>
                                        <p:cTn id="67" dur="3000"/>
                                        <p:tgtEl>
                                          <p:spTgt spid="10"/>
                                        </p:tgtEl>
                                      </p:cBhvr>
                                    </p:animEffect>
                                  </p:childTnLst>
                                </p:cTn>
                              </p:par>
                              <p:par>
                                <p:cTn id="68" presetID="16" presetClass="entr" presetSubtype="26"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barn(inHorizontal)">
                                      <p:cBhvr>
                                        <p:cTn id="70" dur="3000"/>
                                        <p:tgtEl>
                                          <p:spTgt spid="14"/>
                                        </p:tgtEl>
                                      </p:cBhvr>
                                    </p:animEffect>
                                  </p:childTnLst>
                                </p:cTn>
                              </p:par>
                              <p:par>
                                <p:cTn id="71" presetID="16" presetClass="entr" presetSubtype="21" fill="hold" nodeType="withEffect">
                                  <p:stCondLst>
                                    <p:cond delay="0"/>
                                  </p:stCondLst>
                                  <p:childTnLst>
                                    <p:set>
                                      <p:cBhvr>
                                        <p:cTn id="72" dur="1" fill="hold">
                                          <p:stCondLst>
                                            <p:cond delay="0"/>
                                          </p:stCondLst>
                                        </p:cTn>
                                        <p:tgtEl>
                                          <p:spTgt spid="5"/>
                                        </p:tgtEl>
                                        <p:attrNameLst>
                                          <p:attrName>style.visibility</p:attrName>
                                        </p:attrNameLst>
                                      </p:cBhvr>
                                      <p:to>
                                        <p:strVal val="visible"/>
                                      </p:to>
                                    </p:set>
                                    <p:animEffect transition="in" filter="barn(inVertical)">
                                      <p:cBhvr>
                                        <p:cTn id="73" dur="3000"/>
                                        <p:tgtEl>
                                          <p:spTgt spid="5"/>
                                        </p:tgtEl>
                                      </p:cBhvr>
                                    </p:animEffect>
                                  </p:childTnLst>
                                </p:cTn>
                              </p:par>
                              <p:par>
                                <p:cTn id="74" presetID="16" presetClass="entr" presetSubtype="21" fill="hold"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arn(inVertical)">
                                      <p:cBhvr>
                                        <p:cTn id="76" dur="3000"/>
                                        <p:tgtEl>
                                          <p:spTgt spid="9"/>
                                        </p:tgtEl>
                                      </p:cBhvr>
                                    </p:animEffect>
                                  </p:childTnLst>
                                </p:cTn>
                              </p:par>
                              <p:par>
                                <p:cTn id="77" presetID="16" presetClass="entr" presetSubtype="21" fill="hold" nodeType="with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barn(inVertical)">
                                      <p:cBhvr>
                                        <p:cTn id="79" dur="3000"/>
                                        <p:tgtEl>
                                          <p:spTgt spid="15"/>
                                        </p:tgtEl>
                                      </p:cBhvr>
                                    </p:animEffect>
                                  </p:childTnLst>
                                </p:cTn>
                              </p:par>
                              <p:par>
                                <p:cTn id="80" presetID="16" presetClass="entr" presetSubtype="21" fill="hold" nodeType="withEffect">
                                  <p:stCondLst>
                                    <p:cond delay="0"/>
                                  </p:stCondLst>
                                  <p:childTnLst>
                                    <p:set>
                                      <p:cBhvr>
                                        <p:cTn id="81" dur="1" fill="hold">
                                          <p:stCondLst>
                                            <p:cond delay="0"/>
                                          </p:stCondLst>
                                        </p:cTn>
                                        <p:tgtEl>
                                          <p:spTgt spid="6"/>
                                        </p:tgtEl>
                                        <p:attrNameLst>
                                          <p:attrName>style.visibility</p:attrName>
                                        </p:attrNameLst>
                                      </p:cBhvr>
                                      <p:to>
                                        <p:strVal val="visible"/>
                                      </p:to>
                                    </p:set>
                                    <p:animEffect transition="in" filter="barn(inVertical)">
                                      <p:cBhvr>
                                        <p:cTn id="82" dur="3000"/>
                                        <p:tgtEl>
                                          <p:spTgt spid="6"/>
                                        </p:tgtEl>
                                      </p:cBhvr>
                                    </p:animEffect>
                                  </p:childTnLst>
                                </p:cTn>
                              </p:par>
                              <p:par>
                                <p:cTn id="83" presetID="16" presetClass="entr" presetSubtype="21" fill="hold" nodeType="withEffect">
                                  <p:stCondLst>
                                    <p:cond delay="0"/>
                                  </p:stCondLst>
                                  <p:childTnLst>
                                    <p:set>
                                      <p:cBhvr>
                                        <p:cTn id="84" dur="1" fill="hold">
                                          <p:stCondLst>
                                            <p:cond delay="0"/>
                                          </p:stCondLst>
                                        </p:cTn>
                                        <p:tgtEl>
                                          <p:spTgt spid="11"/>
                                        </p:tgtEl>
                                        <p:attrNameLst>
                                          <p:attrName>style.visibility</p:attrName>
                                        </p:attrNameLst>
                                      </p:cBhvr>
                                      <p:to>
                                        <p:strVal val="visible"/>
                                      </p:to>
                                    </p:set>
                                    <p:animEffect transition="in" filter="barn(inVertical)">
                                      <p:cBhvr>
                                        <p:cTn id="85" dur="3000"/>
                                        <p:tgtEl>
                                          <p:spTgt spid="11"/>
                                        </p:tgtEl>
                                      </p:cBhvr>
                                    </p:animEffect>
                                  </p:childTnLst>
                                </p:cTn>
                              </p:par>
                              <p:par>
                                <p:cTn id="86" presetID="16" presetClass="entr" presetSubtype="21"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barn(inVertical)">
                                      <p:cBhvr>
                                        <p:cTn id="88" dur="3000"/>
                                        <p:tgtEl>
                                          <p:spTgt spid="16"/>
                                        </p:tgtEl>
                                      </p:cBhvr>
                                    </p:animEffect>
                                  </p:childTnLst>
                                </p:cTn>
                              </p:par>
                            </p:childTnLst>
                          </p:cTn>
                        </p:par>
                        <p:par>
                          <p:cTn id="89" fill="hold" nodeType="afterGroup">
                            <p:stCondLst>
                              <p:cond delay="3000"/>
                            </p:stCondLst>
                            <p:childTnLst>
                              <p:par>
                                <p:cTn id="90" presetID="2" presetClass="exit" presetSubtype="4" fill="hold" nodeType="after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ppt_x"/>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9"/>
                                        </p:tgtEl>
                                        <p:attrNameLst>
                                          <p:attrName>ppt_x</p:attrName>
                                        </p:attrNameLst>
                                      </p:cBhvr>
                                      <p:tavLst>
                                        <p:tav tm="0">
                                          <p:val>
                                            <p:strVal val="ppt_x"/>
                                          </p:val>
                                        </p:tav>
                                        <p:tav tm="100000">
                                          <p:val>
                                            <p:strVal val="ppt_x"/>
                                          </p:val>
                                        </p:tav>
                                      </p:tavLst>
                                    </p:anim>
                                    <p:anim calcmode="lin" valueType="num">
                                      <p:cBhvr additive="base">
                                        <p:cTn id="96" dur="3000"/>
                                        <p:tgtEl>
                                          <p:spTgt spid="9"/>
                                        </p:tgtEl>
                                        <p:attrNameLst>
                                          <p:attrName>ppt_y</p:attrName>
                                        </p:attrNameLst>
                                      </p:cBhvr>
                                      <p:tavLst>
                                        <p:tav tm="0">
                                          <p:val>
                                            <p:strVal val="ppt_y"/>
                                          </p:val>
                                        </p:tav>
                                        <p:tav tm="100000">
                                          <p:val>
                                            <p:strVal val="1+ppt_h/2"/>
                                          </p:val>
                                        </p:tav>
                                      </p:tavLst>
                                    </p:anim>
                                    <p:set>
                                      <p:cBhvr>
                                        <p:cTn id="97" dur="1" fill="hold">
                                          <p:stCondLst>
                                            <p:cond delay="2999"/>
                                          </p:stCondLst>
                                        </p:cTn>
                                        <p:tgtEl>
                                          <p:spTgt spid="9"/>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5"/>
                                        </p:tgtEl>
                                        <p:attrNameLst>
                                          <p:attrName>ppt_x</p:attrName>
                                        </p:attrNameLst>
                                      </p:cBhvr>
                                      <p:tavLst>
                                        <p:tav tm="0">
                                          <p:val>
                                            <p:strVal val="ppt_x"/>
                                          </p:val>
                                        </p:tav>
                                        <p:tav tm="100000">
                                          <p:val>
                                            <p:strVal val="ppt_x"/>
                                          </p:val>
                                        </p:tav>
                                      </p:tavLst>
                                    </p:anim>
                                    <p:anim calcmode="lin" valueType="num">
                                      <p:cBhvr additive="base">
                                        <p:cTn id="100" dur="3000"/>
                                        <p:tgtEl>
                                          <p:spTgt spid="15"/>
                                        </p:tgtEl>
                                        <p:attrNameLst>
                                          <p:attrName>ppt_y</p:attrName>
                                        </p:attrNameLst>
                                      </p:cBhvr>
                                      <p:tavLst>
                                        <p:tav tm="0">
                                          <p:val>
                                            <p:strVal val="ppt_y"/>
                                          </p:val>
                                        </p:tav>
                                        <p:tav tm="100000">
                                          <p:val>
                                            <p:strVal val="1+ppt_h/2"/>
                                          </p:val>
                                        </p:tav>
                                      </p:tavLst>
                                    </p:anim>
                                    <p:set>
                                      <p:cBhvr>
                                        <p:cTn id="101" dur="1" fill="hold">
                                          <p:stCondLst>
                                            <p:cond delay="2999"/>
                                          </p:stCondLst>
                                        </p:cTn>
                                        <p:tgtEl>
                                          <p:spTgt spid="15"/>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ppt_x"/>
                                          </p:val>
                                        </p:tav>
                                      </p:tavLst>
                                    </p:anim>
                                    <p:anim calcmode="lin" valueType="num">
                                      <p:cBhvr additive="base">
                                        <p:cTn id="104" dur="3000"/>
                                        <p:tgtEl>
                                          <p:spTgt spid="6"/>
                                        </p:tgtEl>
                                        <p:attrNameLst>
                                          <p:attrName>ppt_y</p:attrName>
                                        </p:attrNameLst>
                                      </p:cBhvr>
                                      <p:tavLst>
                                        <p:tav tm="0">
                                          <p:val>
                                            <p:strVal val="ppt_y"/>
                                          </p:val>
                                        </p:tav>
                                        <p:tav tm="100000">
                                          <p:val>
                                            <p:strVal val="0-ppt_h/2"/>
                                          </p:val>
                                        </p:tav>
                                      </p:tavLst>
                                    </p:anim>
                                    <p:set>
                                      <p:cBhvr>
                                        <p:cTn id="105" dur="1" fill="hold">
                                          <p:stCondLst>
                                            <p:cond delay="2999"/>
                                          </p:stCondLst>
                                        </p:cTn>
                                        <p:tgtEl>
                                          <p:spTgt spid="6"/>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11"/>
                                        </p:tgtEl>
                                        <p:attrNameLst>
                                          <p:attrName>ppt_x</p:attrName>
                                        </p:attrNameLst>
                                      </p:cBhvr>
                                      <p:tavLst>
                                        <p:tav tm="0">
                                          <p:val>
                                            <p:strVal val="ppt_x"/>
                                          </p:val>
                                        </p:tav>
                                        <p:tav tm="100000">
                                          <p:val>
                                            <p:strVal val="ppt_x"/>
                                          </p:val>
                                        </p:tav>
                                      </p:tavLst>
                                    </p:anim>
                                    <p:anim calcmode="lin" valueType="num">
                                      <p:cBhvr additive="base">
                                        <p:cTn id="108" dur="3000"/>
                                        <p:tgtEl>
                                          <p:spTgt spid="11"/>
                                        </p:tgtEl>
                                        <p:attrNameLst>
                                          <p:attrName>ppt_y</p:attrName>
                                        </p:attrNameLst>
                                      </p:cBhvr>
                                      <p:tavLst>
                                        <p:tav tm="0">
                                          <p:val>
                                            <p:strVal val="ppt_y"/>
                                          </p:val>
                                        </p:tav>
                                        <p:tav tm="100000">
                                          <p:val>
                                            <p:strVal val="0-ppt_h/2"/>
                                          </p:val>
                                        </p:tav>
                                      </p:tavLst>
                                    </p:anim>
                                    <p:set>
                                      <p:cBhvr>
                                        <p:cTn id="109" dur="1" fill="hold">
                                          <p:stCondLst>
                                            <p:cond delay="2999"/>
                                          </p:stCondLst>
                                        </p:cTn>
                                        <p:tgtEl>
                                          <p:spTgt spid="11"/>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ppt_x"/>
                                          </p:val>
                                        </p:tav>
                                      </p:tavLst>
                                    </p:anim>
                                    <p:anim calcmode="lin" valueType="num">
                                      <p:cBhvr additive="base">
                                        <p:cTn id="112" dur="3000"/>
                                        <p:tgtEl>
                                          <p:spTgt spid="16"/>
                                        </p:tgtEl>
                                        <p:attrNameLst>
                                          <p:attrName>ppt_y</p:attrName>
                                        </p:attrNameLst>
                                      </p:cBhvr>
                                      <p:tavLst>
                                        <p:tav tm="0">
                                          <p:val>
                                            <p:strVal val="ppt_y"/>
                                          </p:val>
                                        </p:tav>
                                        <p:tav tm="100000">
                                          <p:val>
                                            <p:strVal val="0-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7"/>
                                        </p:tgtEl>
                                        <p:attrNameLst>
                                          <p:attrName>ppt_x</p:attrName>
                                        </p:attrNameLst>
                                      </p:cBhvr>
                                      <p:tavLst>
                                        <p:tav tm="0">
                                          <p:val>
                                            <p:strVal val="ppt_x"/>
                                          </p:val>
                                        </p:tav>
                                        <p:tav tm="100000">
                                          <p:val>
                                            <p:strVal val="1+ppt_w/2"/>
                                          </p:val>
                                        </p:tav>
                                      </p:tavLst>
                                    </p:anim>
                                    <p:anim calcmode="lin" valueType="num">
                                      <p:cBhvr additive="base">
                                        <p:cTn id="116" dur="3000"/>
                                        <p:tgtEl>
                                          <p:spTgt spid="7"/>
                                        </p:tgtEl>
                                        <p:attrNameLst>
                                          <p:attrName>ppt_y</p:attrName>
                                        </p:attrNameLst>
                                      </p:cBhvr>
                                      <p:tavLst>
                                        <p:tav tm="0">
                                          <p:val>
                                            <p:strVal val="ppt_y"/>
                                          </p:val>
                                        </p:tav>
                                        <p:tav tm="100000">
                                          <p:val>
                                            <p:strVal val="ppt_y"/>
                                          </p:val>
                                        </p:tav>
                                      </p:tavLst>
                                    </p:anim>
                                    <p:set>
                                      <p:cBhvr>
                                        <p:cTn id="117" dur="1" fill="hold">
                                          <p:stCondLst>
                                            <p:cond delay="2999"/>
                                          </p:stCondLst>
                                        </p:cTn>
                                        <p:tgtEl>
                                          <p:spTgt spid="7"/>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12"/>
                                        </p:tgtEl>
                                        <p:attrNameLst>
                                          <p:attrName>ppt_x</p:attrName>
                                        </p:attrNameLst>
                                      </p:cBhvr>
                                      <p:tavLst>
                                        <p:tav tm="0">
                                          <p:val>
                                            <p:strVal val="ppt_x"/>
                                          </p:val>
                                        </p:tav>
                                        <p:tav tm="100000">
                                          <p:val>
                                            <p:strVal val="1+ppt_w/2"/>
                                          </p:val>
                                        </p:tav>
                                      </p:tavLst>
                                    </p:anim>
                                    <p:anim calcmode="lin" valueType="num">
                                      <p:cBhvr additive="base">
                                        <p:cTn id="120" dur="3000"/>
                                        <p:tgtEl>
                                          <p:spTgt spid="12"/>
                                        </p:tgtEl>
                                        <p:attrNameLst>
                                          <p:attrName>ppt_y</p:attrName>
                                        </p:attrNameLst>
                                      </p:cBhvr>
                                      <p:tavLst>
                                        <p:tav tm="0">
                                          <p:val>
                                            <p:strVal val="ppt_y"/>
                                          </p:val>
                                        </p:tav>
                                        <p:tav tm="100000">
                                          <p:val>
                                            <p:strVal val="ppt_y"/>
                                          </p:val>
                                        </p:tav>
                                      </p:tavLst>
                                    </p:anim>
                                    <p:set>
                                      <p:cBhvr>
                                        <p:cTn id="121" dur="1" fill="hold">
                                          <p:stCondLst>
                                            <p:cond delay="2999"/>
                                          </p:stCondLst>
                                        </p:cTn>
                                        <p:tgtEl>
                                          <p:spTgt spid="12"/>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3"/>
                                        </p:tgtEl>
                                        <p:attrNameLst>
                                          <p:attrName>ppt_x</p:attrName>
                                        </p:attrNameLst>
                                      </p:cBhvr>
                                      <p:tavLst>
                                        <p:tav tm="0">
                                          <p:val>
                                            <p:strVal val="ppt_x"/>
                                          </p:val>
                                        </p:tav>
                                        <p:tav tm="100000">
                                          <p:val>
                                            <p:strVal val="1+ppt_w/2"/>
                                          </p:val>
                                        </p:tav>
                                      </p:tavLst>
                                    </p:anim>
                                    <p:anim calcmode="lin" valueType="num">
                                      <p:cBhvr additive="base">
                                        <p:cTn id="124" dur="3000"/>
                                        <p:tgtEl>
                                          <p:spTgt spid="13"/>
                                        </p:tgtEl>
                                        <p:attrNameLst>
                                          <p:attrName>ppt_y</p:attrName>
                                        </p:attrNameLst>
                                      </p:cBhvr>
                                      <p:tavLst>
                                        <p:tav tm="0">
                                          <p:val>
                                            <p:strVal val="ppt_y"/>
                                          </p:val>
                                        </p:tav>
                                        <p:tav tm="100000">
                                          <p:val>
                                            <p:strVal val="ppt_y"/>
                                          </p:val>
                                        </p:tav>
                                      </p:tavLst>
                                    </p:anim>
                                    <p:set>
                                      <p:cBhvr>
                                        <p:cTn id="125" dur="1" fill="hold">
                                          <p:stCondLst>
                                            <p:cond delay="2999"/>
                                          </p:stCondLst>
                                        </p:cTn>
                                        <p:tgtEl>
                                          <p:spTgt spid="13"/>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8"/>
                                        </p:tgtEl>
                                        <p:attrNameLst>
                                          <p:attrName>ppt_x</p:attrName>
                                        </p:attrNameLst>
                                      </p:cBhvr>
                                      <p:tavLst>
                                        <p:tav tm="0">
                                          <p:val>
                                            <p:strVal val="ppt_x"/>
                                          </p:val>
                                        </p:tav>
                                        <p:tav tm="100000">
                                          <p:val>
                                            <p:strVal val="0-ppt_w/2"/>
                                          </p:val>
                                        </p:tav>
                                      </p:tavLst>
                                    </p:anim>
                                    <p:anim calcmode="lin" valueType="num">
                                      <p:cBhvr additive="base">
                                        <p:cTn id="128" dur="3000"/>
                                        <p:tgtEl>
                                          <p:spTgt spid="8"/>
                                        </p:tgtEl>
                                        <p:attrNameLst>
                                          <p:attrName>ppt_y</p:attrName>
                                        </p:attrNameLst>
                                      </p:cBhvr>
                                      <p:tavLst>
                                        <p:tav tm="0">
                                          <p:val>
                                            <p:strVal val="ppt_y"/>
                                          </p:val>
                                        </p:tav>
                                        <p:tav tm="100000">
                                          <p:val>
                                            <p:strVal val="ppt_y"/>
                                          </p:val>
                                        </p:tav>
                                      </p:tavLst>
                                    </p:anim>
                                    <p:set>
                                      <p:cBhvr>
                                        <p:cTn id="129" dur="1" fill="hold">
                                          <p:stCondLst>
                                            <p:cond delay="2999"/>
                                          </p:stCondLst>
                                        </p:cTn>
                                        <p:tgtEl>
                                          <p:spTgt spid="8"/>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10"/>
                                        </p:tgtEl>
                                        <p:attrNameLst>
                                          <p:attrName>ppt_x</p:attrName>
                                        </p:attrNameLst>
                                      </p:cBhvr>
                                      <p:tavLst>
                                        <p:tav tm="0">
                                          <p:val>
                                            <p:strVal val="ppt_x"/>
                                          </p:val>
                                        </p:tav>
                                        <p:tav tm="100000">
                                          <p:val>
                                            <p:strVal val="0-ppt_w/2"/>
                                          </p:val>
                                        </p:tav>
                                      </p:tavLst>
                                    </p:anim>
                                    <p:anim calcmode="lin" valueType="num">
                                      <p:cBhvr additive="base">
                                        <p:cTn id="132" dur="3000"/>
                                        <p:tgtEl>
                                          <p:spTgt spid="10"/>
                                        </p:tgtEl>
                                        <p:attrNameLst>
                                          <p:attrName>ppt_y</p:attrName>
                                        </p:attrNameLst>
                                      </p:cBhvr>
                                      <p:tavLst>
                                        <p:tav tm="0">
                                          <p:val>
                                            <p:strVal val="ppt_y"/>
                                          </p:val>
                                        </p:tav>
                                        <p:tav tm="100000">
                                          <p:val>
                                            <p:strVal val="ppt_y"/>
                                          </p:val>
                                        </p:tav>
                                      </p:tavLst>
                                    </p:anim>
                                    <p:set>
                                      <p:cBhvr>
                                        <p:cTn id="133" dur="1" fill="hold">
                                          <p:stCondLst>
                                            <p:cond delay="2999"/>
                                          </p:stCondLst>
                                        </p:cTn>
                                        <p:tgtEl>
                                          <p:spTgt spid="10"/>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14"/>
                                        </p:tgtEl>
                                        <p:attrNameLst>
                                          <p:attrName>ppt_x</p:attrName>
                                        </p:attrNameLst>
                                      </p:cBhvr>
                                      <p:tavLst>
                                        <p:tav tm="0">
                                          <p:val>
                                            <p:strVal val="ppt_x"/>
                                          </p:val>
                                        </p:tav>
                                        <p:tav tm="100000">
                                          <p:val>
                                            <p:strVal val="0-ppt_w/2"/>
                                          </p:val>
                                        </p:tav>
                                      </p:tavLst>
                                    </p:anim>
                                    <p:anim calcmode="lin" valueType="num">
                                      <p:cBhvr additive="base">
                                        <p:cTn id="136" dur="3000"/>
                                        <p:tgtEl>
                                          <p:spTgt spid="14"/>
                                        </p:tgtEl>
                                        <p:attrNameLst>
                                          <p:attrName>ppt_y</p:attrName>
                                        </p:attrNameLst>
                                      </p:cBhvr>
                                      <p:tavLst>
                                        <p:tav tm="0">
                                          <p:val>
                                            <p:strVal val="ppt_y"/>
                                          </p:val>
                                        </p:tav>
                                        <p:tav tm="100000">
                                          <p:val>
                                            <p:strVal val="ppt_y"/>
                                          </p:val>
                                        </p:tav>
                                      </p:tavLst>
                                    </p:anim>
                                    <p:set>
                                      <p:cBhvr>
                                        <p:cTn id="137" dur="1" fill="hold">
                                          <p:stCondLst>
                                            <p:cond delay="2999"/>
                                          </p:stCondLst>
                                        </p:cTn>
                                        <p:tgtEl>
                                          <p:spTgt spid="14"/>
                                        </p:tgtEl>
                                        <p:attrNameLst>
                                          <p:attrName>style.visibility</p:attrName>
                                        </p:attrNameLst>
                                      </p:cBhvr>
                                      <p:to>
                                        <p:strVal val="hidden"/>
                                      </p:to>
                                    </p:set>
                                  </p:childTnLst>
                                </p:cTn>
                              </p:par>
                              <p:par>
                                <p:cTn id="138" presetID="13" presetClass="exit" presetSubtype="32" fill="hold" nodeType="withEffect">
                                  <p:stCondLst>
                                    <p:cond delay="0"/>
                                  </p:stCondLst>
                                  <p:childTnLst>
                                    <p:animEffect transition="out" filter="plus(out)">
                                      <p:cBhvr>
                                        <p:cTn id="139" dur="3000"/>
                                        <p:tgtEl>
                                          <p:spTgt spid="5"/>
                                        </p:tgtEl>
                                      </p:cBhvr>
                                    </p:animEffect>
                                    <p:set>
                                      <p:cBhvr>
                                        <p:cTn id="140" dur="1" fill="hold">
                                          <p:stCondLst>
                                            <p:cond delay="2999"/>
                                          </p:stCondLst>
                                        </p:cTn>
                                        <p:tgtEl>
                                          <p:spTgt spid="5"/>
                                        </p:tgtEl>
                                        <p:attrNameLst>
                                          <p:attrName>style.visibility</p:attrName>
                                        </p:attrNameLst>
                                      </p:cBhvr>
                                      <p:to>
                                        <p:strVal val="hidden"/>
                                      </p:to>
                                    </p:set>
                                  </p:childTnLst>
                                </p:cTn>
                              </p:par>
                              <p:par>
                                <p:cTn id="141" presetID="13" presetClass="exit" presetSubtype="32" fill="hold" nodeType="withEffect">
                                  <p:stCondLst>
                                    <p:cond delay="0"/>
                                  </p:stCondLst>
                                  <p:childTnLst>
                                    <p:animEffect transition="out" filter="plus(out)">
                                      <p:cBhvr>
                                        <p:cTn id="142" dur="3000"/>
                                        <p:tgtEl>
                                          <p:spTgt spid="6"/>
                                        </p:tgtEl>
                                      </p:cBhvr>
                                    </p:animEffect>
                                    <p:set>
                                      <p:cBhvr>
                                        <p:cTn id="143" dur="1" fill="hold">
                                          <p:stCondLst>
                                            <p:cond delay="2999"/>
                                          </p:stCondLst>
                                        </p:cTn>
                                        <p:tgtEl>
                                          <p:spTgt spid="6"/>
                                        </p:tgtEl>
                                        <p:attrNameLst>
                                          <p:attrName>style.visibility</p:attrName>
                                        </p:attrNameLst>
                                      </p:cBhvr>
                                      <p:to>
                                        <p:strVal val="hidden"/>
                                      </p:to>
                                    </p:set>
                                  </p:childTnLst>
                                </p:cTn>
                              </p:par>
                              <p:par>
                                <p:cTn id="144" presetID="13" presetClass="exit" presetSubtype="32" fill="hold" nodeType="withEffect">
                                  <p:stCondLst>
                                    <p:cond delay="0"/>
                                  </p:stCondLst>
                                  <p:childTnLst>
                                    <p:animEffect transition="out" filter="plus(out)">
                                      <p:cBhvr>
                                        <p:cTn id="145" dur="3000"/>
                                        <p:tgtEl>
                                          <p:spTgt spid="7"/>
                                        </p:tgtEl>
                                      </p:cBhvr>
                                    </p:animEffect>
                                    <p:set>
                                      <p:cBhvr>
                                        <p:cTn id="146" dur="1" fill="hold">
                                          <p:stCondLst>
                                            <p:cond delay="2999"/>
                                          </p:stCondLst>
                                        </p:cTn>
                                        <p:tgtEl>
                                          <p:spTgt spid="7"/>
                                        </p:tgtEl>
                                        <p:attrNameLst>
                                          <p:attrName>style.visibility</p:attrName>
                                        </p:attrNameLst>
                                      </p:cBhvr>
                                      <p:to>
                                        <p:strVal val="hidden"/>
                                      </p:to>
                                    </p:set>
                                  </p:childTnLst>
                                </p:cTn>
                              </p:par>
                              <p:par>
                                <p:cTn id="147" presetID="13" presetClass="exit" presetSubtype="32" fill="hold" nodeType="withEffect">
                                  <p:stCondLst>
                                    <p:cond delay="0"/>
                                  </p:stCondLst>
                                  <p:childTnLst>
                                    <p:animEffect transition="out" filter="plus(out)">
                                      <p:cBhvr>
                                        <p:cTn id="148" dur="3000"/>
                                        <p:tgtEl>
                                          <p:spTgt spid="8"/>
                                        </p:tgtEl>
                                      </p:cBhvr>
                                    </p:animEffect>
                                    <p:set>
                                      <p:cBhvr>
                                        <p:cTn id="149" dur="1" fill="hold">
                                          <p:stCondLst>
                                            <p:cond delay="2999"/>
                                          </p:stCondLst>
                                        </p:cTn>
                                        <p:tgtEl>
                                          <p:spTgt spid="8"/>
                                        </p:tgtEl>
                                        <p:attrNameLst>
                                          <p:attrName>style.visibility</p:attrName>
                                        </p:attrNameLst>
                                      </p:cBhvr>
                                      <p:to>
                                        <p:strVal val="hidden"/>
                                      </p:to>
                                    </p:set>
                                  </p:childTnLst>
                                </p:cTn>
                              </p:par>
                              <p:par>
                                <p:cTn id="150" presetID="13" presetClass="exit" presetSubtype="32" fill="hold" nodeType="withEffect">
                                  <p:stCondLst>
                                    <p:cond delay="0"/>
                                  </p:stCondLst>
                                  <p:childTnLst>
                                    <p:animEffect transition="out" filter="plus(out)">
                                      <p:cBhvr>
                                        <p:cTn id="151" dur="3000"/>
                                        <p:tgtEl>
                                          <p:spTgt spid="9"/>
                                        </p:tgtEl>
                                      </p:cBhvr>
                                    </p:animEffect>
                                    <p:set>
                                      <p:cBhvr>
                                        <p:cTn id="152" dur="1" fill="hold">
                                          <p:stCondLst>
                                            <p:cond delay="2999"/>
                                          </p:stCondLst>
                                        </p:cTn>
                                        <p:tgtEl>
                                          <p:spTgt spid="9"/>
                                        </p:tgtEl>
                                        <p:attrNameLst>
                                          <p:attrName>style.visibility</p:attrName>
                                        </p:attrNameLst>
                                      </p:cBhvr>
                                      <p:to>
                                        <p:strVal val="hidden"/>
                                      </p:to>
                                    </p:set>
                                  </p:childTnLst>
                                </p:cTn>
                              </p:par>
                              <p:par>
                                <p:cTn id="153" presetID="13" presetClass="exit" presetSubtype="32" fill="hold" nodeType="withEffect">
                                  <p:stCondLst>
                                    <p:cond delay="0"/>
                                  </p:stCondLst>
                                  <p:childTnLst>
                                    <p:animEffect transition="out" filter="plus(out)">
                                      <p:cBhvr>
                                        <p:cTn id="154" dur="3000"/>
                                        <p:tgtEl>
                                          <p:spTgt spid="10"/>
                                        </p:tgtEl>
                                      </p:cBhvr>
                                    </p:animEffect>
                                    <p:set>
                                      <p:cBhvr>
                                        <p:cTn id="155" dur="1" fill="hold">
                                          <p:stCondLst>
                                            <p:cond delay="2999"/>
                                          </p:stCondLst>
                                        </p:cTn>
                                        <p:tgtEl>
                                          <p:spTgt spid="10"/>
                                        </p:tgtEl>
                                        <p:attrNameLst>
                                          <p:attrName>style.visibility</p:attrName>
                                        </p:attrNameLst>
                                      </p:cBhvr>
                                      <p:to>
                                        <p:strVal val="hidden"/>
                                      </p:to>
                                    </p:set>
                                  </p:childTnLst>
                                </p:cTn>
                              </p:par>
                              <p:par>
                                <p:cTn id="156" presetID="13" presetClass="exit" presetSubtype="32" fill="hold" nodeType="withEffect">
                                  <p:stCondLst>
                                    <p:cond delay="0"/>
                                  </p:stCondLst>
                                  <p:childTnLst>
                                    <p:animEffect transition="out" filter="plus(out)">
                                      <p:cBhvr>
                                        <p:cTn id="157" dur="3000"/>
                                        <p:tgtEl>
                                          <p:spTgt spid="11"/>
                                        </p:tgtEl>
                                      </p:cBhvr>
                                    </p:animEffect>
                                    <p:set>
                                      <p:cBhvr>
                                        <p:cTn id="158" dur="1" fill="hold">
                                          <p:stCondLst>
                                            <p:cond delay="2999"/>
                                          </p:stCondLst>
                                        </p:cTn>
                                        <p:tgtEl>
                                          <p:spTgt spid="11"/>
                                        </p:tgtEl>
                                        <p:attrNameLst>
                                          <p:attrName>style.visibility</p:attrName>
                                        </p:attrNameLst>
                                      </p:cBhvr>
                                      <p:to>
                                        <p:strVal val="hidden"/>
                                      </p:to>
                                    </p:set>
                                  </p:childTnLst>
                                </p:cTn>
                              </p:par>
                              <p:par>
                                <p:cTn id="159" presetID="13" presetClass="exit" presetSubtype="32" fill="hold" nodeType="withEffect">
                                  <p:stCondLst>
                                    <p:cond delay="0"/>
                                  </p:stCondLst>
                                  <p:childTnLst>
                                    <p:animEffect transition="out" filter="plus(out)">
                                      <p:cBhvr>
                                        <p:cTn id="160" dur="3000"/>
                                        <p:tgtEl>
                                          <p:spTgt spid="12"/>
                                        </p:tgtEl>
                                      </p:cBhvr>
                                    </p:animEffect>
                                    <p:set>
                                      <p:cBhvr>
                                        <p:cTn id="161" dur="1" fill="hold">
                                          <p:stCondLst>
                                            <p:cond delay="2999"/>
                                          </p:stCondLst>
                                        </p:cTn>
                                        <p:tgtEl>
                                          <p:spTgt spid="12"/>
                                        </p:tgtEl>
                                        <p:attrNameLst>
                                          <p:attrName>style.visibility</p:attrName>
                                        </p:attrNameLst>
                                      </p:cBhvr>
                                      <p:to>
                                        <p:strVal val="hidden"/>
                                      </p:to>
                                    </p:set>
                                  </p:childTnLst>
                                </p:cTn>
                              </p:par>
                              <p:par>
                                <p:cTn id="162" presetID="13" presetClass="exit" presetSubtype="32" fill="hold" nodeType="withEffect">
                                  <p:stCondLst>
                                    <p:cond delay="0"/>
                                  </p:stCondLst>
                                  <p:childTnLst>
                                    <p:animEffect transition="out" filter="plus(out)">
                                      <p:cBhvr>
                                        <p:cTn id="163" dur="3000"/>
                                        <p:tgtEl>
                                          <p:spTgt spid="13"/>
                                        </p:tgtEl>
                                      </p:cBhvr>
                                    </p:animEffect>
                                    <p:set>
                                      <p:cBhvr>
                                        <p:cTn id="164" dur="1" fill="hold">
                                          <p:stCondLst>
                                            <p:cond delay="2999"/>
                                          </p:stCondLst>
                                        </p:cTn>
                                        <p:tgtEl>
                                          <p:spTgt spid="13"/>
                                        </p:tgtEl>
                                        <p:attrNameLst>
                                          <p:attrName>style.visibility</p:attrName>
                                        </p:attrNameLst>
                                      </p:cBhvr>
                                      <p:to>
                                        <p:strVal val="hidden"/>
                                      </p:to>
                                    </p:set>
                                  </p:childTnLst>
                                </p:cTn>
                              </p:par>
                              <p:par>
                                <p:cTn id="165" presetID="13" presetClass="exit" presetSubtype="32" fill="hold" nodeType="withEffect">
                                  <p:stCondLst>
                                    <p:cond delay="0"/>
                                  </p:stCondLst>
                                  <p:childTnLst>
                                    <p:animEffect transition="out" filter="plus(out)">
                                      <p:cBhvr>
                                        <p:cTn id="166" dur="3000"/>
                                        <p:tgtEl>
                                          <p:spTgt spid="14"/>
                                        </p:tgtEl>
                                      </p:cBhvr>
                                    </p:animEffect>
                                    <p:set>
                                      <p:cBhvr>
                                        <p:cTn id="167" dur="1" fill="hold">
                                          <p:stCondLst>
                                            <p:cond delay="2999"/>
                                          </p:stCondLst>
                                        </p:cTn>
                                        <p:tgtEl>
                                          <p:spTgt spid="14"/>
                                        </p:tgtEl>
                                        <p:attrNameLst>
                                          <p:attrName>style.visibility</p:attrName>
                                        </p:attrNameLst>
                                      </p:cBhvr>
                                      <p:to>
                                        <p:strVal val="hidden"/>
                                      </p:to>
                                    </p:set>
                                  </p:childTnLst>
                                </p:cTn>
                              </p:par>
                              <p:par>
                                <p:cTn id="168" presetID="13" presetClass="exit" presetSubtype="32" fill="hold" nodeType="withEffect">
                                  <p:stCondLst>
                                    <p:cond delay="0"/>
                                  </p:stCondLst>
                                  <p:childTnLst>
                                    <p:animEffect transition="out" filter="plus(out)">
                                      <p:cBhvr>
                                        <p:cTn id="169" dur="3000"/>
                                        <p:tgtEl>
                                          <p:spTgt spid="15"/>
                                        </p:tgtEl>
                                      </p:cBhvr>
                                    </p:animEffect>
                                    <p:set>
                                      <p:cBhvr>
                                        <p:cTn id="170" dur="1" fill="hold">
                                          <p:stCondLst>
                                            <p:cond delay="2999"/>
                                          </p:stCondLst>
                                        </p:cTn>
                                        <p:tgtEl>
                                          <p:spTgt spid="15"/>
                                        </p:tgtEl>
                                        <p:attrNameLst>
                                          <p:attrName>style.visibility</p:attrName>
                                        </p:attrNameLst>
                                      </p:cBhvr>
                                      <p:to>
                                        <p:strVal val="hidden"/>
                                      </p:to>
                                    </p:set>
                                  </p:childTnLst>
                                </p:cTn>
                              </p:par>
                              <p:par>
                                <p:cTn id="171" presetID="13" presetClass="exit" presetSubtype="32" fill="hold" nodeType="withEffect">
                                  <p:stCondLst>
                                    <p:cond delay="0"/>
                                  </p:stCondLst>
                                  <p:childTnLst>
                                    <p:animEffect transition="out" filter="plus(out)">
                                      <p:cBhvr>
                                        <p:cTn id="172" dur="3000"/>
                                        <p:tgtEl>
                                          <p:spTgt spid="16"/>
                                        </p:tgtEl>
                                      </p:cBhvr>
                                    </p:animEffect>
                                    <p:set>
                                      <p:cBhvr>
                                        <p:cTn id="173" dur="1" fill="hold">
                                          <p:stCondLst>
                                            <p:cond delay="2999"/>
                                          </p:stCondLst>
                                        </p:cTn>
                                        <p:tgtEl>
                                          <p:spTgt spid="16"/>
                                        </p:tgtEl>
                                        <p:attrNameLst>
                                          <p:attrName>style.visibility</p:attrName>
                                        </p:attrNameLst>
                                      </p:cBhvr>
                                      <p:to>
                                        <p:strVal val="hidden"/>
                                      </p:to>
                                    </p:set>
                                  </p:childTnLst>
                                </p:cTn>
                              </p:par>
                              <p:par>
                                <p:cTn id="174" presetID="23" presetClass="entr" presetSubtype="272" fill="hold" nodeType="withEffect">
                                  <p:stCondLst>
                                    <p:cond delay="0"/>
                                  </p:stCondLst>
                                  <p:childTnLst>
                                    <p:set>
                                      <p:cBhvr>
                                        <p:cTn id="175" dur="1" fill="hold">
                                          <p:stCondLst>
                                            <p:cond delay="0"/>
                                          </p:stCondLst>
                                        </p:cTn>
                                        <p:tgtEl>
                                          <p:spTgt spid="4"/>
                                        </p:tgtEl>
                                        <p:attrNameLst>
                                          <p:attrName>style.visibility</p:attrName>
                                        </p:attrNameLst>
                                      </p:cBhvr>
                                      <p:to>
                                        <p:strVal val="visible"/>
                                      </p:to>
                                    </p:set>
                                    <p:anim calcmode="lin" valueType="num">
                                      <p:cBhvr>
                                        <p:cTn id="176" dur="3000" fill="hold"/>
                                        <p:tgtEl>
                                          <p:spTgt spid="4"/>
                                        </p:tgtEl>
                                        <p:attrNameLst>
                                          <p:attrName>ppt_w</p:attrName>
                                        </p:attrNameLst>
                                      </p:cBhvr>
                                      <p:tavLst>
                                        <p:tav tm="0">
                                          <p:val>
                                            <p:strVal val="2/3*#ppt_w"/>
                                          </p:val>
                                        </p:tav>
                                        <p:tav tm="100000">
                                          <p:val>
                                            <p:strVal val="#ppt_w"/>
                                          </p:val>
                                        </p:tav>
                                      </p:tavLst>
                                    </p:anim>
                                    <p:anim calcmode="lin" valueType="num">
                                      <p:cBhvr>
                                        <p:cTn id="177" dur="3000" fill="hold"/>
                                        <p:tgtEl>
                                          <p:spTgt spid="4"/>
                                        </p:tgtEl>
                                        <p:attrNameLst>
                                          <p:attrName>ppt_h</p:attrName>
                                        </p:attrNameLst>
                                      </p:cBhvr>
                                      <p:tavLst>
                                        <p:tav tm="0">
                                          <p:val>
                                            <p:strVal val="2/3*#ppt_h"/>
                                          </p:val>
                                        </p:tav>
                                        <p:tav tm="100000">
                                          <p:val>
                                            <p:strVal val="#ppt_h"/>
                                          </p:val>
                                        </p:tav>
                                      </p:tavLst>
                                    </p:anim>
                                  </p:childTnLst>
                                </p:cTn>
                              </p:par>
                              <p:par>
                                <p:cTn id="178" presetID="4" presetClass="entr" presetSubtype="32" fill="hold" nodeType="withEffect">
                                  <p:stCondLst>
                                    <p:cond delay="0"/>
                                  </p:stCondLst>
                                  <p:childTnLst>
                                    <p:set>
                                      <p:cBhvr>
                                        <p:cTn id="179" dur="1" fill="hold">
                                          <p:stCondLst>
                                            <p:cond delay="0"/>
                                          </p:stCondLst>
                                        </p:cTn>
                                        <p:tgtEl>
                                          <p:spTgt spid="4"/>
                                        </p:tgtEl>
                                        <p:attrNameLst>
                                          <p:attrName>style.visibility</p:attrName>
                                        </p:attrNameLst>
                                      </p:cBhvr>
                                      <p:to>
                                        <p:strVal val="visible"/>
                                      </p:to>
                                    </p:set>
                                    <p:animEffect transition="in" filter="box(out)">
                                      <p:cBhvr>
                                        <p:cTn id="180" dur="3000"/>
                                        <p:tgtEl>
                                          <p:spTgt spid="4"/>
                                        </p:tgtEl>
                                      </p:cBhvr>
                                    </p:animEffect>
                                  </p:childTnLst>
                                </p:cTn>
                              </p:par>
                            </p:childTnLst>
                          </p:cTn>
                        </p:par>
                        <p:par>
                          <p:cTn id="181" fill="hold" nodeType="afterGroup">
                            <p:stCondLst>
                              <p:cond delay="6000"/>
                            </p:stCondLst>
                            <p:childTnLst>
                              <p:par>
                                <p:cTn id="182" presetID="40" presetClass="entr" presetSubtype="0" fill="hold" grpId="0" nodeType="afterEffect">
                                  <p:stCondLst>
                                    <p:cond delay="0"/>
                                  </p:stCondLst>
                                  <p:iterate type="lt">
                                    <p:tmPct val="10000"/>
                                  </p:iterate>
                                  <p:childTnLst>
                                    <p:set>
                                      <p:cBhvr>
                                        <p:cTn id="183" dur="1" fill="hold">
                                          <p:stCondLst>
                                            <p:cond delay="0"/>
                                          </p:stCondLst>
                                        </p:cTn>
                                        <p:tgtEl>
                                          <p:spTgt spid="17"/>
                                        </p:tgtEl>
                                        <p:attrNameLst>
                                          <p:attrName>style.visibility</p:attrName>
                                        </p:attrNameLst>
                                      </p:cBhvr>
                                      <p:to>
                                        <p:strVal val="visible"/>
                                      </p:to>
                                    </p:set>
                                    <p:animEffect transition="in" filter="fade">
                                      <p:cBhvr>
                                        <p:cTn id="184" dur="1000"/>
                                        <p:tgtEl>
                                          <p:spTgt spid="17"/>
                                        </p:tgtEl>
                                      </p:cBhvr>
                                    </p:animEffect>
                                    <p:anim calcmode="lin" valueType="num">
                                      <p:cBhvr>
                                        <p:cTn id="185" dur="1000" fill="hold"/>
                                        <p:tgtEl>
                                          <p:spTgt spid="17"/>
                                        </p:tgtEl>
                                        <p:attrNameLst>
                                          <p:attrName>ppt_x</p:attrName>
                                        </p:attrNameLst>
                                      </p:cBhvr>
                                      <p:tavLst>
                                        <p:tav tm="0">
                                          <p:val>
                                            <p:strVal val="#ppt_x-.1"/>
                                          </p:val>
                                        </p:tav>
                                        <p:tav tm="100000">
                                          <p:val>
                                            <p:strVal val="#ppt_x"/>
                                          </p:val>
                                        </p:tav>
                                      </p:tavLst>
                                    </p:anim>
                                    <p:anim calcmode="lin" valueType="num">
                                      <p:cBhvr>
                                        <p:cTn id="186"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1"/>
            <a:ext cx="9143999" cy="566809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Flecha curvada hacia la derecha"/>
          <p:cNvSpPr/>
          <p:nvPr/>
        </p:nvSpPr>
        <p:spPr>
          <a:xfrm>
            <a:off x="1476375" y="642938"/>
            <a:ext cx="3238500" cy="3697287"/>
          </a:xfrm>
          <a:prstGeom prst="curvedRightArrow">
            <a:avLst>
              <a:gd name="adj1" fmla="val 50000"/>
              <a:gd name="adj2" fmla="val 27214"/>
              <a:gd name="adj3" fmla="val 0"/>
            </a:avLst>
          </a:prstGeom>
          <a:blipFill dpi="0" rotWithShape="1">
            <a:blip r:embed="rId2">
              <a:extLst>
                <a:ext uri="{28A0092B-C50C-407E-A947-70E740481C1C}">
                  <a14:useLocalDpi xmlns:a14="http://schemas.microsoft.com/office/drawing/2010/main" val="0"/>
                </a:ext>
              </a:extLst>
            </a:blip>
            <a:srcRect/>
            <a:stretch>
              <a:fillRect/>
            </a:stretch>
          </a:blipFill>
          <a:ln>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Flecha curvada hacia la derecha"/>
          <p:cNvSpPr/>
          <p:nvPr/>
        </p:nvSpPr>
        <p:spPr>
          <a:xfrm flipH="1">
            <a:off x="4714875" y="642938"/>
            <a:ext cx="3170238" cy="3697287"/>
          </a:xfrm>
          <a:prstGeom prst="curvedRightArrow">
            <a:avLst>
              <a:gd name="adj1" fmla="val 50000"/>
              <a:gd name="adj2" fmla="val 28758"/>
              <a:gd name="adj3" fmla="val 0"/>
            </a:avLst>
          </a:prstGeom>
          <a:blipFill dpi="0" rotWithShape="1">
            <a:blip r:embed="rId2">
              <a:extLst>
                <a:ext uri="{28A0092B-C50C-407E-A947-70E740481C1C}">
                  <a14:useLocalDpi xmlns:a14="http://schemas.microsoft.com/office/drawing/2010/main" val="0"/>
                </a:ext>
              </a:extLst>
            </a:blip>
            <a:srcRect/>
            <a:stretch>
              <a:fillRect/>
            </a:stretch>
          </a:blipFill>
          <a:ln>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Flecha curvada hacia la derecha"/>
          <p:cNvSpPr/>
          <p:nvPr/>
        </p:nvSpPr>
        <p:spPr>
          <a:xfrm>
            <a:off x="2214563" y="1393825"/>
            <a:ext cx="2528887" cy="2303463"/>
          </a:xfrm>
          <a:prstGeom prst="curvedRightArrow">
            <a:avLst>
              <a:gd name="adj1" fmla="val 50000"/>
              <a:gd name="adj2" fmla="val 27214"/>
              <a:gd name="adj3" fmla="val 0"/>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Flecha curvada hacia la derecha"/>
          <p:cNvSpPr/>
          <p:nvPr/>
        </p:nvSpPr>
        <p:spPr>
          <a:xfrm flipH="1">
            <a:off x="4714875" y="1393825"/>
            <a:ext cx="2393950" cy="2303463"/>
          </a:xfrm>
          <a:prstGeom prst="curvedRightArrow">
            <a:avLst>
              <a:gd name="adj1" fmla="val 50000"/>
              <a:gd name="adj2" fmla="val 28758"/>
              <a:gd name="adj3" fmla="val 0"/>
            </a:avLst>
          </a:prstGeom>
          <a:blipFill dpi="0" rotWithShape="1">
            <a:blip r:embed="rId4" cstate="print">
              <a:extLst>
                <a:ext uri="{28A0092B-C50C-407E-A947-70E740481C1C}">
                  <a14:useLocalDpi xmlns:a14="http://schemas.microsoft.com/office/drawing/2010/main" val="0"/>
                </a:ext>
              </a:extLst>
            </a:blip>
            <a:srcRect/>
            <a:stretch>
              <a:fillRect/>
            </a:stretch>
          </a:blipFill>
          <a:ln>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Flecha curvada hacia la derecha"/>
          <p:cNvSpPr/>
          <p:nvPr/>
        </p:nvSpPr>
        <p:spPr>
          <a:xfrm>
            <a:off x="2928938" y="1714500"/>
            <a:ext cx="1857375" cy="1500188"/>
          </a:xfrm>
          <a:prstGeom prst="curvedRightArrow">
            <a:avLst>
              <a:gd name="adj1" fmla="val 50000"/>
              <a:gd name="adj2" fmla="val 25961"/>
              <a:gd name="adj3" fmla="val 0"/>
            </a:avLst>
          </a:prstGeom>
          <a:blipFill dpi="0" rotWithShape="1">
            <a:blip r:embed="rId5" cstate="print">
              <a:extLst>
                <a:ext uri="{28A0092B-C50C-407E-A947-70E740481C1C}">
                  <a14:useLocalDpi xmlns:a14="http://schemas.microsoft.com/office/drawing/2010/main" val="0"/>
                </a:ext>
              </a:extLst>
            </a:blip>
            <a:srcRect/>
            <a:stretch>
              <a:fillRect/>
            </a:stretch>
          </a:blipFill>
          <a:ln>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Flecha curvada hacia la derecha"/>
          <p:cNvSpPr/>
          <p:nvPr/>
        </p:nvSpPr>
        <p:spPr>
          <a:xfrm flipH="1">
            <a:off x="4714875" y="1714500"/>
            <a:ext cx="1785938" cy="1500188"/>
          </a:xfrm>
          <a:prstGeom prst="curvedRightArrow">
            <a:avLst>
              <a:gd name="adj1" fmla="val 50000"/>
              <a:gd name="adj2" fmla="val 28101"/>
              <a:gd name="adj3" fmla="val 0"/>
            </a:avLst>
          </a:prstGeom>
          <a:blipFill dpi="0" rotWithShape="1">
            <a:blip r:embed="rId6" cstate="print">
              <a:extLst>
                <a:ext uri="{28A0092B-C50C-407E-A947-70E740481C1C}">
                  <a14:useLocalDpi xmlns:a14="http://schemas.microsoft.com/office/drawing/2010/main" val="0"/>
                </a:ext>
              </a:extLst>
            </a:blip>
            <a:srcRect/>
            <a:stretch>
              <a:fillRect/>
            </a:stretch>
          </a:blipFill>
          <a:ln>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8674" name="Rectangle 2"/>
          <p:cNvSpPr>
            <a:spLocks noChangeArrowheads="1"/>
          </p:cNvSpPr>
          <p:nvPr/>
        </p:nvSpPr>
        <p:spPr bwMode="auto">
          <a:xfrm>
            <a:off x="642910" y="4071948"/>
            <a:ext cx="8215370"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b="1" i="0" u="none" strike="noStrike" cap="none" normalizeH="0" baseline="0" dirty="0" smtClean="0">
                <a:ln>
                  <a:noFill/>
                </a:ln>
                <a:solidFill>
                  <a:schemeClr val="tx1"/>
                </a:solidFill>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Las fiestas falleras están concebidas para vivirlas en familia. La tradición valenciana en este caso es transmitir el símbolo de esta fiesta de generación en generación. </a:t>
            </a:r>
            <a:endParaRPr kumimoji="0" lang="es-ES" b="1" i="0" u="none" strike="noStrike" cap="none" normalizeH="0" baseline="0" dirty="0" smtClean="0">
              <a:ln>
                <a:noFill/>
              </a:ln>
              <a:solidFill>
                <a:schemeClr val="tx1"/>
              </a:solidFill>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split orient="vert"/>
      </p:transition>
    </mc:Choice>
    <mc:Fallback xmlns="">
      <p:transition spd="slow" advTm="25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fmla="#ppt_w*sin(2.5*pi*$)">
                                          <p:val>
                                            <p:fltVal val="0"/>
                                          </p:val>
                                        </p:tav>
                                        <p:tav tm="100000">
                                          <p:val>
                                            <p:fltVal val="1"/>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19"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fmla="#ppt_w*sin(2.5*pi*$)">
                                          <p:val>
                                            <p:fltVal val="0"/>
                                          </p:val>
                                        </p:tav>
                                        <p:tav tm="100000">
                                          <p:val>
                                            <p:fltVal val="1"/>
                                          </p:val>
                                        </p:tav>
                                      </p:tavLst>
                                    </p:anim>
                                    <p:anim calcmode="lin" valueType="num">
                                      <p:cBhvr>
                                        <p:cTn id="12" dur="3000" fill="hold"/>
                                        <p:tgtEl>
                                          <p:spTgt spid="6"/>
                                        </p:tgtEl>
                                        <p:attrNameLst>
                                          <p:attrName>ppt_h</p:attrName>
                                        </p:attrNameLst>
                                      </p:cBhvr>
                                      <p:tavLst>
                                        <p:tav tm="0">
                                          <p:val>
                                            <p:strVal val="#ppt_h"/>
                                          </p:val>
                                        </p:tav>
                                        <p:tav tm="100000">
                                          <p:val>
                                            <p:strVal val="#ppt_h"/>
                                          </p:val>
                                        </p:tav>
                                      </p:tavLst>
                                    </p:anim>
                                  </p:childTnLst>
                                </p:cTn>
                              </p:par>
                              <p:par>
                                <p:cTn id="13" presetID="19" presetClass="entr" presetSubtype="1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fmla="#ppt_w*sin(2.5*pi*$)">
                                          <p:val>
                                            <p:fltVal val="0"/>
                                          </p:val>
                                        </p:tav>
                                        <p:tav tm="100000">
                                          <p:val>
                                            <p:fltVal val="1"/>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19"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fmla="#ppt_w*sin(2.5*pi*$)">
                                          <p:val>
                                            <p:fltVal val="0"/>
                                          </p:val>
                                        </p:tav>
                                        <p:tav tm="100000">
                                          <p:val>
                                            <p:fltVal val="1"/>
                                          </p:val>
                                        </p:tav>
                                      </p:tavLst>
                                    </p:anim>
                                    <p:anim calcmode="lin" valueType="num">
                                      <p:cBhvr>
                                        <p:cTn id="20" dur="3000" fill="hold"/>
                                        <p:tgtEl>
                                          <p:spTgt spid="8"/>
                                        </p:tgtEl>
                                        <p:attrNameLst>
                                          <p:attrName>ppt_h</p:attrName>
                                        </p:attrNameLst>
                                      </p:cBhvr>
                                      <p:tavLst>
                                        <p:tav tm="0">
                                          <p:val>
                                            <p:strVal val="#ppt_h"/>
                                          </p:val>
                                        </p:tav>
                                        <p:tav tm="100000">
                                          <p:val>
                                            <p:strVal val="#ppt_h"/>
                                          </p:val>
                                        </p:tav>
                                      </p:tavLst>
                                    </p:anim>
                                  </p:childTnLst>
                                </p:cTn>
                              </p:par>
                              <p:par>
                                <p:cTn id="21" presetID="19" presetClass="entr" presetSubtype="1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3000" fill="hold"/>
                                        <p:tgtEl>
                                          <p:spTgt spid="9"/>
                                        </p:tgtEl>
                                        <p:attrNameLst>
                                          <p:attrName>ppt_w</p:attrName>
                                        </p:attrNameLst>
                                      </p:cBhvr>
                                      <p:tavLst>
                                        <p:tav tm="0" fmla="#ppt_w*sin(2.5*pi*$)">
                                          <p:val>
                                            <p:fltVal val="0"/>
                                          </p:val>
                                        </p:tav>
                                        <p:tav tm="100000">
                                          <p:val>
                                            <p:fltVal val="1"/>
                                          </p:val>
                                        </p:tav>
                                      </p:tavLst>
                                    </p:anim>
                                    <p:anim calcmode="lin" valueType="num">
                                      <p:cBhvr>
                                        <p:cTn id="24" dur="3000" fill="hold"/>
                                        <p:tgtEl>
                                          <p:spTgt spid="9"/>
                                        </p:tgtEl>
                                        <p:attrNameLst>
                                          <p:attrName>ppt_h</p:attrName>
                                        </p:attrNameLst>
                                      </p:cBhvr>
                                      <p:tavLst>
                                        <p:tav tm="0">
                                          <p:val>
                                            <p:strVal val="#ppt_h"/>
                                          </p:val>
                                        </p:tav>
                                        <p:tav tm="100000">
                                          <p:val>
                                            <p:strVal val="#ppt_h"/>
                                          </p:val>
                                        </p:tav>
                                      </p:tavLst>
                                    </p:anim>
                                  </p:childTnLst>
                                </p:cTn>
                              </p:par>
                              <p:par>
                                <p:cTn id="25" presetID="19" presetClass="entr" presetSubtype="1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3000" fill="hold"/>
                                        <p:tgtEl>
                                          <p:spTgt spid="10"/>
                                        </p:tgtEl>
                                        <p:attrNameLst>
                                          <p:attrName>ppt_w</p:attrName>
                                        </p:attrNameLst>
                                      </p:cBhvr>
                                      <p:tavLst>
                                        <p:tav tm="0" fmla="#ppt_w*sin(2.5*pi*$)">
                                          <p:val>
                                            <p:fltVal val="0"/>
                                          </p:val>
                                        </p:tav>
                                        <p:tav tm="100000">
                                          <p:val>
                                            <p:fltVal val="1"/>
                                          </p:val>
                                        </p:tav>
                                      </p:tavLst>
                                    </p:anim>
                                    <p:anim calcmode="lin" valueType="num">
                                      <p:cBhvr>
                                        <p:cTn id="28" dur="3000" fill="hold"/>
                                        <p:tgtEl>
                                          <p:spTgt spid="10"/>
                                        </p:tgtEl>
                                        <p:attrNameLst>
                                          <p:attrName>ppt_h</p:attrName>
                                        </p:attrNameLst>
                                      </p:cBhvr>
                                      <p:tavLst>
                                        <p:tav tm="0">
                                          <p:val>
                                            <p:strVal val="#ppt_h"/>
                                          </p:val>
                                        </p:tav>
                                        <p:tav tm="100000">
                                          <p:val>
                                            <p:strVal val="#ppt_h"/>
                                          </p:val>
                                        </p:tav>
                                      </p:tavLst>
                                    </p:anim>
                                  </p:childTnLst>
                                </p:cTn>
                              </p:par>
                              <p:par>
                                <p:cTn id="29" presetID="3" presetClass="entr" presetSubtype="5" fill="hold" grpId="1"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linds(vertical)">
                                      <p:cBhvr>
                                        <p:cTn id="31" dur="3000"/>
                                        <p:tgtEl>
                                          <p:spTgt spid="5"/>
                                        </p:tgtEl>
                                      </p:cBhvr>
                                    </p:animEffect>
                                  </p:childTnLst>
                                </p:cTn>
                              </p:par>
                              <p:par>
                                <p:cTn id="32" presetID="3" presetClass="entr" presetSubtype="5"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linds(vertical)">
                                      <p:cBhvr>
                                        <p:cTn id="34" dur="3000"/>
                                        <p:tgtEl>
                                          <p:spTgt spid="7"/>
                                        </p:tgtEl>
                                      </p:cBhvr>
                                    </p:animEffect>
                                  </p:childTnLst>
                                </p:cTn>
                              </p:par>
                              <p:par>
                                <p:cTn id="35" presetID="3" presetClass="entr" presetSubtype="5" fill="hold" grpId="1"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linds(vertical)">
                                      <p:cBhvr>
                                        <p:cTn id="37" dur="3000"/>
                                        <p:tgtEl>
                                          <p:spTgt spid="9"/>
                                        </p:tgtEl>
                                      </p:cBhvr>
                                    </p:animEffect>
                                  </p:childTnLst>
                                </p:cTn>
                              </p:par>
                              <p:par>
                                <p:cTn id="38" presetID="3" presetClass="entr" presetSubtype="5" fill="hold" grpId="1"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blinds(vertical)">
                                      <p:cBhvr>
                                        <p:cTn id="40" dur="3000"/>
                                        <p:tgtEl>
                                          <p:spTgt spid="6"/>
                                        </p:tgtEl>
                                      </p:cBhvr>
                                    </p:animEffect>
                                  </p:childTnLst>
                                </p:cTn>
                              </p:par>
                              <p:par>
                                <p:cTn id="41" presetID="3" presetClass="entr" presetSubtype="5"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blinds(vertical)">
                                      <p:cBhvr>
                                        <p:cTn id="43" dur="3000"/>
                                        <p:tgtEl>
                                          <p:spTgt spid="8"/>
                                        </p:tgtEl>
                                      </p:cBhvr>
                                    </p:animEffect>
                                  </p:childTnLst>
                                </p:cTn>
                              </p:par>
                              <p:par>
                                <p:cTn id="44" presetID="3" presetClass="entr" presetSubtype="5"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blinds(vertical)">
                                      <p:cBhvr>
                                        <p:cTn id="46" dur="3000"/>
                                        <p:tgtEl>
                                          <p:spTgt spid="10"/>
                                        </p:tgtEl>
                                      </p:cBhvr>
                                    </p:animEffect>
                                  </p:childTnLst>
                                </p:cTn>
                              </p:par>
                              <p:par>
                                <p:cTn id="47" presetID="8" presetClass="emph" presetSubtype="0" fill="hold" grpId="2" nodeType="withEffect">
                                  <p:stCondLst>
                                    <p:cond delay="0"/>
                                  </p:stCondLst>
                                  <p:childTnLst>
                                    <p:animRot by="21600000">
                                      <p:cBhvr>
                                        <p:cTn id="48" dur="3000" fill="hold"/>
                                        <p:tgtEl>
                                          <p:spTgt spid="5"/>
                                        </p:tgtEl>
                                        <p:attrNameLst>
                                          <p:attrName>r</p:attrName>
                                        </p:attrNameLst>
                                      </p:cBhvr>
                                    </p:animRot>
                                  </p:childTnLst>
                                </p:cTn>
                              </p:par>
                              <p:par>
                                <p:cTn id="49" presetID="8" presetClass="emph" presetSubtype="0" fill="hold" grpId="2" nodeType="withEffect">
                                  <p:stCondLst>
                                    <p:cond delay="0"/>
                                  </p:stCondLst>
                                  <p:childTnLst>
                                    <p:animRot by="21600000">
                                      <p:cBhvr>
                                        <p:cTn id="50" dur="3000" fill="hold"/>
                                        <p:tgtEl>
                                          <p:spTgt spid="6"/>
                                        </p:tgtEl>
                                        <p:attrNameLst>
                                          <p:attrName>r</p:attrName>
                                        </p:attrNameLst>
                                      </p:cBhvr>
                                    </p:animRot>
                                  </p:childTnLst>
                                </p:cTn>
                              </p:par>
                              <p:par>
                                <p:cTn id="51" presetID="8" presetClass="emph" presetSubtype="0" fill="hold" grpId="2" nodeType="withEffect">
                                  <p:stCondLst>
                                    <p:cond delay="0"/>
                                  </p:stCondLst>
                                  <p:childTnLst>
                                    <p:animRot by="21600000">
                                      <p:cBhvr>
                                        <p:cTn id="52" dur="3000" fill="hold"/>
                                        <p:tgtEl>
                                          <p:spTgt spid="7"/>
                                        </p:tgtEl>
                                        <p:attrNameLst>
                                          <p:attrName>r</p:attrName>
                                        </p:attrNameLst>
                                      </p:cBhvr>
                                    </p:animRot>
                                  </p:childTnLst>
                                </p:cTn>
                              </p:par>
                              <p:par>
                                <p:cTn id="53" presetID="8" presetClass="emph" presetSubtype="0" fill="hold" grpId="2" nodeType="withEffect">
                                  <p:stCondLst>
                                    <p:cond delay="0"/>
                                  </p:stCondLst>
                                  <p:childTnLst>
                                    <p:animRot by="21600000">
                                      <p:cBhvr>
                                        <p:cTn id="54" dur="3000" fill="hold"/>
                                        <p:tgtEl>
                                          <p:spTgt spid="8"/>
                                        </p:tgtEl>
                                        <p:attrNameLst>
                                          <p:attrName>r</p:attrName>
                                        </p:attrNameLst>
                                      </p:cBhvr>
                                    </p:animRot>
                                  </p:childTnLst>
                                </p:cTn>
                              </p:par>
                              <p:par>
                                <p:cTn id="55" presetID="8" presetClass="emph" presetSubtype="0" fill="hold" grpId="2" nodeType="withEffect">
                                  <p:stCondLst>
                                    <p:cond delay="0"/>
                                  </p:stCondLst>
                                  <p:childTnLst>
                                    <p:animRot by="21600000">
                                      <p:cBhvr>
                                        <p:cTn id="56" dur="3000" fill="hold"/>
                                        <p:tgtEl>
                                          <p:spTgt spid="9"/>
                                        </p:tgtEl>
                                        <p:attrNameLst>
                                          <p:attrName>r</p:attrName>
                                        </p:attrNameLst>
                                      </p:cBhvr>
                                    </p:animRot>
                                  </p:childTnLst>
                                </p:cTn>
                              </p:par>
                              <p:par>
                                <p:cTn id="57" presetID="8" presetClass="emph" presetSubtype="0" fill="hold" grpId="2" nodeType="withEffect">
                                  <p:stCondLst>
                                    <p:cond delay="0"/>
                                  </p:stCondLst>
                                  <p:childTnLst>
                                    <p:animRot by="21600000">
                                      <p:cBhvr>
                                        <p:cTn id="58" dur="3000" fill="hold"/>
                                        <p:tgtEl>
                                          <p:spTgt spid="10"/>
                                        </p:tgtEl>
                                        <p:attrNameLst>
                                          <p:attrName>r</p:attrName>
                                        </p:attrNameLst>
                                      </p:cBhvr>
                                    </p:animRot>
                                  </p:childTnLst>
                                </p:cTn>
                              </p:par>
                            </p:childTnLst>
                          </p:cTn>
                        </p:par>
                        <p:par>
                          <p:cTn id="59" fill="hold" nodeType="afterGroup">
                            <p:stCondLst>
                              <p:cond delay="3000"/>
                            </p:stCondLst>
                            <p:childTnLst>
                              <p:par>
                                <p:cTn id="60" presetID="2" presetClass="exit" presetSubtype="2" fill="hold" grpId="3" nodeType="afterEffect">
                                  <p:stCondLst>
                                    <p:cond delay="0"/>
                                  </p:stCondLst>
                                  <p:childTnLst>
                                    <p:anim calcmode="lin" valueType="num">
                                      <p:cBhvr additive="base">
                                        <p:cTn id="61" dur="3000"/>
                                        <p:tgtEl>
                                          <p:spTgt spid="5"/>
                                        </p:tgtEl>
                                        <p:attrNameLst>
                                          <p:attrName>ppt_x</p:attrName>
                                        </p:attrNameLst>
                                      </p:cBhvr>
                                      <p:tavLst>
                                        <p:tav tm="0">
                                          <p:val>
                                            <p:strVal val="ppt_x"/>
                                          </p:val>
                                        </p:tav>
                                        <p:tav tm="100000">
                                          <p:val>
                                            <p:strVal val="1+ppt_w/2"/>
                                          </p:val>
                                        </p:tav>
                                      </p:tavLst>
                                    </p:anim>
                                    <p:anim calcmode="lin" valueType="num">
                                      <p:cBhvr additive="base">
                                        <p:cTn id="62" dur="3000"/>
                                        <p:tgtEl>
                                          <p:spTgt spid="5"/>
                                        </p:tgtEl>
                                        <p:attrNameLst>
                                          <p:attrName>ppt_y</p:attrName>
                                        </p:attrNameLst>
                                      </p:cBhvr>
                                      <p:tavLst>
                                        <p:tav tm="0">
                                          <p:val>
                                            <p:strVal val="ppt_y"/>
                                          </p:val>
                                        </p:tav>
                                        <p:tav tm="100000">
                                          <p:val>
                                            <p:strVal val="ppt_y"/>
                                          </p:val>
                                        </p:tav>
                                      </p:tavLst>
                                    </p:anim>
                                    <p:set>
                                      <p:cBhvr>
                                        <p:cTn id="63" dur="1" fill="hold">
                                          <p:stCondLst>
                                            <p:cond delay="2999"/>
                                          </p:stCondLst>
                                        </p:cTn>
                                        <p:tgtEl>
                                          <p:spTgt spid="5"/>
                                        </p:tgtEl>
                                        <p:attrNameLst>
                                          <p:attrName>style.visibility</p:attrName>
                                        </p:attrNameLst>
                                      </p:cBhvr>
                                      <p:to>
                                        <p:strVal val="hidden"/>
                                      </p:to>
                                    </p:set>
                                  </p:childTnLst>
                                </p:cTn>
                              </p:par>
                              <p:par>
                                <p:cTn id="64" presetID="2" presetClass="exit" presetSubtype="2" fill="hold" grpId="3" nodeType="withEffect">
                                  <p:stCondLst>
                                    <p:cond delay="0"/>
                                  </p:stCondLst>
                                  <p:childTnLst>
                                    <p:anim calcmode="lin" valueType="num">
                                      <p:cBhvr additive="base">
                                        <p:cTn id="65" dur="3000"/>
                                        <p:tgtEl>
                                          <p:spTgt spid="7"/>
                                        </p:tgtEl>
                                        <p:attrNameLst>
                                          <p:attrName>ppt_x</p:attrName>
                                        </p:attrNameLst>
                                      </p:cBhvr>
                                      <p:tavLst>
                                        <p:tav tm="0">
                                          <p:val>
                                            <p:strVal val="ppt_x"/>
                                          </p:val>
                                        </p:tav>
                                        <p:tav tm="100000">
                                          <p:val>
                                            <p:strVal val="1+ppt_w/2"/>
                                          </p:val>
                                        </p:tav>
                                      </p:tavLst>
                                    </p:anim>
                                    <p:anim calcmode="lin" valueType="num">
                                      <p:cBhvr additive="base">
                                        <p:cTn id="66" dur="3000"/>
                                        <p:tgtEl>
                                          <p:spTgt spid="7"/>
                                        </p:tgtEl>
                                        <p:attrNameLst>
                                          <p:attrName>ppt_y</p:attrName>
                                        </p:attrNameLst>
                                      </p:cBhvr>
                                      <p:tavLst>
                                        <p:tav tm="0">
                                          <p:val>
                                            <p:strVal val="ppt_y"/>
                                          </p:val>
                                        </p:tav>
                                        <p:tav tm="100000">
                                          <p:val>
                                            <p:strVal val="ppt_y"/>
                                          </p:val>
                                        </p:tav>
                                      </p:tavLst>
                                    </p:anim>
                                    <p:set>
                                      <p:cBhvr>
                                        <p:cTn id="67" dur="1" fill="hold">
                                          <p:stCondLst>
                                            <p:cond delay="2999"/>
                                          </p:stCondLst>
                                        </p:cTn>
                                        <p:tgtEl>
                                          <p:spTgt spid="7"/>
                                        </p:tgtEl>
                                        <p:attrNameLst>
                                          <p:attrName>style.visibility</p:attrName>
                                        </p:attrNameLst>
                                      </p:cBhvr>
                                      <p:to>
                                        <p:strVal val="hidden"/>
                                      </p:to>
                                    </p:set>
                                  </p:childTnLst>
                                </p:cTn>
                              </p:par>
                              <p:par>
                                <p:cTn id="68" presetID="2" presetClass="exit" presetSubtype="2" fill="hold" grpId="3" nodeType="withEffect">
                                  <p:stCondLst>
                                    <p:cond delay="0"/>
                                  </p:stCondLst>
                                  <p:childTnLst>
                                    <p:anim calcmode="lin" valueType="num">
                                      <p:cBhvr additive="base">
                                        <p:cTn id="69" dur="3000"/>
                                        <p:tgtEl>
                                          <p:spTgt spid="9"/>
                                        </p:tgtEl>
                                        <p:attrNameLst>
                                          <p:attrName>ppt_x</p:attrName>
                                        </p:attrNameLst>
                                      </p:cBhvr>
                                      <p:tavLst>
                                        <p:tav tm="0">
                                          <p:val>
                                            <p:strVal val="ppt_x"/>
                                          </p:val>
                                        </p:tav>
                                        <p:tav tm="100000">
                                          <p:val>
                                            <p:strVal val="1+ppt_w/2"/>
                                          </p:val>
                                        </p:tav>
                                      </p:tavLst>
                                    </p:anim>
                                    <p:anim calcmode="lin" valueType="num">
                                      <p:cBhvr additive="base">
                                        <p:cTn id="70" dur="3000"/>
                                        <p:tgtEl>
                                          <p:spTgt spid="9"/>
                                        </p:tgtEl>
                                        <p:attrNameLst>
                                          <p:attrName>ppt_y</p:attrName>
                                        </p:attrNameLst>
                                      </p:cBhvr>
                                      <p:tavLst>
                                        <p:tav tm="0">
                                          <p:val>
                                            <p:strVal val="ppt_y"/>
                                          </p:val>
                                        </p:tav>
                                        <p:tav tm="100000">
                                          <p:val>
                                            <p:strVal val="ppt_y"/>
                                          </p:val>
                                        </p:tav>
                                      </p:tavLst>
                                    </p:anim>
                                    <p:set>
                                      <p:cBhvr>
                                        <p:cTn id="71" dur="1" fill="hold">
                                          <p:stCondLst>
                                            <p:cond delay="2999"/>
                                          </p:stCondLst>
                                        </p:cTn>
                                        <p:tgtEl>
                                          <p:spTgt spid="9"/>
                                        </p:tgtEl>
                                        <p:attrNameLst>
                                          <p:attrName>style.visibility</p:attrName>
                                        </p:attrNameLst>
                                      </p:cBhvr>
                                      <p:to>
                                        <p:strVal val="hidden"/>
                                      </p:to>
                                    </p:set>
                                  </p:childTnLst>
                                </p:cTn>
                              </p:par>
                              <p:par>
                                <p:cTn id="72" presetID="2" presetClass="exit" presetSubtype="8" fill="hold" grpId="3" nodeType="withEffect">
                                  <p:stCondLst>
                                    <p:cond delay="0"/>
                                  </p:stCondLst>
                                  <p:childTnLst>
                                    <p:anim calcmode="lin" valueType="num">
                                      <p:cBhvr additive="base">
                                        <p:cTn id="73" dur="3000"/>
                                        <p:tgtEl>
                                          <p:spTgt spid="6"/>
                                        </p:tgtEl>
                                        <p:attrNameLst>
                                          <p:attrName>ppt_x</p:attrName>
                                        </p:attrNameLst>
                                      </p:cBhvr>
                                      <p:tavLst>
                                        <p:tav tm="0">
                                          <p:val>
                                            <p:strVal val="ppt_x"/>
                                          </p:val>
                                        </p:tav>
                                        <p:tav tm="100000">
                                          <p:val>
                                            <p:strVal val="0-ppt_w/2"/>
                                          </p:val>
                                        </p:tav>
                                      </p:tavLst>
                                    </p:anim>
                                    <p:anim calcmode="lin" valueType="num">
                                      <p:cBhvr additive="base">
                                        <p:cTn id="74" dur="3000"/>
                                        <p:tgtEl>
                                          <p:spTgt spid="6"/>
                                        </p:tgtEl>
                                        <p:attrNameLst>
                                          <p:attrName>ppt_y</p:attrName>
                                        </p:attrNameLst>
                                      </p:cBhvr>
                                      <p:tavLst>
                                        <p:tav tm="0">
                                          <p:val>
                                            <p:strVal val="ppt_y"/>
                                          </p:val>
                                        </p:tav>
                                        <p:tav tm="100000">
                                          <p:val>
                                            <p:strVal val="ppt_y"/>
                                          </p:val>
                                        </p:tav>
                                      </p:tavLst>
                                    </p:anim>
                                    <p:set>
                                      <p:cBhvr>
                                        <p:cTn id="75" dur="1" fill="hold">
                                          <p:stCondLst>
                                            <p:cond delay="2999"/>
                                          </p:stCondLst>
                                        </p:cTn>
                                        <p:tgtEl>
                                          <p:spTgt spid="6"/>
                                        </p:tgtEl>
                                        <p:attrNameLst>
                                          <p:attrName>style.visibility</p:attrName>
                                        </p:attrNameLst>
                                      </p:cBhvr>
                                      <p:to>
                                        <p:strVal val="hidden"/>
                                      </p:to>
                                    </p:set>
                                  </p:childTnLst>
                                </p:cTn>
                              </p:par>
                              <p:par>
                                <p:cTn id="76" presetID="2" presetClass="exit" presetSubtype="8" fill="hold" grpId="3" nodeType="withEffect">
                                  <p:stCondLst>
                                    <p:cond delay="0"/>
                                  </p:stCondLst>
                                  <p:childTnLst>
                                    <p:anim calcmode="lin" valueType="num">
                                      <p:cBhvr additive="base">
                                        <p:cTn id="77" dur="3000"/>
                                        <p:tgtEl>
                                          <p:spTgt spid="8"/>
                                        </p:tgtEl>
                                        <p:attrNameLst>
                                          <p:attrName>ppt_x</p:attrName>
                                        </p:attrNameLst>
                                      </p:cBhvr>
                                      <p:tavLst>
                                        <p:tav tm="0">
                                          <p:val>
                                            <p:strVal val="ppt_x"/>
                                          </p:val>
                                        </p:tav>
                                        <p:tav tm="100000">
                                          <p:val>
                                            <p:strVal val="0-ppt_w/2"/>
                                          </p:val>
                                        </p:tav>
                                      </p:tavLst>
                                    </p:anim>
                                    <p:anim calcmode="lin" valueType="num">
                                      <p:cBhvr additive="base">
                                        <p:cTn id="78" dur="3000"/>
                                        <p:tgtEl>
                                          <p:spTgt spid="8"/>
                                        </p:tgtEl>
                                        <p:attrNameLst>
                                          <p:attrName>ppt_y</p:attrName>
                                        </p:attrNameLst>
                                      </p:cBhvr>
                                      <p:tavLst>
                                        <p:tav tm="0">
                                          <p:val>
                                            <p:strVal val="ppt_y"/>
                                          </p:val>
                                        </p:tav>
                                        <p:tav tm="100000">
                                          <p:val>
                                            <p:strVal val="ppt_y"/>
                                          </p:val>
                                        </p:tav>
                                      </p:tavLst>
                                    </p:anim>
                                    <p:set>
                                      <p:cBhvr>
                                        <p:cTn id="79" dur="1" fill="hold">
                                          <p:stCondLst>
                                            <p:cond delay="2999"/>
                                          </p:stCondLst>
                                        </p:cTn>
                                        <p:tgtEl>
                                          <p:spTgt spid="8"/>
                                        </p:tgtEl>
                                        <p:attrNameLst>
                                          <p:attrName>style.visibility</p:attrName>
                                        </p:attrNameLst>
                                      </p:cBhvr>
                                      <p:to>
                                        <p:strVal val="hidden"/>
                                      </p:to>
                                    </p:set>
                                  </p:childTnLst>
                                </p:cTn>
                              </p:par>
                              <p:par>
                                <p:cTn id="80" presetID="2" presetClass="exit" presetSubtype="8" fill="hold" grpId="3" nodeType="withEffect">
                                  <p:stCondLst>
                                    <p:cond delay="0"/>
                                  </p:stCondLst>
                                  <p:childTnLst>
                                    <p:anim calcmode="lin" valueType="num">
                                      <p:cBhvr additive="base">
                                        <p:cTn id="81" dur="3000"/>
                                        <p:tgtEl>
                                          <p:spTgt spid="10"/>
                                        </p:tgtEl>
                                        <p:attrNameLst>
                                          <p:attrName>ppt_x</p:attrName>
                                        </p:attrNameLst>
                                      </p:cBhvr>
                                      <p:tavLst>
                                        <p:tav tm="0">
                                          <p:val>
                                            <p:strVal val="ppt_x"/>
                                          </p:val>
                                        </p:tav>
                                        <p:tav tm="100000">
                                          <p:val>
                                            <p:strVal val="0-ppt_w/2"/>
                                          </p:val>
                                        </p:tav>
                                      </p:tavLst>
                                    </p:anim>
                                    <p:anim calcmode="lin" valueType="num">
                                      <p:cBhvr additive="base">
                                        <p:cTn id="82" dur="3000"/>
                                        <p:tgtEl>
                                          <p:spTgt spid="10"/>
                                        </p:tgtEl>
                                        <p:attrNameLst>
                                          <p:attrName>ppt_y</p:attrName>
                                        </p:attrNameLst>
                                      </p:cBhvr>
                                      <p:tavLst>
                                        <p:tav tm="0">
                                          <p:val>
                                            <p:strVal val="ppt_y"/>
                                          </p:val>
                                        </p:tav>
                                        <p:tav tm="100000">
                                          <p:val>
                                            <p:strVal val="ppt_y"/>
                                          </p:val>
                                        </p:tav>
                                      </p:tavLst>
                                    </p:anim>
                                    <p:set>
                                      <p:cBhvr>
                                        <p:cTn id="83" dur="1" fill="hold">
                                          <p:stCondLst>
                                            <p:cond delay="2999"/>
                                          </p:stCondLst>
                                        </p:cTn>
                                        <p:tgtEl>
                                          <p:spTgt spid="10"/>
                                        </p:tgtEl>
                                        <p:attrNameLst>
                                          <p:attrName>style.visibility</p:attrName>
                                        </p:attrNameLst>
                                      </p:cBhvr>
                                      <p:to>
                                        <p:strVal val="hidden"/>
                                      </p:to>
                                    </p:set>
                                  </p:childTnLst>
                                </p:cTn>
                              </p:par>
                              <p:par>
                                <p:cTn id="84" presetID="23" presetClass="entr" presetSubtype="272"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p:cTn id="86" dur="3000" fill="hold"/>
                                        <p:tgtEl>
                                          <p:spTgt spid="4"/>
                                        </p:tgtEl>
                                        <p:attrNameLst>
                                          <p:attrName>ppt_w</p:attrName>
                                        </p:attrNameLst>
                                      </p:cBhvr>
                                      <p:tavLst>
                                        <p:tav tm="0">
                                          <p:val>
                                            <p:strVal val="2/3*#ppt_w"/>
                                          </p:val>
                                        </p:tav>
                                        <p:tav tm="100000">
                                          <p:val>
                                            <p:strVal val="#ppt_w"/>
                                          </p:val>
                                        </p:tav>
                                      </p:tavLst>
                                    </p:anim>
                                    <p:anim calcmode="lin" valueType="num">
                                      <p:cBhvr>
                                        <p:cTn id="87" dur="3000" fill="hold"/>
                                        <p:tgtEl>
                                          <p:spTgt spid="4"/>
                                        </p:tgtEl>
                                        <p:attrNameLst>
                                          <p:attrName>ppt_h</p:attrName>
                                        </p:attrNameLst>
                                      </p:cBhvr>
                                      <p:tavLst>
                                        <p:tav tm="0">
                                          <p:val>
                                            <p:strVal val="2/3*#ppt_h"/>
                                          </p:val>
                                        </p:tav>
                                        <p:tav tm="100000">
                                          <p:val>
                                            <p:strVal val="#ppt_h"/>
                                          </p:val>
                                        </p:tav>
                                      </p:tavLst>
                                    </p:anim>
                                  </p:childTnLst>
                                </p:cTn>
                              </p:par>
                              <p:par>
                                <p:cTn id="88" presetID="16" presetClass="entr" presetSubtype="37" fill="hold" nodeType="withEffect">
                                  <p:stCondLst>
                                    <p:cond delay="0"/>
                                  </p:stCondLst>
                                  <p:childTnLst>
                                    <p:set>
                                      <p:cBhvr>
                                        <p:cTn id="89" dur="1" fill="hold">
                                          <p:stCondLst>
                                            <p:cond delay="0"/>
                                          </p:stCondLst>
                                        </p:cTn>
                                        <p:tgtEl>
                                          <p:spTgt spid="4"/>
                                        </p:tgtEl>
                                        <p:attrNameLst>
                                          <p:attrName>style.visibility</p:attrName>
                                        </p:attrNameLst>
                                      </p:cBhvr>
                                      <p:to>
                                        <p:strVal val="visible"/>
                                      </p:to>
                                    </p:set>
                                    <p:animEffect transition="in" filter="barn(outVertical)">
                                      <p:cBhvr>
                                        <p:cTn id="90" dur="3000"/>
                                        <p:tgtEl>
                                          <p:spTgt spid="4"/>
                                        </p:tgtEl>
                                      </p:cBhvr>
                                    </p:animEffect>
                                  </p:childTnLst>
                                </p:cTn>
                              </p:par>
                            </p:childTnLst>
                          </p:cTn>
                        </p:par>
                        <p:par>
                          <p:cTn id="91" fill="hold">
                            <p:stCondLst>
                              <p:cond delay="6000"/>
                            </p:stCondLst>
                            <p:childTnLst>
                              <p:par>
                                <p:cTn id="92" presetID="40" presetClass="entr" presetSubtype="0" fill="hold" grpId="0" nodeType="afterEffect">
                                  <p:stCondLst>
                                    <p:cond delay="0"/>
                                  </p:stCondLst>
                                  <p:iterate type="lt">
                                    <p:tmPct val="10000"/>
                                  </p:iterate>
                                  <p:childTnLst>
                                    <p:set>
                                      <p:cBhvr>
                                        <p:cTn id="93" dur="1" fill="hold">
                                          <p:stCondLst>
                                            <p:cond delay="0"/>
                                          </p:stCondLst>
                                        </p:cTn>
                                        <p:tgtEl>
                                          <p:spTgt spid="28674"/>
                                        </p:tgtEl>
                                        <p:attrNameLst>
                                          <p:attrName>style.visibility</p:attrName>
                                        </p:attrNameLst>
                                      </p:cBhvr>
                                      <p:to>
                                        <p:strVal val="visible"/>
                                      </p:to>
                                    </p:set>
                                    <p:animEffect transition="in" filter="fade">
                                      <p:cBhvr>
                                        <p:cTn id="94" dur="1000"/>
                                        <p:tgtEl>
                                          <p:spTgt spid="28674"/>
                                        </p:tgtEl>
                                      </p:cBhvr>
                                    </p:animEffect>
                                    <p:anim calcmode="lin" valueType="num">
                                      <p:cBhvr>
                                        <p:cTn id="95" dur="1000" fill="hold"/>
                                        <p:tgtEl>
                                          <p:spTgt spid="28674"/>
                                        </p:tgtEl>
                                        <p:attrNameLst>
                                          <p:attrName>ppt_x</p:attrName>
                                        </p:attrNameLst>
                                      </p:cBhvr>
                                      <p:tavLst>
                                        <p:tav tm="0">
                                          <p:val>
                                            <p:strVal val="#ppt_x-.1"/>
                                          </p:val>
                                        </p:tav>
                                        <p:tav tm="100000">
                                          <p:val>
                                            <p:strVal val="#ppt_x"/>
                                          </p:val>
                                        </p:tav>
                                      </p:tavLst>
                                    </p:anim>
                                    <p:anim calcmode="lin" valueType="num">
                                      <p:cBhvr>
                                        <p:cTn id="96" dur="1000" fill="hold"/>
                                        <p:tgtEl>
                                          <p:spTgt spid="286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2867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0" y="-1"/>
            <a:ext cx="9144000" cy="5545783"/>
          </a:xfr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pic>
      <p:sp>
        <p:nvSpPr>
          <p:cNvPr id="5" name="4 Onda"/>
          <p:cNvSpPr/>
          <p:nvPr/>
        </p:nvSpPr>
        <p:spPr>
          <a:xfrm rot="2635359">
            <a:off x="815975" y="887413"/>
            <a:ext cx="4297363" cy="1077912"/>
          </a:xfrm>
          <a:prstGeom prst="wave">
            <a:avLst>
              <a:gd name="adj1" fmla="val 20000"/>
              <a:gd name="adj2" fmla="val -10000"/>
            </a:avLst>
          </a:prstGeom>
          <a:blipFill dpi="0" rotWithShape="1">
            <a:blip r:embed="rId2">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Onda"/>
          <p:cNvSpPr/>
          <p:nvPr/>
        </p:nvSpPr>
        <p:spPr>
          <a:xfrm rot="2757706">
            <a:off x="4014788" y="3070225"/>
            <a:ext cx="4090987" cy="1185863"/>
          </a:xfrm>
          <a:prstGeom prst="wave">
            <a:avLst>
              <a:gd name="adj1" fmla="val 20000"/>
              <a:gd name="adj2" fmla="val -10000"/>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Onda"/>
          <p:cNvSpPr/>
          <p:nvPr/>
        </p:nvSpPr>
        <p:spPr>
          <a:xfrm rot="18928840" flipV="1">
            <a:off x="1076325" y="2930525"/>
            <a:ext cx="4035425" cy="1333500"/>
          </a:xfrm>
          <a:prstGeom prst="wave">
            <a:avLst>
              <a:gd name="adj1" fmla="val 20000"/>
              <a:gd name="adj2" fmla="val -10000"/>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Onda"/>
          <p:cNvSpPr/>
          <p:nvPr/>
        </p:nvSpPr>
        <p:spPr>
          <a:xfrm rot="19310388" flipV="1">
            <a:off x="4011613" y="973138"/>
            <a:ext cx="4548187" cy="1155700"/>
          </a:xfrm>
          <a:prstGeom prst="wave">
            <a:avLst>
              <a:gd name="adj1" fmla="val 20000"/>
              <a:gd name="adj2" fmla="val -10000"/>
            </a:avLst>
          </a:prstGeom>
          <a:blipFill dpi="0" rotWithShape="1">
            <a:blip r:embed="rId2">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7649" name="Rectangle 1"/>
          <p:cNvSpPr>
            <a:spLocks noChangeArrowheads="1"/>
          </p:cNvSpPr>
          <p:nvPr/>
        </p:nvSpPr>
        <p:spPr bwMode="auto">
          <a:xfrm>
            <a:off x="571472" y="4220170"/>
            <a:ext cx="8286808"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b="1" i="0" u="none" strike="noStrike" cap="none" normalizeH="0" baseline="0" dirty="0" smtClean="0">
                <a:ln>
                  <a:noFill/>
                </a:ln>
                <a:solidFill>
                  <a:schemeClr val="tx1"/>
                </a:solidFill>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La </a:t>
            </a:r>
            <a:r>
              <a:rPr kumimoji="0" lang="es-ES" b="1" i="0" u="none" strike="noStrike" cap="none" normalizeH="0" baseline="0" dirty="0" err="1" smtClean="0">
                <a:ln>
                  <a:noFill/>
                </a:ln>
                <a:solidFill>
                  <a:schemeClr val="tx1"/>
                </a:solidFill>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plantá</a:t>
            </a:r>
            <a:r>
              <a:rPr kumimoji="0" lang="es-ES" b="1" i="0" u="none" strike="noStrike" cap="none" normalizeH="0" baseline="0" dirty="0" smtClean="0">
                <a:ln>
                  <a:noFill/>
                </a:ln>
                <a:solidFill>
                  <a:schemeClr val="tx1"/>
                </a:solidFill>
                <a:effectLst>
                  <a:glow rad="101600">
                    <a:schemeClr val="accent2">
                      <a:satMod val="175000"/>
                      <a:alpha val="40000"/>
                    </a:schemeClr>
                  </a:glow>
                  <a:outerShdw blurRad="38100" dist="38100" dir="2700000" algn="tl">
                    <a:srgbClr val="000000">
                      <a:alpha val="43137"/>
                    </a:srgbClr>
                  </a:outerShdw>
                </a:effectLst>
                <a:latin typeface="Arial" pitchFamily="34" charset="0"/>
                <a:ea typeface="Calibri" pitchFamily="34" charset="0"/>
                <a:cs typeface="Arial" pitchFamily="34" charset="0"/>
              </a:rPr>
              <a:t> (puesta de la falla en la calle) se realiza en la noche del 15 de marzo. A las doce de la noche empieza la misma y al amanecer tiene que estar completamente montada. </a:t>
            </a:r>
            <a:endParaRPr kumimoji="0" lang="es-ES" b="1" i="0" u="none" strike="noStrike" cap="none" normalizeH="0" baseline="0" dirty="0" smtClean="0">
              <a:ln>
                <a:noFill/>
              </a:ln>
              <a:solidFill>
                <a:schemeClr val="tx1"/>
              </a:solidFill>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split orient="vert"/>
      </p:transition>
    </mc:Choice>
    <mc:Fallback xmlns="">
      <p:transition spd="slow" advTm="25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0-#ppt_w/2"/>
                                          </p:val>
                                        </p:tav>
                                        <p:tav tm="100000">
                                          <p:val>
                                            <p:strVal val="#ppt_x"/>
                                          </p:val>
                                        </p:tav>
                                      </p:tavLst>
                                    </p:anim>
                                    <p:anim calcmode="lin" valueType="num">
                                      <p:cBhvr additive="base">
                                        <p:cTn id="12" dur="30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000" fill="hold"/>
                                        <p:tgtEl>
                                          <p:spTgt spid="6"/>
                                        </p:tgtEl>
                                        <p:attrNameLst>
                                          <p:attrName>ppt_x</p:attrName>
                                        </p:attrNameLst>
                                      </p:cBhvr>
                                      <p:tavLst>
                                        <p:tav tm="0">
                                          <p:val>
                                            <p:strVal val="0-#ppt_w/2"/>
                                          </p:val>
                                        </p:tav>
                                        <p:tav tm="100000">
                                          <p:val>
                                            <p:strVal val="#ppt_x"/>
                                          </p:val>
                                        </p:tav>
                                      </p:tavLst>
                                    </p:anim>
                                    <p:anim calcmode="lin" valueType="num">
                                      <p:cBhvr additive="base">
                                        <p:cTn id="16" dur="300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3000" fill="hold"/>
                                        <p:tgtEl>
                                          <p:spTgt spid="7"/>
                                        </p:tgtEl>
                                        <p:attrNameLst>
                                          <p:attrName>ppt_x</p:attrName>
                                        </p:attrNameLst>
                                      </p:cBhvr>
                                      <p:tavLst>
                                        <p:tav tm="0">
                                          <p:val>
                                            <p:strVal val="1+#ppt_w/2"/>
                                          </p:val>
                                        </p:tav>
                                        <p:tav tm="100000">
                                          <p:val>
                                            <p:strVal val="#ppt_x"/>
                                          </p:val>
                                        </p:tav>
                                      </p:tavLst>
                                    </p:anim>
                                    <p:anim calcmode="lin" valueType="num">
                                      <p:cBhvr additive="base">
                                        <p:cTn id="20" dur="3000" fill="hold"/>
                                        <p:tgtEl>
                                          <p:spTgt spid="7"/>
                                        </p:tgtEl>
                                        <p:attrNameLst>
                                          <p:attrName>ppt_y</p:attrName>
                                        </p:attrNameLst>
                                      </p:cBhvr>
                                      <p:tavLst>
                                        <p:tav tm="0">
                                          <p:val>
                                            <p:strVal val="0-#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3000" fill="hold"/>
                                        <p:tgtEl>
                                          <p:spTgt spid="5"/>
                                        </p:tgtEl>
                                        <p:attrNameLst>
                                          <p:attrName>ppt_w</p:attrName>
                                        </p:attrNameLst>
                                      </p:cBhvr>
                                      <p:tavLst>
                                        <p:tav tm="0" fmla="#ppt_w*sin(2.5*pi*$)">
                                          <p:val>
                                            <p:fltVal val="0"/>
                                          </p:val>
                                        </p:tav>
                                        <p:tav tm="100000">
                                          <p:val>
                                            <p:fltVal val="1"/>
                                          </p:val>
                                        </p:tav>
                                      </p:tavLst>
                                    </p:anim>
                                    <p:anim calcmode="lin" valueType="num">
                                      <p:cBhvr>
                                        <p:cTn id="24" dur="3000" fill="hold"/>
                                        <p:tgtEl>
                                          <p:spTgt spid="5"/>
                                        </p:tgtEl>
                                        <p:attrNameLst>
                                          <p:attrName>ppt_h</p:attrName>
                                        </p:attrNameLst>
                                      </p:cBhvr>
                                      <p:tavLst>
                                        <p:tav tm="0">
                                          <p:val>
                                            <p:strVal val="#ppt_h"/>
                                          </p:val>
                                        </p:tav>
                                        <p:tav tm="100000">
                                          <p:val>
                                            <p:strVal val="#ppt_h"/>
                                          </p:val>
                                        </p:tav>
                                      </p:tavLst>
                                    </p:anim>
                                  </p:childTnLst>
                                </p:cTn>
                              </p:par>
                              <p:par>
                                <p:cTn id="25" presetID="19" presetClass="entr" presetSubtype="1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3000" fill="hold"/>
                                        <p:tgtEl>
                                          <p:spTgt spid="8"/>
                                        </p:tgtEl>
                                        <p:attrNameLst>
                                          <p:attrName>ppt_w</p:attrName>
                                        </p:attrNameLst>
                                      </p:cBhvr>
                                      <p:tavLst>
                                        <p:tav tm="0" fmla="#ppt_w*sin(2.5*pi*$)">
                                          <p:val>
                                            <p:fltVal val="0"/>
                                          </p:val>
                                        </p:tav>
                                        <p:tav tm="100000">
                                          <p:val>
                                            <p:fltVal val="1"/>
                                          </p:val>
                                        </p:tav>
                                      </p:tavLst>
                                    </p:anim>
                                    <p:anim calcmode="lin" valueType="num">
                                      <p:cBhvr>
                                        <p:cTn id="28" dur="3000" fill="hold"/>
                                        <p:tgtEl>
                                          <p:spTgt spid="8"/>
                                        </p:tgtEl>
                                        <p:attrNameLst>
                                          <p:attrName>ppt_h</p:attrName>
                                        </p:attrNameLst>
                                      </p:cBhvr>
                                      <p:tavLst>
                                        <p:tav tm="0">
                                          <p:val>
                                            <p:strVal val="#ppt_h"/>
                                          </p:val>
                                        </p:tav>
                                        <p:tav tm="100000">
                                          <p:val>
                                            <p:strVal val="#ppt_h"/>
                                          </p:val>
                                        </p:tav>
                                      </p:tavLst>
                                    </p:anim>
                                  </p:childTnLst>
                                </p:cTn>
                              </p:par>
                              <p:par>
                                <p:cTn id="29" presetID="19" presetClass="entr" presetSubtype="1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ppt_w</p:attrName>
                                        </p:attrNameLst>
                                      </p:cBhvr>
                                      <p:tavLst>
                                        <p:tav tm="0" fmla="#ppt_w*sin(2.5*pi*$)">
                                          <p:val>
                                            <p:fltVal val="0"/>
                                          </p:val>
                                        </p:tav>
                                        <p:tav tm="100000">
                                          <p:val>
                                            <p:fltVal val="1"/>
                                          </p:val>
                                        </p:tav>
                                      </p:tavLst>
                                    </p:anim>
                                    <p:anim calcmode="lin" valueType="num">
                                      <p:cBhvr>
                                        <p:cTn id="32" dur="3000" fill="hold"/>
                                        <p:tgtEl>
                                          <p:spTgt spid="6"/>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3000" fill="hold"/>
                                        <p:tgtEl>
                                          <p:spTgt spid="7"/>
                                        </p:tgtEl>
                                        <p:attrNameLst>
                                          <p:attrName>ppt_w</p:attrName>
                                        </p:attrNameLst>
                                      </p:cBhvr>
                                      <p:tavLst>
                                        <p:tav tm="0" fmla="#ppt_w*sin(2.5*pi*$)">
                                          <p:val>
                                            <p:fltVal val="0"/>
                                          </p:val>
                                        </p:tav>
                                        <p:tav tm="100000">
                                          <p:val>
                                            <p:fltVal val="1"/>
                                          </p:val>
                                        </p:tav>
                                      </p:tavLst>
                                    </p:anim>
                                    <p:anim calcmode="lin" valueType="num">
                                      <p:cBhvr>
                                        <p:cTn id="36" dur="3000" fill="hold"/>
                                        <p:tgtEl>
                                          <p:spTgt spid="7"/>
                                        </p:tgtEl>
                                        <p:attrNameLst>
                                          <p:attrName>ppt_h</p:attrName>
                                        </p:attrNameLst>
                                      </p:cBhvr>
                                      <p:tavLst>
                                        <p:tav tm="0">
                                          <p:val>
                                            <p:strVal val="#ppt_h"/>
                                          </p:val>
                                        </p:tav>
                                        <p:tav tm="100000">
                                          <p:val>
                                            <p:strVal val="#ppt_h"/>
                                          </p:val>
                                        </p:tav>
                                      </p:tavLst>
                                    </p:anim>
                                  </p:childTnLst>
                                </p:cTn>
                              </p:par>
                            </p:childTnLst>
                          </p:cTn>
                        </p:par>
                        <p:par>
                          <p:cTn id="37" fill="hold" nodeType="afterGroup">
                            <p:stCondLst>
                              <p:cond delay="3000"/>
                            </p:stCondLst>
                            <p:childTnLst>
                              <p:par>
                                <p:cTn id="38" presetID="2" presetClass="exit" presetSubtype="6" fill="hold" nodeType="afterEffect">
                                  <p:stCondLst>
                                    <p:cond delay="0"/>
                                  </p:stCondLst>
                                  <p:childTnLst>
                                    <p:anim calcmode="lin" valueType="num">
                                      <p:cBhvr additive="base">
                                        <p:cTn id="39" dur="3000"/>
                                        <p:tgtEl>
                                          <p:spTgt spid="5"/>
                                        </p:tgtEl>
                                        <p:attrNameLst>
                                          <p:attrName>ppt_x</p:attrName>
                                        </p:attrNameLst>
                                      </p:cBhvr>
                                      <p:tavLst>
                                        <p:tav tm="0">
                                          <p:val>
                                            <p:strVal val="ppt_x"/>
                                          </p:val>
                                        </p:tav>
                                        <p:tav tm="100000">
                                          <p:val>
                                            <p:strVal val="1+ppt_w/2"/>
                                          </p:val>
                                        </p:tav>
                                      </p:tavLst>
                                    </p:anim>
                                    <p:anim calcmode="lin" valueType="num">
                                      <p:cBhvr additive="base">
                                        <p:cTn id="40" dur="3000"/>
                                        <p:tgtEl>
                                          <p:spTgt spid="5"/>
                                        </p:tgtEl>
                                        <p:attrNameLst>
                                          <p:attrName>ppt_y</p:attrName>
                                        </p:attrNameLst>
                                      </p:cBhvr>
                                      <p:tavLst>
                                        <p:tav tm="0">
                                          <p:val>
                                            <p:strVal val="ppt_y"/>
                                          </p:val>
                                        </p:tav>
                                        <p:tav tm="100000">
                                          <p:val>
                                            <p:strVal val="1+ppt_h/2"/>
                                          </p:val>
                                        </p:tav>
                                      </p:tavLst>
                                    </p:anim>
                                    <p:set>
                                      <p:cBhvr>
                                        <p:cTn id="41" dur="1" fill="hold">
                                          <p:stCondLst>
                                            <p:cond delay="2999"/>
                                          </p:stCondLst>
                                        </p:cTn>
                                        <p:tgtEl>
                                          <p:spTgt spid="5"/>
                                        </p:tgtEl>
                                        <p:attrNameLst>
                                          <p:attrName>style.visibility</p:attrName>
                                        </p:attrNameLst>
                                      </p:cBhvr>
                                      <p:to>
                                        <p:strVal val="hidden"/>
                                      </p:to>
                                    </p:set>
                                  </p:childTnLst>
                                </p:cTn>
                              </p:par>
                              <p:par>
                                <p:cTn id="42" presetID="2" presetClass="exit" presetSubtype="9" fill="hold" nodeType="with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0-ppt_w/2"/>
                                          </p:val>
                                        </p:tav>
                                      </p:tavLst>
                                    </p:anim>
                                    <p:anim calcmode="lin" valueType="num">
                                      <p:cBhvr additive="base">
                                        <p:cTn id="44" dur="3000"/>
                                        <p:tgtEl>
                                          <p:spTgt spid="6"/>
                                        </p:tgtEl>
                                        <p:attrNameLst>
                                          <p:attrName>ppt_y</p:attrName>
                                        </p:attrNameLst>
                                      </p:cBhvr>
                                      <p:tavLst>
                                        <p:tav tm="0">
                                          <p:val>
                                            <p:strVal val="ppt_y"/>
                                          </p:val>
                                        </p:tav>
                                        <p:tav tm="100000">
                                          <p:val>
                                            <p:strVal val="0-ppt_h/2"/>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3"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1+ppt_w/2"/>
                                          </p:val>
                                        </p:tav>
                                      </p:tavLst>
                                    </p:anim>
                                    <p:anim calcmode="lin" valueType="num">
                                      <p:cBhvr additive="base">
                                        <p:cTn id="48" dur="3000"/>
                                        <p:tgtEl>
                                          <p:spTgt spid="7"/>
                                        </p:tgtEl>
                                        <p:attrNameLst>
                                          <p:attrName>ppt_y</p:attrName>
                                        </p:attrNameLst>
                                      </p:cBhvr>
                                      <p:tavLst>
                                        <p:tav tm="0">
                                          <p:val>
                                            <p:strVal val="ppt_y"/>
                                          </p:val>
                                        </p:tav>
                                        <p:tav tm="100000">
                                          <p:val>
                                            <p:strVal val="0-ppt_h/2"/>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12" fill="hold" nodeType="with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0-ppt_w/2"/>
                                          </p:val>
                                        </p:tav>
                                      </p:tavLst>
                                    </p:anim>
                                    <p:anim calcmode="lin" valueType="num">
                                      <p:cBhvr additive="base">
                                        <p:cTn id="52" dur="3000"/>
                                        <p:tgtEl>
                                          <p:spTgt spid="8"/>
                                        </p:tgtEl>
                                        <p:attrNameLst>
                                          <p:attrName>ppt_y</p:attrName>
                                        </p:attrNameLst>
                                      </p:cBhvr>
                                      <p:tavLst>
                                        <p:tav tm="0">
                                          <p:val>
                                            <p:strVal val="ppt_y"/>
                                          </p:val>
                                        </p:tav>
                                        <p:tav tm="100000">
                                          <p:val>
                                            <p:strVal val="1+ppt_h/2"/>
                                          </p:val>
                                        </p:tav>
                                      </p:tavLst>
                                    </p:anim>
                                    <p:set>
                                      <p:cBhvr>
                                        <p:cTn id="53" dur="1" fill="hold">
                                          <p:stCondLst>
                                            <p:cond delay="2999"/>
                                          </p:stCondLst>
                                        </p:cTn>
                                        <p:tgtEl>
                                          <p:spTgt spid="8"/>
                                        </p:tgtEl>
                                        <p:attrNameLst>
                                          <p:attrName>style.visibility</p:attrName>
                                        </p:attrNameLst>
                                      </p:cBhvr>
                                      <p:to>
                                        <p:strVal val="hidden"/>
                                      </p:to>
                                    </p:set>
                                  </p:childTnLst>
                                </p:cTn>
                              </p:par>
                              <p:par>
                                <p:cTn id="54" presetID="23" presetClass="entr" presetSubtype="272"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p:cTn id="56" dur="3000" fill="hold"/>
                                        <p:tgtEl>
                                          <p:spTgt spid="4"/>
                                        </p:tgtEl>
                                        <p:attrNameLst>
                                          <p:attrName>ppt_w</p:attrName>
                                        </p:attrNameLst>
                                      </p:cBhvr>
                                      <p:tavLst>
                                        <p:tav tm="0">
                                          <p:val>
                                            <p:strVal val="2/3*#ppt_w"/>
                                          </p:val>
                                        </p:tav>
                                        <p:tav tm="100000">
                                          <p:val>
                                            <p:strVal val="#ppt_w"/>
                                          </p:val>
                                        </p:tav>
                                      </p:tavLst>
                                    </p:anim>
                                    <p:anim calcmode="lin" valueType="num">
                                      <p:cBhvr>
                                        <p:cTn id="57" dur="3000" fill="hold"/>
                                        <p:tgtEl>
                                          <p:spTgt spid="4"/>
                                        </p:tgtEl>
                                        <p:attrNameLst>
                                          <p:attrName>ppt_h</p:attrName>
                                        </p:attrNameLst>
                                      </p:cBhvr>
                                      <p:tavLst>
                                        <p:tav tm="0">
                                          <p:val>
                                            <p:strVal val="2/3*#ppt_h"/>
                                          </p:val>
                                        </p:tav>
                                        <p:tav tm="100000">
                                          <p:val>
                                            <p:strVal val="#ppt_h"/>
                                          </p:val>
                                        </p:tav>
                                      </p:tavLst>
                                    </p:anim>
                                  </p:childTnLst>
                                </p:cTn>
                              </p:par>
                              <p:par>
                                <p:cTn id="58" presetID="4" presetClass="entr" presetSubtype="32"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box(out)">
                                      <p:cBhvr>
                                        <p:cTn id="60" dur="3000"/>
                                        <p:tgtEl>
                                          <p:spTgt spid="4"/>
                                        </p:tgtEl>
                                      </p:cBhvr>
                                    </p:animEffect>
                                  </p:childTnLst>
                                </p:cTn>
                              </p:par>
                            </p:childTnLst>
                          </p:cTn>
                        </p:par>
                        <p:par>
                          <p:cTn id="61" fill="hold">
                            <p:stCondLst>
                              <p:cond delay="6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27649"/>
                                        </p:tgtEl>
                                        <p:attrNameLst>
                                          <p:attrName>style.visibility</p:attrName>
                                        </p:attrNameLst>
                                      </p:cBhvr>
                                      <p:to>
                                        <p:strVal val="visible"/>
                                      </p:to>
                                    </p:set>
                                    <p:animEffect transition="in" filter="fade">
                                      <p:cBhvr>
                                        <p:cTn id="64" dur="1000"/>
                                        <p:tgtEl>
                                          <p:spTgt spid="27649"/>
                                        </p:tgtEl>
                                      </p:cBhvr>
                                    </p:animEffect>
                                    <p:anim calcmode="lin" valueType="num">
                                      <p:cBhvr>
                                        <p:cTn id="65" dur="1000" fill="hold"/>
                                        <p:tgtEl>
                                          <p:spTgt spid="27649"/>
                                        </p:tgtEl>
                                        <p:attrNameLst>
                                          <p:attrName>ppt_x</p:attrName>
                                        </p:attrNameLst>
                                      </p:cBhvr>
                                      <p:tavLst>
                                        <p:tav tm="0">
                                          <p:val>
                                            <p:strVal val="#ppt_x-.1"/>
                                          </p:val>
                                        </p:tav>
                                        <p:tav tm="100000">
                                          <p:val>
                                            <p:strVal val="#ppt_x"/>
                                          </p:val>
                                        </p:tav>
                                      </p:tavLst>
                                    </p:anim>
                                    <p:anim calcmode="lin" valueType="num">
                                      <p:cBhvr>
                                        <p:cTn id="66" dur="1000" fill="hold"/>
                                        <p:tgtEl>
                                          <p:spTgt spid="276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4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heurón"/>
          <p:cNvSpPr/>
          <p:nvPr/>
        </p:nvSpPr>
        <p:spPr>
          <a:xfrm>
            <a:off x="6367463" y="322263"/>
            <a:ext cx="2776537" cy="4464050"/>
          </a:xfrm>
          <a:prstGeom prst="chevron">
            <a:avLst>
              <a:gd name="adj" fmla="val 78145"/>
            </a:avLst>
          </a:prstGeom>
          <a:solidFill>
            <a:schemeClr val="accent2">
              <a:lumMod val="40000"/>
              <a:lumOff val="60000"/>
              <a:alpha val="60000"/>
            </a:schemeClr>
          </a:solidFill>
          <a:ln w="6350">
            <a:solidFill>
              <a:schemeClr val="tx2">
                <a:lumMod val="9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rot="10800000">
            <a:off x="0" y="322263"/>
            <a:ext cx="2776538" cy="4464050"/>
          </a:xfrm>
          <a:prstGeom prst="chevron">
            <a:avLst>
              <a:gd name="adj" fmla="val 80385"/>
            </a:avLst>
          </a:prstGeom>
          <a:solidFill>
            <a:schemeClr val="accent2">
              <a:lumMod val="40000"/>
              <a:lumOff val="60000"/>
              <a:alpha val="60000"/>
            </a:schemeClr>
          </a:solidFill>
          <a:ln w="6350">
            <a:solidFill>
              <a:schemeClr val="tx2">
                <a:lumMod val="9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rot="10800000">
            <a:off x="857250" y="322263"/>
            <a:ext cx="2776538" cy="4464050"/>
          </a:xfrm>
          <a:prstGeom prst="chevron">
            <a:avLst>
              <a:gd name="adj" fmla="val 78145"/>
            </a:avLst>
          </a:prstGeom>
          <a:solidFill>
            <a:schemeClr val="accent2">
              <a:lumMod val="40000"/>
              <a:lumOff val="60000"/>
              <a:alpha val="60000"/>
            </a:schemeClr>
          </a:solidFill>
          <a:ln w="6350">
            <a:solidFill>
              <a:schemeClr val="tx2">
                <a:lumMod val="9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a:off x="5500688" y="322263"/>
            <a:ext cx="2776537" cy="4464050"/>
          </a:xfrm>
          <a:prstGeom prst="chevron">
            <a:avLst>
              <a:gd name="adj" fmla="val 79698"/>
            </a:avLst>
          </a:prstGeom>
          <a:solidFill>
            <a:schemeClr val="accent2">
              <a:lumMod val="40000"/>
              <a:lumOff val="60000"/>
              <a:alpha val="60000"/>
            </a:schemeClr>
          </a:solidFill>
          <a:ln w="6350">
            <a:solidFill>
              <a:schemeClr val="tx2">
                <a:lumMod val="9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a:off x="4572000" y="322263"/>
            <a:ext cx="2776538" cy="4464050"/>
          </a:xfrm>
          <a:prstGeom prst="chevron">
            <a:avLst>
              <a:gd name="adj" fmla="val 77639"/>
            </a:avLst>
          </a:prstGeom>
          <a:solidFill>
            <a:schemeClr val="accent2">
              <a:lumMod val="40000"/>
              <a:lumOff val="60000"/>
              <a:alpha val="60000"/>
            </a:schemeClr>
          </a:solidFill>
          <a:ln w="6350">
            <a:solidFill>
              <a:schemeClr val="tx2">
                <a:lumMod val="9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10800000">
            <a:off x="1714500" y="322263"/>
            <a:ext cx="2776538" cy="4464050"/>
          </a:xfrm>
          <a:prstGeom prst="chevron">
            <a:avLst>
              <a:gd name="adj" fmla="val 79011"/>
            </a:avLst>
          </a:prstGeom>
          <a:solidFill>
            <a:schemeClr val="accent2">
              <a:lumMod val="40000"/>
              <a:lumOff val="60000"/>
              <a:alpha val="60000"/>
            </a:schemeClr>
          </a:solidFill>
          <a:ln w="6350">
            <a:solidFill>
              <a:schemeClr val="tx2">
                <a:lumMod val="9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uadroTexto"/>
          <p:cNvSpPr txBox="1"/>
          <p:nvPr/>
        </p:nvSpPr>
        <p:spPr>
          <a:xfrm>
            <a:off x="143669" y="4299942"/>
            <a:ext cx="8856662" cy="64611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Dado que las fallas se han vuelto monumentales, es necesario la ayuda de grandes camiones grúas de gran tonelaje para poder levantar el cuerpo central.</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p:transition spd="slow" advTm="24000">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1+#ppt_w/2"/>
                                          </p:val>
                                        </p:tav>
                                        <p:tav tm="100000">
                                          <p:val>
                                            <p:strVal val="#ppt_x"/>
                                          </p:val>
                                        </p:tav>
                                      </p:tavLst>
                                    </p:anim>
                                    <p:anim calcmode="lin" valueType="num">
                                      <p:cBhvr additive="base">
                                        <p:cTn id="16" dur="3000" fill="hold"/>
                                        <p:tgtEl>
                                          <p:spTgt spid="10"/>
                                        </p:tgtEl>
                                        <p:attrNameLst>
                                          <p:attrName>ppt_y</p:attrName>
                                        </p:attrNameLst>
                                      </p:cBhvr>
                                      <p:tavLst>
                                        <p:tav tm="0">
                                          <p:val>
                                            <p:strVal val="#ppt_y"/>
                                          </p:val>
                                        </p:tav>
                                        <p:tav tm="100000">
                                          <p:val>
                                            <p:strVal val="#ppt_y"/>
                                          </p:val>
                                        </p:tav>
                                      </p:tavLst>
                                    </p:anim>
                                  </p:childTnLst>
                                </p:cTn>
                              </p:par>
                              <p:par>
                                <p:cTn id="17" presetID="8" presetClass="emph" presetSubtype="0" fill="hold" nodeType="withEffect">
                                  <p:stCondLst>
                                    <p:cond delay="0"/>
                                  </p:stCondLst>
                                  <p:childTnLst>
                                    <p:animRot by="10800000">
                                      <p:cBhvr>
                                        <p:cTn id="18" dur="3000" fill="hold"/>
                                        <p:tgtEl>
                                          <p:spTgt spid="6"/>
                                        </p:tgtEl>
                                        <p:attrNameLst>
                                          <p:attrName>r</p:attrName>
                                        </p:attrNameLst>
                                      </p:cBhvr>
                                    </p:animRot>
                                  </p:childTnLst>
                                </p:cTn>
                              </p:par>
                              <p:par>
                                <p:cTn id="19" presetID="8" presetClass="emph" presetSubtype="0" fill="hold" nodeType="withEffect">
                                  <p:stCondLst>
                                    <p:cond delay="0"/>
                                  </p:stCondLst>
                                  <p:childTnLst>
                                    <p:animRot by="10800000">
                                      <p:cBhvr>
                                        <p:cTn id="20" dur="3000" fill="hold"/>
                                        <p:tgtEl>
                                          <p:spTgt spid="7"/>
                                        </p:tgtEl>
                                        <p:attrNameLst>
                                          <p:attrName>r</p:attrName>
                                        </p:attrNameLst>
                                      </p:cBhvr>
                                    </p:animRot>
                                  </p:childTnLst>
                                </p:cTn>
                              </p:par>
                              <p:par>
                                <p:cTn id="21" presetID="8" presetClass="emph" presetSubtype="0" fill="hold" nodeType="withEffect">
                                  <p:stCondLst>
                                    <p:cond delay="0"/>
                                  </p:stCondLst>
                                  <p:childTnLst>
                                    <p:animRot by="10800000">
                                      <p:cBhvr>
                                        <p:cTn id="22" dur="3000" fill="hold"/>
                                        <p:tgtEl>
                                          <p:spTgt spid="10"/>
                                        </p:tgtEl>
                                        <p:attrNameLst>
                                          <p:attrName>r</p:attrName>
                                        </p:attrNameLst>
                                      </p:cBhvr>
                                    </p:animRot>
                                  </p:childTnLst>
                                </p:cTn>
                              </p:par>
                              <p:par>
                                <p:cTn id="23" presetID="2" presetClass="entr" presetSubtype="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3000" fill="hold"/>
                                        <p:tgtEl>
                                          <p:spTgt spid="5"/>
                                        </p:tgtEl>
                                        <p:attrNameLst>
                                          <p:attrName>ppt_x</p:attrName>
                                        </p:attrNameLst>
                                      </p:cBhvr>
                                      <p:tavLst>
                                        <p:tav tm="0">
                                          <p:val>
                                            <p:strVal val="0-#ppt_w/2"/>
                                          </p:val>
                                        </p:tav>
                                        <p:tav tm="100000">
                                          <p:val>
                                            <p:strVal val="#ppt_x"/>
                                          </p:val>
                                        </p:tav>
                                      </p:tavLst>
                                    </p:anim>
                                    <p:anim calcmode="lin" valueType="num">
                                      <p:cBhvr additive="base">
                                        <p:cTn id="26" dur="3000" fill="hold"/>
                                        <p:tgtEl>
                                          <p:spTgt spid="5"/>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0-#ppt_w/2"/>
                                          </p:val>
                                        </p:tav>
                                        <p:tav tm="100000">
                                          <p:val>
                                            <p:strVal val="#ppt_x"/>
                                          </p:val>
                                        </p:tav>
                                      </p:tavLst>
                                    </p:anim>
                                    <p:anim calcmode="lin" valueType="num">
                                      <p:cBhvr additive="base">
                                        <p:cTn id="30" dur="3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0-#ppt_w/2"/>
                                          </p:val>
                                        </p:tav>
                                        <p:tav tm="100000">
                                          <p:val>
                                            <p:strVal val="#ppt_x"/>
                                          </p:val>
                                        </p:tav>
                                      </p:tavLst>
                                    </p:anim>
                                    <p:anim calcmode="lin" valueType="num">
                                      <p:cBhvr additive="base">
                                        <p:cTn id="34" dur="3000" fill="hold"/>
                                        <p:tgtEl>
                                          <p:spTgt spid="9"/>
                                        </p:tgtEl>
                                        <p:attrNameLst>
                                          <p:attrName>ppt_y</p:attrName>
                                        </p:attrNameLst>
                                      </p:cBhvr>
                                      <p:tavLst>
                                        <p:tav tm="0">
                                          <p:val>
                                            <p:strVal val="#ppt_y"/>
                                          </p:val>
                                        </p:tav>
                                        <p:tav tm="100000">
                                          <p:val>
                                            <p:strVal val="#ppt_y"/>
                                          </p:val>
                                        </p:tav>
                                      </p:tavLst>
                                    </p:anim>
                                  </p:childTnLst>
                                </p:cTn>
                              </p:par>
                              <p:par>
                                <p:cTn id="35" presetID="8" presetClass="emph" presetSubtype="0" fill="hold" nodeType="withEffect">
                                  <p:stCondLst>
                                    <p:cond delay="0"/>
                                  </p:stCondLst>
                                  <p:childTnLst>
                                    <p:animRot by="-10800000">
                                      <p:cBhvr>
                                        <p:cTn id="36" dur="3000" fill="hold"/>
                                        <p:tgtEl>
                                          <p:spTgt spid="5"/>
                                        </p:tgtEl>
                                        <p:attrNameLst>
                                          <p:attrName>r</p:attrName>
                                        </p:attrNameLst>
                                      </p:cBhvr>
                                    </p:animRot>
                                  </p:childTnLst>
                                </p:cTn>
                              </p:par>
                              <p:par>
                                <p:cTn id="37" presetID="8" presetClass="emph" presetSubtype="0" fill="hold" nodeType="withEffect">
                                  <p:stCondLst>
                                    <p:cond delay="0"/>
                                  </p:stCondLst>
                                  <p:childTnLst>
                                    <p:animRot by="-10800000">
                                      <p:cBhvr>
                                        <p:cTn id="38" dur="3000" fill="hold"/>
                                        <p:tgtEl>
                                          <p:spTgt spid="8"/>
                                        </p:tgtEl>
                                        <p:attrNameLst>
                                          <p:attrName>r</p:attrName>
                                        </p:attrNameLst>
                                      </p:cBhvr>
                                    </p:animRot>
                                  </p:childTnLst>
                                </p:cTn>
                              </p:par>
                              <p:par>
                                <p:cTn id="39" presetID="8" presetClass="emph" presetSubtype="0" fill="hold" nodeType="withEffect">
                                  <p:stCondLst>
                                    <p:cond delay="0"/>
                                  </p:stCondLst>
                                  <p:childTnLst>
                                    <p:animRot by="-10800000">
                                      <p:cBhvr>
                                        <p:cTn id="40" dur="3000" fill="hold"/>
                                        <p:tgtEl>
                                          <p:spTgt spid="9"/>
                                        </p:tgtEl>
                                        <p:attrNameLst>
                                          <p:attrName>r</p:attrName>
                                        </p:attrNameLst>
                                      </p:cBhvr>
                                    </p:animRot>
                                  </p:childTnLst>
                                </p:cTn>
                              </p:par>
                            </p:childTnLst>
                          </p:cTn>
                        </p:par>
                        <p:par>
                          <p:cTn id="41" fill="hold" nodeType="afterGroup">
                            <p:stCondLst>
                              <p:cond delay="3000"/>
                            </p:stCondLst>
                            <p:childTnLst>
                              <p:par>
                                <p:cTn id="42" presetID="13" presetClass="exit" presetSubtype="32" fill="hold" nodeType="afterEffect">
                                  <p:stCondLst>
                                    <p:cond delay="0"/>
                                  </p:stCondLst>
                                  <p:childTnLst>
                                    <p:animEffect transition="out" filter="plus(out)">
                                      <p:cBhvr>
                                        <p:cTn id="43" dur="3000"/>
                                        <p:tgtEl>
                                          <p:spTgt spid="6"/>
                                        </p:tgtEl>
                                      </p:cBhvr>
                                    </p:animEffect>
                                    <p:set>
                                      <p:cBhvr>
                                        <p:cTn id="44" dur="1" fill="hold">
                                          <p:stCondLst>
                                            <p:cond delay="2999"/>
                                          </p:stCondLst>
                                        </p:cTn>
                                        <p:tgtEl>
                                          <p:spTgt spid="6"/>
                                        </p:tgtEl>
                                        <p:attrNameLst>
                                          <p:attrName>style.visibility</p:attrName>
                                        </p:attrNameLst>
                                      </p:cBhvr>
                                      <p:to>
                                        <p:strVal val="hidden"/>
                                      </p:to>
                                    </p:set>
                                  </p:childTnLst>
                                </p:cTn>
                              </p:par>
                              <p:par>
                                <p:cTn id="45" presetID="13" presetClass="exit" presetSubtype="32" fill="hold" nodeType="withEffect">
                                  <p:stCondLst>
                                    <p:cond delay="0"/>
                                  </p:stCondLst>
                                  <p:childTnLst>
                                    <p:animEffect transition="out" filter="plus(out)">
                                      <p:cBhvr>
                                        <p:cTn id="46" dur="3000"/>
                                        <p:tgtEl>
                                          <p:spTgt spid="7"/>
                                        </p:tgtEl>
                                      </p:cBhvr>
                                    </p:animEffect>
                                    <p:set>
                                      <p:cBhvr>
                                        <p:cTn id="47" dur="1" fill="hold">
                                          <p:stCondLst>
                                            <p:cond delay="2999"/>
                                          </p:stCondLst>
                                        </p:cTn>
                                        <p:tgtEl>
                                          <p:spTgt spid="7"/>
                                        </p:tgtEl>
                                        <p:attrNameLst>
                                          <p:attrName>style.visibility</p:attrName>
                                        </p:attrNameLst>
                                      </p:cBhvr>
                                      <p:to>
                                        <p:strVal val="hidden"/>
                                      </p:to>
                                    </p:set>
                                  </p:childTnLst>
                                </p:cTn>
                              </p:par>
                              <p:par>
                                <p:cTn id="48" presetID="13" presetClass="exit" presetSubtype="32" fill="hold" nodeType="withEffect">
                                  <p:stCondLst>
                                    <p:cond delay="0"/>
                                  </p:stCondLst>
                                  <p:childTnLst>
                                    <p:animEffect transition="out" filter="plus(out)">
                                      <p:cBhvr>
                                        <p:cTn id="49" dur="3000"/>
                                        <p:tgtEl>
                                          <p:spTgt spid="10"/>
                                        </p:tgtEl>
                                      </p:cBhvr>
                                    </p:animEffect>
                                    <p:set>
                                      <p:cBhvr>
                                        <p:cTn id="50" dur="1" fill="hold">
                                          <p:stCondLst>
                                            <p:cond delay="2999"/>
                                          </p:stCondLst>
                                        </p:cTn>
                                        <p:tgtEl>
                                          <p:spTgt spid="10"/>
                                        </p:tgtEl>
                                        <p:attrNameLst>
                                          <p:attrName>style.visibility</p:attrName>
                                        </p:attrNameLst>
                                      </p:cBhvr>
                                      <p:to>
                                        <p:strVal val="hidden"/>
                                      </p:to>
                                    </p:set>
                                  </p:childTnLst>
                                </p:cTn>
                              </p:par>
                              <p:par>
                                <p:cTn id="51" presetID="13" presetClass="exit" presetSubtype="32" fill="hold" nodeType="withEffect">
                                  <p:stCondLst>
                                    <p:cond delay="0"/>
                                  </p:stCondLst>
                                  <p:childTnLst>
                                    <p:animEffect transition="out" filter="plus(out)">
                                      <p:cBhvr>
                                        <p:cTn id="52" dur="3000"/>
                                        <p:tgtEl>
                                          <p:spTgt spid="5"/>
                                        </p:tgtEl>
                                      </p:cBhvr>
                                    </p:animEffect>
                                    <p:set>
                                      <p:cBhvr>
                                        <p:cTn id="53" dur="1" fill="hold">
                                          <p:stCondLst>
                                            <p:cond delay="2999"/>
                                          </p:stCondLst>
                                        </p:cTn>
                                        <p:tgtEl>
                                          <p:spTgt spid="5"/>
                                        </p:tgtEl>
                                        <p:attrNameLst>
                                          <p:attrName>style.visibility</p:attrName>
                                        </p:attrNameLst>
                                      </p:cBhvr>
                                      <p:to>
                                        <p:strVal val="hidden"/>
                                      </p:to>
                                    </p:set>
                                  </p:childTnLst>
                                </p:cTn>
                              </p:par>
                              <p:par>
                                <p:cTn id="54" presetID="13" presetClass="exit" presetSubtype="32" fill="hold" nodeType="withEffect">
                                  <p:stCondLst>
                                    <p:cond delay="0"/>
                                  </p:stCondLst>
                                  <p:childTnLst>
                                    <p:animEffect transition="out" filter="plus(out)">
                                      <p:cBhvr>
                                        <p:cTn id="55" dur="3000"/>
                                        <p:tgtEl>
                                          <p:spTgt spid="8"/>
                                        </p:tgtEl>
                                      </p:cBhvr>
                                    </p:animEffect>
                                    <p:set>
                                      <p:cBhvr>
                                        <p:cTn id="56" dur="1" fill="hold">
                                          <p:stCondLst>
                                            <p:cond delay="2999"/>
                                          </p:stCondLst>
                                        </p:cTn>
                                        <p:tgtEl>
                                          <p:spTgt spid="8"/>
                                        </p:tgtEl>
                                        <p:attrNameLst>
                                          <p:attrName>style.visibility</p:attrName>
                                        </p:attrNameLst>
                                      </p:cBhvr>
                                      <p:to>
                                        <p:strVal val="hidden"/>
                                      </p:to>
                                    </p:set>
                                  </p:childTnLst>
                                </p:cTn>
                              </p:par>
                              <p:par>
                                <p:cTn id="57" presetID="13" presetClass="exit" presetSubtype="32" fill="hold" nodeType="withEffect">
                                  <p:stCondLst>
                                    <p:cond delay="0"/>
                                  </p:stCondLst>
                                  <p:childTnLst>
                                    <p:animEffect transition="out" filter="plus(out)">
                                      <p:cBhvr>
                                        <p:cTn id="58" dur="3000"/>
                                        <p:tgtEl>
                                          <p:spTgt spid="9"/>
                                        </p:tgtEl>
                                      </p:cBhvr>
                                    </p:animEffect>
                                    <p:set>
                                      <p:cBhvr>
                                        <p:cTn id="59" dur="1" fill="hold">
                                          <p:stCondLst>
                                            <p:cond delay="2999"/>
                                          </p:stCondLst>
                                        </p:cTn>
                                        <p:tgtEl>
                                          <p:spTgt spid="9"/>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3000"/>
                                        <p:tgtEl>
                                          <p:spTgt spid="6"/>
                                        </p:tgtEl>
                                        <p:attrNameLst>
                                          <p:attrName>ppt_x</p:attrName>
                                        </p:attrNameLst>
                                      </p:cBhvr>
                                      <p:tavLst>
                                        <p:tav tm="0">
                                          <p:val>
                                            <p:strVal val="ppt_x"/>
                                          </p:val>
                                        </p:tav>
                                        <p:tav tm="100000">
                                          <p:val>
                                            <p:strVal val="1+ppt_w/2"/>
                                          </p:val>
                                        </p:tav>
                                      </p:tavLst>
                                    </p:anim>
                                    <p:anim calcmode="lin" valueType="num">
                                      <p:cBhvr additive="base">
                                        <p:cTn id="62" dur="3000"/>
                                        <p:tgtEl>
                                          <p:spTgt spid="6"/>
                                        </p:tgtEl>
                                        <p:attrNameLst>
                                          <p:attrName>ppt_y</p:attrName>
                                        </p:attrNameLst>
                                      </p:cBhvr>
                                      <p:tavLst>
                                        <p:tav tm="0">
                                          <p:val>
                                            <p:strVal val="ppt_y"/>
                                          </p:val>
                                        </p:tav>
                                        <p:tav tm="100000">
                                          <p:val>
                                            <p:strVal val="ppt_y"/>
                                          </p:val>
                                        </p:tav>
                                      </p:tavLst>
                                    </p:anim>
                                    <p:set>
                                      <p:cBhvr>
                                        <p:cTn id="63" dur="1" fill="hold">
                                          <p:stCondLst>
                                            <p:cond delay="2999"/>
                                          </p:stCondLst>
                                        </p:cTn>
                                        <p:tgtEl>
                                          <p:spTgt spid="6"/>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3000"/>
                                        <p:tgtEl>
                                          <p:spTgt spid="7"/>
                                        </p:tgtEl>
                                        <p:attrNameLst>
                                          <p:attrName>ppt_x</p:attrName>
                                        </p:attrNameLst>
                                      </p:cBhvr>
                                      <p:tavLst>
                                        <p:tav tm="0">
                                          <p:val>
                                            <p:strVal val="ppt_x"/>
                                          </p:val>
                                        </p:tav>
                                        <p:tav tm="100000">
                                          <p:val>
                                            <p:strVal val="1+ppt_w/2"/>
                                          </p:val>
                                        </p:tav>
                                      </p:tavLst>
                                    </p:anim>
                                    <p:anim calcmode="lin" valueType="num">
                                      <p:cBhvr additive="base">
                                        <p:cTn id="66" dur="3000"/>
                                        <p:tgtEl>
                                          <p:spTgt spid="7"/>
                                        </p:tgtEl>
                                        <p:attrNameLst>
                                          <p:attrName>ppt_y</p:attrName>
                                        </p:attrNameLst>
                                      </p:cBhvr>
                                      <p:tavLst>
                                        <p:tav tm="0">
                                          <p:val>
                                            <p:strVal val="ppt_y"/>
                                          </p:val>
                                        </p:tav>
                                        <p:tav tm="100000">
                                          <p:val>
                                            <p:strVal val="ppt_y"/>
                                          </p:val>
                                        </p:tav>
                                      </p:tavLst>
                                    </p:anim>
                                    <p:set>
                                      <p:cBhvr>
                                        <p:cTn id="67" dur="1" fill="hold">
                                          <p:stCondLst>
                                            <p:cond delay="2999"/>
                                          </p:stCondLst>
                                        </p:cTn>
                                        <p:tgtEl>
                                          <p:spTgt spid="7"/>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3000"/>
                                        <p:tgtEl>
                                          <p:spTgt spid="10"/>
                                        </p:tgtEl>
                                        <p:attrNameLst>
                                          <p:attrName>ppt_x</p:attrName>
                                        </p:attrNameLst>
                                      </p:cBhvr>
                                      <p:tavLst>
                                        <p:tav tm="0">
                                          <p:val>
                                            <p:strVal val="ppt_x"/>
                                          </p:val>
                                        </p:tav>
                                        <p:tav tm="100000">
                                          <p:val>
                                            <p:strVal val="1+ppt_w/2"/>
                                          </p:val>
                                        </p:tav>
                                      </p:tavLst>
                                    </p:anim>
                                    <p:anim calcmode="lin" valueType="num">
                                      <p:cBhvr additive="base">
                                        <p:cTn id="70" dur="3000"/>
                                        <p:tgtEl>
                                          <p:spTgt spid="10"/>
                                        </p:tgtEl>
                                        <p:attrNameLst>
                                          <p:attrName>ppt_y</p:attrName>
                                        </p:attrNameLst>
                                      </p:cBhvr>
                                      <p:tavLst>
                                        <p:tav tm="0">
                                          <p:val>
                                            <p:strVal val="ppt_y"/>
                                          </p:val>
                                        </p:tav>
                                        <p:tav tm="100000">
                                          <p:val>
                                            <p:strVal val="ppt_y"/>
                                          </p:val>
                                        </p:tav>
                                      </p:tavLst>
                                    </p:anim>
                                    <p:set>
                                      <p:cBhvr>
                                        <p:cTn id="71" dur="1" fill="hold">
                                          <p:stCondLst>
                                            <p:cond delay="2999"/>
                                          </p:stCondLst>
                                        </p:cTn>
                                        <p:tgtEl>
                                          <p:spTgt spid="10"/>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3000"/>
                                        <p:tgtEl>
                                          <p:spTgt spid="5"/>
                                        </p:tgtEl>
                                        <p:attrNameLst>
                                          <p:attrName>ppt_x</p:attrName>
                                        </p:attrNameLst>
                                      </p:cBhvr>
                                      <p:tavLst>
                                        <p:tav tm="0">
                                          <p:val>
                                            <p:strVal val="ppt_x"/>
                                          </p:val>
                                        </p:tav>
                                        <p:tav tm="100000">
                                          <p:val>
                                            <p:strVal val="0-ppt_w/2"/>
                                          </p:val>
                                        </p:tav>
                                      </p:tavLst>
                                    </p:anim>
                                    <p:anim calcmode="lin" valueType="num">
                                      <p:cBhvr additive="base">
                                        <p:cTn id="74" dur="3000"/>
                                        <p:tgtEl>
                                          <p:spTgt spid="5"/>
                                        </p:tgtEl>
                                        <p:attrNameLst>
                                          <p:attrName>ppt_y</p:attrName>
                                        </p:attrNameLst>
                                      </p:cBhvr>
                                      <p:tavLst>
                                        <p:tav tm="0">
                                          <p:val>
                                            <p:strVal val="ppt_y"/>
                                          </p:val>
                                        </p:tav>
                                        <p:tav tm="100000">
                                          <p:val>
                                            <p:strVal val="ppt_y"/>
                                          </p:val>
                                        </p:tav>
                                      </p:tavLst>
                                    </p:anim>
                                    <p:set>
                                      <p:cBhvr>
                                        <p:cTn id="75" dur="1" fill="hold">
                                          <p:stCondLst>
                                            <p:cond delay="2999"/>
                                          </p:stCondLst>
                                        </p:cTn>
                                        <p:tgtEl>
                                          <p:spTgt spid="5"/>
                                        </p:tgtEl>
                                        <p:attrNameLst>
                                          <p:attrName>style.visibility</p:attrName>
                                        </p:attrNameLst>
                                      </p:cBhvr>
                                      <p:to>
                                        <p:strVal val="hidden"/>
                                      </p:to>
                                    </p:set>
                                  </p:childTnLst>
                                </p:cTn>
                              </p:par>
                              <p:par>
                                <p:cTn id="76" presetID="2" presetClass="exit" presetSubtype="8" fill="hold" nodeType="withEffect">
                                  <p:stCondLst>
                                    <p:cond delay="0"/>
                                  </p:stCondLst>
                                  <p:childTnLst>
                                    <p:anim calcmode="lin" valueType="num">
                                      <p:cBhvr additive="base">
                                        <p:cTn id="77" dur="3000"/>
                                        <p:tgtEl>
                                          <p:spTgt spid="8"/>
                                        </p:tgtEl>
                                        <p:attrNameLst>
                                          <p:attrName>ppt_x</p:attrName>
                                        </p:attrNameLst>
                                      </p:cBhvr>
                                      <p:tavLst>
                                        <p:tav tm="0">
                                          <p:val>
                                            <p:strVal val="ppt_x"/>
                                          </p:val>
                                        </p:tav>
                                        <p:tav tm="100000">
                                          <p:val>
                                            <p:strVal val="0-ppt_w/2"/>
                                          </p:val>
                                        </p:tav>
                                      </p:tavLst>
                                    </p:anim>
                                    <p:anim calcmode="lin" valueType="num">
                                      <p:cBhvr additive="base">
                                        <p:cTn id="78" dur="3000"/>
                                        <p:tgtEl>
                                          <p:spTgt spid="8"/>
                                        </p:tgtEl>
                                        <p:attrNameLst>
                                          <p:attrName>ppt_y</p:attrName>
                                        </p:attrNameLst>
                                      </p:cBhvr>
                                      <p:tavLst>
                                        <p:tav tm="0">
                                          <p:val>
                                            <p:strVal val="ppt_y"/>
                                          </p:val>
                                        </p:tav>
                                        <p:tav tm="100000">
                                          <p:val>
                                            <p:strVal val="ppt_y"/>
                                          </p:val>
                                        </p:tav>
                                      </p:tavLst>
                                    </p:anim>
                                    <p:set>
                                      <p:cBhvr>
                                        <p:cTn id="79" dur="1" fill="hold">
                                          <p:stCondLst>
                                            <p:cond delay="2999"/>
                                          </p:stCondLst>
                                        </p:cTn>
                                        <p:tgtEl>
                                          <p:spTgt spid="8"/>
                                        </p:tgtEl>
                                        <p:attrNameLst>
                                          <p:attrName>style.visibility</p:attrName>
                                        </p:attrNameLst>
                                      </p:cBhvr>
                                      <p:to>
                                        <p:strVal val="hidden"/>
                                      </p:to>
                                    </p:set>
                                  </p:childTnLst>
                                </p:cTn>
                              </p:par>
                              <p:par>
                                <p:cTn id="80" presetID="2" presetClass="exit" presetSubtype="8" fill="hold"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0-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3" presetClass="entr" presetSubtype="272"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p:cTn id="86" dur="3000" fill="hold"/>
                                        <p:tgtEl>
                                          <p:spTgt spid="4"/>
                                        </p:tgtEl>
                                        <p:attrNameLst>
                                          <p:attrName>ppt_w</p:attrName>
                                        </p:attrNameLst>
                                      </p:cBhvr>
                                      <p:tavLst>
                                        <p:tav tm="0">
                                          <p:val>
                                            <p:strVal val="2/3*#ppt_w"/>
                                          </p:val>
                                        </p:tav>
                                        <p:tav tm="100000">
                                          <p:val>
                                            <p:strVal val="#ppt_w"/>
                                          </p:val>
                                        </p:tav>
                                      </p:tavLst>
                                    </p:anim>
                                    <p:anim calcmode="lin" valueType="num">
                                      <p:cBhvr>
                                        <p:cTn id="87" dur="3000" fill="hold"/>
                                        <p:tgtEl>
                                          <p:spTgt spid="4"/>
                                        </p:tgtEl>
                                        <p:attrNameLst>
                                          <p:attrName>ppt_h</p:attrName>
                                        </p:attrNameLst>
                                      </p:cBhvr>
                                      <p:tavLst>
                                        <p:tav tm="0">
                                          <p:val>
                                            <p:strVal val="2/3*#ppt_h"/>
                                          </p:val>
                                        </p:tav>
                                        <p:tav tm="100000">
                                          <p:val>
                                            <p:strVal val="#ppt_h"/>
                                          </p:val>
                                        </p:tav>
                                      </p:tavLst>
                                    </p:anim>
                                  </p:childTnLst>
                                </p:cTn>
                              </p:par>
                              <p:par>
                                <p:cTn id="88" presetID="16" presetClass="entr" presetSubtype="37" fill="hold" nodeType="withEffect">
                                  <p:stCondLst>
                                    <p:cond delay="0"/>
                                  </p:stCondLst>
                                  <p:childTnLst>
                                    <p:set>
                                      <p:cBhvr>
                                        <p:cTn id="89" dur="1" fill="hold">
                                          <p:stCondLst>
                                            <p:cond delay="0"/>
                                          </p:stCondLst>
                                        </p:cTn>
                                        <p:tgtEl>
                                          <p:spTgt spid="4"/>
                                        </p:tgtEl>
                                        <p:attrNameLst>
                                          <p:attrName>style.visibility</p:attrName>
                                        </p:attrNameLst>
                                      </p:cBhvr>
                                      <p:to>
                                        <p:strVal val="visible"/>
                                      </p:to>
                                    </p:set>
                                    <p:animEffect transition="in" filter="barn(outVertical)">
                                      <p:cBhvr>
                                        <p:cTn id="90" dur="3000"/>
                                        <p:tgtEl>
                                          <p:spTgt spid="4"/>
                                        </p:tgtEl>
                                      </p:cBhvr>
                                    </p:animEffect>
                                  </p:childTnLst>
                                </p:cTn>
                              </p:par>
                            </p:childTnLst>
                          </p:cTn>
                        </p:par>
                        <p:par>
                          <p:cTn id="91" fill="hold" nodeType="afterGroup">
                            <p:stCondLst>
                              <p:cond delay="6000"/>
                            </p:stCondLst>
                            <p:childTnLst>
                              <p:par>
                                <p:cTn id="92" presetID="40" presetClass="entr" presetSubtype="0" fill="hold" grpId="0" nodeType="afterEffect">
                                  <p:stCondLst>
                                    <p:cond delay="0"/>
                                  </p:stCondLst>
                                  <p:iterate type="lt">
                                    <p:tmPct val="10000"/>
                                  </p:iterate>
                                  <p:childTnLst>
                                    <p:set>
                                      <p:cBhvr>
                                        <p:cTn id="93" dur="1" fill="hold">
                                          <p:stCondLst>
                                            <p:cond delay="0"/>
                                          </p:stCondLst>
                                        </p:cTn>
                                        <p:tgtEl>
                                          <p:spTgt spid="11"/>
                                        </p:tgtEl>
                                        <p:attrNameLst>
                                          <p:attrName>style.visibility</p:attrName>
                                        </p:attrNameLst>
                                      </p:cBhvr>
                                      <p:to>
                                        <p:strVal val="visible"/>
                                      </p:to>
                                    </p:set>
                                    <p:animEffect transition="in" filter="fade">
                                      <p:cBhvr>
                                        <p:cTn id="94" dur="1000"/>
                                        <p:tgtEl>
                                          <p:spTgt spid="11"/>
                                        </p:tgtEl>
                                      </p:cBhvr>
                                    </p:animEffect>
                                    <p:anim calcmode="lin" valueType="num">
                                      <p:cBhvr>
                                        <p:cTn id="95" dur="1000" fill="hold"/>
                                        <p:tgtEl>
                                          <p:spTgt spid="11"/>
                                        </p:tgtEl>
                                        <p:attrNameLst>
                                          <p:attrName>ppt_x</p:attrName>
                                        </p:attrNameLst>
                                      </p:cBhvr>
                                      <p:tavLst>
                                        <p:tav tm="0">
                                          <p:val>
                                            <p:strVal val="#ppt_x-.1"/>
                                          </p:val>
                                        </p:tav>
                                        <p:tav tm="100000">
                                          <p:val>
                                            <p:strVal val="#ppt_x"/>
                                          </p:val>
                                        </p:tav>
                                      </p:tavLst>
                                    </p:anim>
                                    <p:anim calcmode="lin" valueType="num">
                                      <p:cBhvr>
                                        <p:cTn id="9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12737"/>
            <a:ext cx="9143999" cy="565535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Paralelogramo"/>
          <p:cNvSpPr/>
          <p:nvPr/>
        </p:nvSpPr>
        <p:spPr>
          <a:xfrm rot="1475709">
            <a:off x="3617913" y="6350"/>
            <a:ext cx="487362" cy="1535113"/>
          </a:xfrm>
          <a:prstGeom prst="parallelogram">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aralelogramo"/>
          <p:cNvSpPr/>
          <p:nvPr/>
        </p:nvSpPr>
        <p:spPr>
          <a:xfrm rot="20581984" flipH="1">
            <a:off x="5029200" y="47625"/>
            <a:ext cx="468313" cy="1536700"/>
          </a:xfrm>
          <a:prstGeom prst="parallelogram">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aralelogramo"/>
          <p:cNvSpPr/>
          <p:nvPr/>
        </p:nvSpPr>
        <p:spPr>
          <a:xfrm rot="1475709">
            <a:off x="3403600" y="809625"/>
            <a:ext cx="487363" cy="1536700"/>
          </a:xfrm>
          <a:prstGeom prst="parallelogram">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Paralelogramo"/>
          <p:cNvSpPr/>
          <p:nvPr/>
        </p:nvSpPr>
        <p:spPr>
          <a:xfrm rot="20581984" flipH="1">
            <a:off x="5146675" y="876300"/>
            <a:ext cx="468313" cy="1535113"/>
          </a:xfrm>
          <a:prstGeom prst="parallelogram">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Paralelogramo"/>
          <p:cNvSpPr/>
          <p:nvPr/>
        </p:nvSpPr>
        <p:spPr>
          <a:xfrm rot="1475709">
            <a:off x="3332163" y="1452563"/>
            <a:ext cx="487362" cy="1536700"/>
          </a:xfrm>
          <a:prstGeom prst="parallelogram">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Paralelogramo"/>
          <p:cNvSpPr/>
          <p:nvPr/>
        </p:nvSpPr>
        <p:spPr>
          <a:xfrm rot="20581984" flipH="1">
            <a:off x="5146675" y="1519238"/>
            <a:ext cx="468313" cy="1535112"/>
          </a:xfrm>
          <a:prstGeom prst="parallelogram">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Paralelogramo"/>
          <p:cNvSpPr/>
          <p:nvPr/>
        </p:nvSpPr>
        <p:spPr>
          <a:xfrm rot="20581984" flipH="1">
            <a:off x="5146675" y="2268538"/>
            <a:ext cx="468313" cy="1536700"/>
          </a:xfrm>
          <a:prstGeom prst="parallelogram">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Paralelogramo"/>
          <p:cNvSpPr/>
          <p:nvPr/>
        </p:nvSpPr>
        <p:spPr>
          <a:xfrm rot="1475709">
            <a:off x="3117850" y="2255838"/>
            <a:ext cx="487363" cy="1536700"/>
          </a:xfrm>
          <a:prstGeom prst="parallelogram">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Paralelogramo"/>
          <p:cNvSpPr/>
          <p:nvPr/>
        </p:nvSpPr>
        <p:spPr>
          <a:xfrm rot="20581984" flipH="1">
            <a:off x="5146675" y="2965450"/>
            <a:ext cx="468313" cy="1536700"/>
          </a:xfrm>
          <a:prstGeom prst="parallelogram">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Paralelogramo"/>
          <p:cNvSpPr/>
          <p:nvPr/>
        </p:nvSpPr>
        <p:spPr>
          <a:xfrm rot="1475709">
            <a:off x="3046413" y="2898775"/>
            <a:ext cx="487362" cy="1536700"/>
          </a:xfrm>
          <a:prstGeom prst="parallelogram">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Paralelogramo"/>
          <p:cNvSpPr/>
          <p:nvPr/>
        </p:nvSpPr>
        <p:spPr>
          <a:xfrm rot="1475709">
            <a:off x="2903538" y="3602038"/>
            <a:ext cx="487362" cy="1535112"/>
          </a:xfrm>
          <a:prstGeom prst="parallelogram">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Paralelogramo"/>
          <p:cNvSpPr/>
          <p:nvPr/>
        </p:nvSpPr>
        <p:spPr>
          <a:xfrm rot="20581984" flipH="1">
            <a:off x="5075238" y="3589338"/>
            <a:ext cx="468312" cy="1536700"/>
          </a:xfrm>
          <a:prstGeom prst="parallelogram">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900113" y="4467185"/>
            <a:ext cx="7200900" cy="646331"/>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No obstante, el día de la </a:t>
            </a:r>
            <a:r>
              <a:rPr lang="es-ES" b="1" dirty="0" err="1" smtClean="0">
                <a:effectLst>
                  <a:glow rad="101600">
                    <a:schemeClr val="accent2">
                      <a:satMod val="175000"/>
                      <a:alpha val="40000"/>
                    </a:schemeClr>
                  </a:glow>
                  <a:outerShdw blurRad="38100" dist="38100" dir="2700000" algn="tl">
                    <a:srgbClr val="1F497D"/>
                  </a:outerShdw>
                </a:effectLst>
              </a:rPr>
              <a:t>plantá</a:t>
            </a:r>
            <a:r>
              <a:rPr lang="es-ES" b="1" dirty="0" smtClean="0">
                <a:effectLst>
                  <a:glow rad="101600">
                    <a:schemeClr val="accent2">
                      <a:satMod val="175000"/>
                      <a:alpha val="40000"/>
                    </a:schemeClr>
                  </a:glow>
                  <a:outerShdw blurRad="38100" dist="38100" dir="2700000" algn="tl">
                    <a:srgbClr val="1F497D"/>
                  </a:outerShdw>
                </a:effectLst>
              </a:rPr>
              <a:t> </a:t>
            </a:r>
            <a:r>
              <a:rPr lang="es-ES" b="1" dirty="0">
                <a:effectLst>
                  <a:glow rad="101600">
                    <a:schemeClr val="accent2">
                      <a:satMod val="175000"/>
                      <a:alpha val="40000"/>
                    </a:schemeClr>
                  </a:glow>
                  <a:outerShdw blurRad="38100" dist="38100" dir="2700000" algn="tl">
                    <a:srgbClr val="1F497D"/>
                  </a:outerShdw>
                </a:effectLst>
              </a:rPr>
              <a:t>sigue siendo el punto de partida de la fiesta en la </a:t>
            </a:r>
            <a:r>
              <a:rPr lang="es-ES" b="1" dirty="0" smtClean="0">
                <a:effectLst>
                  <a:glow rad="101600">
                    <a:schemeClr val="accent2">
                      <a:satMod val="175000"/>
                      <a:alpha val="40000"/>
                    </a:schemeClr>
                  </a:glow>
                  <a:outerShdw blurRad="38100" dist="38100" dir="2700000" algn="tl">
                    <a:srgbClr val="1F497D"/>
                  </a:outerShdw>
                </a:effectLst>
              </a:rPr>
              <a:t>calle</a:t>
            </a:r>
            <a:r>
              <a:rPr lang="es-ES" b="1" dirty="0">
                <a:effectLst>
                  <a:glow rad="101600">
                    <a:schemeClr val="accent2">
                      <a:satMod val="175000"/>
                      <a:alpha val="40000"/>
                    </a:schemeClr>
                  </a:glow>
                  <a:outerShdw blurRad="38100" dist="38100" dir="2700000" algn="tl">
                    <a:srgbClr val="1F497D"/>
                  </a:outerShdw>
                </a:effectLst>
              </a:rPr>
              <a:t>.</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9000">
        <p14:flip dir="r"/>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1+#ppt_w/2"/>
                                          </p:val>
                                        </p:tav>
                                        <p:tav tm="100000">
                                          <p:val>
                                            <p:strVal val="#ppt_x"/>
                                          </p:val>
                                        </p:tav>
                                      </p:tavLst>
                                    </p:anim>
                                    <p:anim calcmode="lin" valueType="num">
                                      <p:cBhvr additive="base">
                                        <p:cTn id="20" dur="3000" fill="hold"/>
                                        <p:tgtEl>
                                          <p:spTgt spid="12"/>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3000" fill="hold"/>
                                        <p:tgtEl>
                                          <p:spTgt spid="14"/>
                                        </p:tgtEl>
                                        <p:attrNameLst>
                                          <p:attrName>ppt_x</p:attrName>
                                        </p:attrNameLst>
                                      </p:cBhvr>
                                      <p:tavLst>
                                        <p:tav tm="0">
                                          <p:val>
                                            <p:strVal val="1+#ppt_w/2"/>
                                          </p:val>
                                        </p:tav>
                                        <p:tav tm="100000">
                                          <p:val>
                                            <p:strVal val="#ppt_x"/>
                                          </p:val>
                                        </p:tav>
                                      </p:tavLst>
                                    </p:anim>
                                    <p:anim calcmode="lin" valueType="num">
                                      <p:cBhvr additive="base">
                                        <p:cTn id="24" dur="3000" fill="hold"/>
                                        <p:tgtEl>
                                          <p:spTgt spid="14"/>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1+#ppt_w/2"/>
                                          </p:val>
                                        </p:tav>
                                        <p:tav tm="100000">
                                          <p:val>
                                            <p:strVal val="#ppt_x"/>
                                          </p:val>
                                        </p:tav>
                                      </p:tavLst>
                                    </p:anim>
                                    <p:anim calcmode="lin" valueType="num">
                                      <p:cBhvr additive="base">
                                        <p:cTn id="28" dur="3000" fill="hold"/>
                                        <p:tgtEl>
                                          <p:spTgt spid="15"/>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0-#ppt_w/2"/>
                                          </p:val>
                                        </p:tav>
                                        <p:tav tm="100000">
                                          <p:val>
                                            <p:strVal val="#ppt_x"/>
                                          </p:val>
                                        </p:tav>
                                      </p:tavLst>
                                    </p:anim>
                                    <p:anim calcmode="lin" valueType="num">
                                      <p:cBhvr additive="base">
                                        <p:cTn id="32" dur="3000" fill="hold"/>
                                        <p:tgtEl>
                                          <p:spTgt spid="6"/>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0-#ppt_w/2"/>
                                          </p:val>
                                        </p:tav>
                                        <p:tav tm="100000">
                                          <p:val>
                                            <p:strVal val="#ppt_x"/>
                                          </p:val>
                                        </p:tav>
                                      </p:tavLst>
                                    </p:anim>
                                    <p:anim calcmode="lin" valueType="num">
                                      <p:cBhvr additive="base">
                                        <p:cTn id="36" dur="3000" fill="hold"/>
                                        <p:tgtEl>
                                          <p:spTgt spid="8"/>
                                        </p:tgtEl>
                                        <p:attrNameLst>
                                          <p:attrName>ppt_y</p:attrName>
                                        </p:attrNameLst>
                                      </p:cBhvr>
                                      <p:tavLst>
                                        <p:tav tm="0">
                                          <p:val>
                                            <p:strVal val="0-#ppt_h/2"/>
                                          </p:val>
                                        </p:tav>
                                        <p:tav tm="100000">
                                          <p:val>
                                            <p:strVal val="#ppt_y"/>
                                          </p:val>
                                        </p:tav>
                                      </p:tavLst>
                                    </p:anim>
                                  </p:childTnLst>
                                </p:cTn>
                              </p:par>
                              <p:par>
                                <p:cTn id="37" presetID="2" presetClass="entr" presetSubtype="9"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0-#ppt_w/2"/>
                                          </p:val>
                                        </p:tav>
                                        <p:tav tm="100000">
                                          <p:val>
                                            <p:strVal val="#ppt_x"/>
                                          </p:val>
                                        </p:tav>
                                      </p:tavLst>
                                    </p:anim>
                                    <p:anim calcmode="lin" valueType="num">
                                      <p:cBhvr additive="base">
                                        <p:cTn id="40" dur="3000" fill="hold"/>
                                        <p:tgtEl>
                                          <p:spTgt spid="10"/>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3000" fill="hold"/>
                                        <p:tgtEl>
                                          <p:spTgt spid="11"/>
                                        </p:tgtEl>
                                        <p:attrNameLst>
                                          <p:attrName>ppt_x</p:attrName>
                                        </p:attrNameLst>
                                      </p:cBhvr>
                                      <p:tavLst>
                                        <p:tav tm="0">
                                          <p:val>
                                            <p:strVal val="0-#ppt_w/2"/>
                                          </p:val>
                                        </p:tav>
                                        <p:tav tm="100000">
                                          <p:val>
                                            <p:strVal val="#ppt_x"/>
                                          </p:val>
                                        </p:tav>
                                      </p:tavLst>
                                    </p:anim>
                                    <p:anim calcmode="lin" valueType="num">
                                      <p:cBhvr additive="base">
                                        <p:cTn id="44" dur="3000" fill="hold"/>
                                        <p:tgtEl>
                                          <p:spTgt spid="11"/>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6"/>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8"/>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0"/>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1"/>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3"/>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6"/>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5"/>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7"/>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9"/>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2"/>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4"/>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5"/>
                                        </p:tgtEl>
                                        <p:attrNameLst>
                                          <p:attrName>r</p:attrName>
                                        </p:attrNameLst>
                                      </p:cBhvr>
                                    </p:animRot>
                                  </p:childTnLst>
                                </p:cTn>
                              </p:par>
                              <p:par>
                                <p:cTn id="77" presetID="13" presetClass="entr" presetSubtype="16" fill="hold" nodeType="with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plus(in)">
                                      <p:cBhvr>
                                        <p:cTn id="79" dur="3000"/>
                                        <p:tgtEl>
                                          <p:spTgt spid="5"/>
                                        </p:tgtEl>
                                      </p:cBhvr>
                                    </p:animEffect>
                                  </p:childTnLst>
                                </p:cTn>
                              </p:par>
                              <p:par>
                                <p:cTn id="80" presetID="13" presetClass="entr" presetSubtype="16" fill="hold" nodeType="withEffect">
                                  <p:stCondLst>
                                    <p:cond delay="0"/>
                                  </p:stCondLst>
                                  <p:childTnLst>
                                    <p:set>
                                      <p:cBhvr>
                                        <p:cTn id="81" dur="1" fill="hold">
                                          <p:stCondLst>
                                            <p:cond delay="0"/>
                                          </p:stCondLst>
                                        </p:cTn>
                                        <p:tgtEl>
                                          <p:spTgt spid="6"/>
                                        </p:tgtEl>
                                        <p:attrNameLst>
                                          <p:attrName>style.visibility</p:attrName>
                                        </p:attrNameLst>
                                      </p:cBhvr>
                                      <p:to>
                                        <p:strVal val="visible"/>
                                      </p:to>
                                    </p:set>
                                    <p:animEffect transition="in" filter="plus(in)">
                                      <p:cBhvr>
                                        <p:cTn id="82" dur="3000"/>
                                        <p:tgtEl>
                                          <p:spTgt spid="6"/>
                                        </p:tgtEl>
                                      </p:cBhvr>
                                    </p:animEffect>
                                  </p:childTnLst>
                                </p:cTn>
                              </p:par>
                              <p:par>
                                <p:cTn id="83" presetID="13" presetClass="entr" presetSubtype="16" fill="hold"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plus(in)">
                                      <p:cBhvr>
                                        <p:cTn id="85" dur="3000"/>
                                        <p:tgtEl>
                                          <p:spTgt spid="7"/>
                                        </p:tgtEl>
                                      </p:cBhvr>
                                    </p:animEffect>
                                  </p:childTnLst>
                                </p:cTn>
                              </p:par>
                              <p:par>
                                <p:cTn id="86" presetID="13" presetClass="entr" presetSubtype="16" fill="hold" nodeType="withEffect">
                                  <p:stCondLst>
                                    <p:cond delay="0"/>
                                  </p:stCondLst>
                                  <p:childTnLst>
                                    <p:set>
                                      <p:cBhvr>
                                        <p:cTn id="87" dur="1" fill="hold">
                                          <p:stCondLst>
                                            <p:cond delay="0"/>
                                          </p:stCondLst>
                                        </p:cTn>
                                        <p:tgtEl>
                                          <p:spTgt spid="8"/>
                                        </p:tgtEl>
                                        <p:attrNameLst>
                                          <p:attrName>style.visibility</p:attrName>
                                        </p:attrNameLst>
                                      </p:cBhvr>
                                      <p:to>
                                        <p:strVal val="visible"/>
                                      </p:to>
                                    </p:set>
                                    <p:animEffect transition="in" filter="plus(in)">
                                      <p:cBhvr>
                                        <p:cTn id="88" dur="3000"/>
                                        <p:tgtEl>
                                          <p:spTgt spid="8"/>
                                        </p:tgtEl>
                                      </p:cBhvr>
                                    </p:animEffect>
                                  </p:childTnLst>
                                </p:cTn>
                              </p:par>
                              <p:par>
                                <p:cTn id="89" presetID="13" presetClass="entr" presetSubtype="16" fill="hold" nodeType="with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plus(in)">
                                      <p:cBhvr>
                                        <p:cTn id="91" dur="3000"/>
                                        <p:tgtEl>
                                          <p:spTgt spid="9"/>
                                        </p:tgtEl>
                                      </p:cBhvr>
                                    </p:animEffect>
                                  </p:childTnLst>
                                </p:cTn>
                              </p:par>
                              <p:par>
                                <p:cTn id="92" presetID="13" presetClass="entr" presetSubtype="16" fill="hold" nodeType="withEffect">
                                  <p:stCondLst>
                                    <p:cond delay="0"/>
                                  </p:stCondLst>
                                  <p:childTnLst>
                                    <p:set>
                                      <p:cBhvr>
                                        <p:cTn id="93" dur="1" fill="hold">
                                          <p:stCondLst>
                                            <p:cond delay="0"/>
                                          </p:stCondLst>
                                        </p:cTn>
                                        <p:tgtEl>
                                          <p:spTgt spid="10"/>
                                        </p:tgtEl>
                                        <p:attrNameLst>
                                          <p:attrName>style.visibility</p:attrName>
                                        </p:attrNameLst>
                                      </p:cBhvr>
                                      <p:to>
                                        <p:strVal val="visible"/>
                                      </p:to>
                                    </p:set>
                                    <p:animEffect transition="in" filter="plus(in)">
                                      <p:cBhvr>
                                        <p:cTn id="94" dur="3000"/>
                                        <p:tgtEl>
                                          <p:spTgt spid="10"/>
                                        </p:tgtEl>
                                      </p:cBhvr>
                                    </p:animEffect>
                                  </p:childTnLst>
                                </p:cTn>
                              </p:par>
                              <p:par>
                                <p:cTn id="95" presetID="13" presetClass="entr" presetSubtype="16" fill="hold" nodeType="withEffect">
                                  <p:stCondLst>
                                    <p:cond delay="0"/>
                                  </p:stCondLst>
                                  <p:childTnLst>
                                    <p:set>
                                      <p:cBhvr>
                                        <p:cTn id="96" dur="1" fill="hold">
                                          <p:stCondLst>
                                            <p:cond delay="0"/>
                                          </p:stCondLst>
                                        </p:cTn>
                                        <p:tgtEl>
                                          <p:spTgt spid="11"/>
                                        </p:tgtEl>
                                        <p:attrNameLst>
                                          <p:attrName>style.visibility</p:attrName>
                                        </p:attrNameLst>
                                      </p:cBhvr>
                                      <p:to>
                                        <p:strVal val="visible"/>
                                      </p:to>
                                    </p:set>
                                    <p:animEffect transition="in" filter="plus(in)">
                                      <p:cBhvr>
                                        <p:cTn id="97" dur="3000"/>
                                        <p:tgtEl>
                                          <p:spTgt spid="11"/>
                                        </p:tgtEl>
                                      </p:cBhvr>
                                    </p:animEffect>
                                  </p:childTnLst>
                                </p:cTn>
                              </p:par>
                              <p:par>
                                <p:cTn id="98" presetID="13" presetClass="entr" presetSubtype="16" fill="hold" nodeType="with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plus(in)">
                                      <p:cBhvr>
                                        <p:cTn id="100" dur="3000"/>
                                        <p:tgtEl>
                                          <p:spTgt spid="12"/>
                                        </p:tgtEl>
                                      </p:cBhvr>
                                    </p:animEffect>
                                  </p:childTnLst>
                                </p:cTn>
                              </p:par>
                              <p:par>
                                <p:cTn id="101" presetID="13" presetClass="entr" presetSubtype="16" fill="hold"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plus(in)">
                                      <p:cBhvr>
                                        <p:cTn id="103" dur="3000"/>
                                        <p:tgtEl>
                                          <p:spTgt spid="13"/>
                                        </p:tgtEl>
                                      </p:cBhvr>
                                    </p:animEffect>
                                  </p:childTnLst>
                                </p:cTn>
                              </p:par>
                              <p:par>
                                <p:cTn id="104" presetID="13" presetClass="entr" presetSubtype="16" fill="hold" nodeType="withEffect">
                                  <p:stCondLst>
                                    <p:cond delay="0"/>
                                  </p:stCondLst>
                                  <p:childTnLst>
                                    <p:set>
                                      <p:cBhvr>
                                        <p:cTn id="105" dur="1" fill="hold">
                                          <p:stCondLst>
                                            <p:cond delay="0"/>
                                          </p:stCondLst>
                                        </p:cTn>
                                        <p:tgtEl>
                                          <p:spTgt spid="14"/>
                                        </p:tgtEl>
                                        <p:attrNameLst>
                                          <p:attrName>style.visibility</p:attrName>
                                        </p:attrNameLst>
                                      </p:cBhvr>
                                      <p:to>
                                        <p:strVal val="visible"/>
                                      </p:to>
                                    </p:set>
                                    <p:animEffect transition="in" filter="plus(in)">
                                      <p:cBhvr>
                                        <p:cTn id="106" dur="3000"/>
                                        <p:tgtEl>
                                          <p:spTgt spid="14"/>
                                        </p:tgtEl>
                                      </p:cBhvr>
                                    </p:animEffect>
                                  </p:childTnLst>
                                </p:cTn>
                              </p:par>
                              <p:par>
                                <p:cTn id="107" presetID="13" presetClass="entr" presetSubtype="16" fill="hold" nodeType="with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plus(in)">
                                      <p:cBhvr>
                                        <p:cTn id="109" dur="3000"/>
                                        <p:tgtEl>
                                          <p:spTgt spid="15"/>
                                        </p:tgtEl>
                                      </p:cBhvr>
                                    </p:animEffect>
                                  </p:childTnLst>
                                </p:cTn>
                              </p:par>
                              <p:par>
                                <p:cTn id="110" presetID="13" presetClass="entr" presetSubtype="16" fill="hold" nodeType="with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plus(in)">
                                      <p:cBhvr>
                                        <p:cTn id="112" dur="3000"/>
                                        <p:tgtEl>
                                          <p:spTgt spid="16"/>
                                        </p:tgtEl>
                                      </p:cBhvr>
                                    </p:animEffect>
                                  </p:childTnLst>
                                </p:cTn>
                              </p:par>
                            </p:childTnLst>
                          </p:cTn>
                        </p:par>
                        <p:par>
                          <p:cTn id="113" fill="hold" nodeType="afterGroup">
                            <p:stCondLst>
                              <p:cond delay="3000"/>
                            </p:stCondLst>
                            <p:childTnLst>
                              <p:par>
                                <p:cTn id="114" presetID="2" presetClass="exit" presetSubtype="2" fill="hold" nodeType="after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1+ppt_w/2"/>
                                          </p:val>
                                        </p:tav>
                                      </p:tavLst>
                                    </p:anim>
                                    <p:anim calcmode="lin" valueType="num">
                                      <p:cBhvr additive="base">
                                        <p:cTn id="116" dur="3000"/>
                                        <p:tgtEl>
                                          <p:spTgt spid="5"/>
                                        </p:tgtEl>
                                        <p:attrNameLst>
                                          <p:attrName>ppt_y</p:attrName>
                                        </p:attrNameLst>
                                      </p:cBhvr>
                                      <p:tavLst>
                                        <p:tav tm="0">
                                          <p:val>
                                            <p:strVal val="ppt_y"/>
                                          </p:val>
                                        </p:tav>
                                        <p:tav tm="100000">
                                          <p:val>
                                            <p:strVal val="ppt_y"/>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7"/>
                                        </p:tgtEl>
                                        <p:attrNameLst>
                                          <p:attrName>ppt_x</p:attrName>
                                        </p:attrNameLst>
                                      </p:cBhvr>
                                      <p:tavLst>
                                        <p:tav tm="0">
                                          <p:val>
                                            <p:strVal val="ppt_x"/>
                                          </p:val>
                                        </p:tav>
                                        <p:tav tm="100000">
                                          <p:val>
                                            <p:strVal val="1+ppt_w/2"/>
                                          </p:val>
                                        </p:tav>
                                      </p:tavLst>
                                    </p:anim>
                                    <p:anim calcmode="lin" valueType="num">
                                      <p:cBhvr additive="base">
                                        <p:cTn id="120" dur="3000"/>
                                        <p:tgtEl>
                                          <p:spTgt spid="7"/>
                                        </p:tgtEl>
                                        <p:attrNameLst>
                                          <p:attrName>ppt_y</p:attrName>
                                        </p:attrNameLst>
                                      </p:cBhvr>
                                      <p:tavLst>
                                        <p:tav tm="0">
                                          <p:val>
                                            <p:strVal val="ppt_y"/>
                                          </p:val>
                                        </p:tav>
                                        <p:tav tm="100000">
                                          <p:val>
                                            <p:strVal val="ppt_y"/>
                                          </p:val>
                                        </p:tav>
                                      </p:tavLst>
                                    </p:anim>
                                    <p:set>
                                      <p:cBhvr>
                                        <p:cTn id="121" dur="1" fill="hold">
                                          <p:stCondLst>
                                            <p:cond delay="2999"/>
                                          </p:stCondLst>
                                        </p:cTn>
                                        <p:tgtEl>
                                          <p:spTgt spid="7"/>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1+ppt_w/2"/>
                                          </p:val>
                                        </p:tav>
                                      </p:tavLst>
                                    </p:anim>
                                    <p:anim calcmode="lin" valueType="num">
                                      <p:cBhvr additive="base">
                                        <p:cTn id="124" dur="3000"/>
                                        <p:tgtEl>
                                          <p:spTgt spid="9"/>
                                        </p:tgtEl>
                                        <p:attrNameLst>
                                          <p:attrName>ppt_y</p:attrName>
                                        </p:attrNameLst>
                                      </p:cBhvr>
                                      <p:tavLst>
                                        <p:tav tm="0">
                                          <p:val>
                                            <p:strVal val="ppt_y"/>
                                          </p:val>
                                        </p:tav>
                                        <p:tav tm="100000">
                                          <p:val>
                                            <p:strVal val="ppt_y"/>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12"/>
                                        </p:tgtEl>
                                        <p:attrNameLst>
                                          <p:attrName>ppt_x</p:attrName>
                                        </p:attrNameLst>
                                      </p:cBhvr>
                                      <p:tavLst>
                                        <p:tav tm="0">
                                          <p:val>
                                            <p:strVal val="ppt_x"/>
                                          </p:val>
                                        </p:tav>
                                        <p:tav tm="100000">
                                          <p:val>
                                            <p:strVal val="1+ppt_w/2"/>
                                          </p:val>
                                        </p:tav>
                                      </p:tavLst>
                                    </p:anim>
                                    <p:anim calcmode="lin" valueType="num">
                                      <p:cBhvr additive="base">
                                        <p:cTn id="128" dur="3000"/>
                                        <p:tgtEl>
                                          <p:spTgt spid="12"/>
                                        </p:tgtEl>
                                        <p:attrNameLst>
                                          <p:attrName>ppt_y</p:attrName>
                                        </p:attrNameLst>
                                      </p:cBhvr>
                                      <p:tavLst>
                                        <p:tav tm="0">
                                          <p:val>
                                            <p:strVal val="ppt_y"/>
                                          </p:val>
                                        </p:tav>
                                        <p:tav tm="100000">
                                          <p:val>
                                            <p:strVal val="ppt_y"/>
                                          </p:val>
                                        </p:tav>
                                      </p:tavLst>
                                    </p:anim>
                                    <p:set>
                                      <p:cBhvr>
                                        <p:cTn id="129" dur="1" fill="hold">
                                          <p:stCondLst>
                                            <p:cond delay="2999"/>
                                          </p:stCondLst>
                                        </p:cTn>
                                        <p:tgtEl>
                                          <p:spTgt spid="12"/>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14"/>
                                        </p:tgtEl>
                                        <p:attrNameLst>
                                          <p:attrName>ppt_x</p:attrName>
                                        </p:attrNameLst>
                                      </p:cBhvr>
                                      <p:tavLst>
                                        <p:tav tm="0">
                                          <p:val>
                                            <p:strVal val="ppt_x"/>
                                          </p:val>
                                        </p:tav>
                                        <p:tav tm="100000">
                                          <p:val>
                                            <p:strVal val="1+ppt_w/2"/>
                                          </p:val>
                                        </p:tav>
                                      </p:tavLst>
                                    </p:anim>
                                    <p:anim calcmode="lin" valueType="num">
                                      <p:cBhvr additive="base">
                                        <p:cTn id="132" dur="3000"/>
                                        <p:tgtEl>
                                          <p:spTgt spid="14"/>
                                        </p:tgtEl>
                                        <p:attrNameLst>
                                          <p:attrName>ppt_y</p:attrName>
                                        </p:attrNameLst>
                                      </p:cBhvr>
                                      <p:tavLst>
                                        <p:tav tm="0">
                                          <p:val>
                                            <p:strVal val="ppt_y"/>
                                          </p:val>
                                        </p:tav>
                                        <p:tav tm="100000">
                                          <p:val>
                                            <p:strVal val="ppt_y"/>
                                          </p:val>
                                        </p:tav>
                                      </p:tavLst>
                                    </p:anim>
                                    <p:set>
                                      <p:cBhvr>
                                        <p:cTn id="133" dur="1" fill="hold">
                                          <p:stCondLst>
                                            <p:cond delay="2999"/>
                                          </p:stCondLst>
                                        </p:cTn>
                                        <p:tgtEl>
                                          <p:spTgt spid="14"/>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1+ppt_w/2"/>
                                          </p:val>
                                        </p:tav>
                                      </p:tavLst>
                                    </p:anim>
                                    <p:anim calcmode="lin" valueType="num">
                                      <p:cBhvr additive="base">
                                        <p:cTn id="136" dur="3000"/>
                                        <p:tgtEl>
                                          <p:spTgt spid="15"/>
                                        </p:tgtEl>
                                        <p:attrNameLst>
                                          <p:attrName>ppt_y</p:attrName>
                                        </p:attrNameLst>
                                      </p:cBhvr>
                                      <p:tavLst>
                                        <p:tav tm="0">
                                          <p:val>
                                            <p:strVal val="ppt_y"/>
                                          </p:val>
                                        </p:tav>
                                        <p:tav tm="100000">
                                          <p:val>
                                            <p:strVal val="ppt_y"/>
                                          </p:val>
                                        </p:tav>
                                      </p:tavLst>
                                    </p:anim>
                                    <p:set>
                                      <p:cBhvr>
                                        <p:cTn id="137" dur="1" fill="hold">
                                          <p:stCondLst>
                                            <p:cond delay="2999"/>
                                          </p:stCondLst>
                                        </p:cTn>
                                        <p:tgtEl>
                                          <p:spTgt spid="15"/>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6"/>
                                        </p:tgtEl>
                                        <p:attrNameLst>
                                          <p:attrName>ppt_x</p:attrName>
                                        </p:attrNameLst>
                                      </p:cBhvr>
                                      <p:tavLst>
                                        <p:tav tm="0">
                                          <p:val>
                                            <p:strVal val="ppt_x"/>
                                          </p:val>
                                        </p:tav>
                                        <p:tav tm="100000">
                                          <p:val>
                                            <p:strVal val="0-ppt_w/2"/>
                                          </p:val>
                                        </p:tav>
                                      </p:tavLst>
                                    </p:anim>
                                    <p:anim calcmode="lin" valueType="num">
                                      <p:cBhvr additive="base">
                                        <p:cTn id="140" dur="3000"/>
                                        <p:tgtEl>
                                          <p:spTgt spid="6"/>
                                        </p:tgtEl>
                                        <p:attrNameLst>
                                          <p:attrName>ppt_y</p:attrName>
                                        </p:attrNameLst>
                                      </p:cBhvr>
                                      <p:tavLst>
                                        <p:tav tm="0">
                                          <p:val>
                                            <p:strVal val="ppt_y"/>
                                          </p:val>
                                        </p:tav>
                                        <p:tav tm="100000">
                                          <p:val>
                                            <p:strVal val="ppt_y"/>
                                          </p:val>
                                        </p:tav>
                                      </p:tavLst>
                                    </p:anim>
                                    <p:set>
                                      <p:cBhvr>
                                        <p:cTn id="141" dur="1" fill="hold">
                                          <p:stCondLst>
                                            <p:cond delay="2999"/>
                                          </p:stCondLst>
                                        </p:cTn>
                                        <p:tgtEl>
                                          <p:spTgt spid="6"/>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8"/>
                                        </p:tgtEl>
                                        <p:attrNameLst>
                                          <p:attrName>ppt_x</p:attrName>
                                        </p:attrNameLst>
                                      </p:cBhvr>
                                      <p:tavLst>
                                        <p:tav tm="0">
                                          <p:val>
                                            <p:strVal val="ppt_x"/>
                                          </p:val>
                                        </p:tav>
                                        <p:tav tm="100000">
                                          <p:val>
                                            <p:strVal val="0-ppt_w/2"/>
                                          </p:val>
                                        </p:tav>
                                      </p:tavLst>
                                    </p:anim>
                                    <p:anim calcmode="lin" valueType="num">
                                      <p:cBhvr additive="base">
                                        <p:cTn id="144" dur="3000"/>
                                        <p:tgtEl>
                                          <p:spTgt spid="8"/>
                                        </p:tgtEl>
                                        <p:attrNameLst>
                                          <p:attrName>ppt_y</p:attrName>
                                        </p:attrNameLst>
                                      </p:cBhvr>
                                      <p:tavLst>
                                        <p:tav tm="0">
                                          <p:val>
                                            <p:strVal val="ppt_y"/>
                                          </p:val>
                                        </p:tav>
                                        <p:tav tm="100000">
                                          <p:val>
                                            <p:strVal val="ppt_y"/>
                                          </p:val>
                                        </p:tav>
                                      </p:tavLst>
                                    </p:anim>
                                    <p:set>
                                      <p:cBhvr>
                                        <p:cTn id="145" dur="1" fill="hold">
                                          <p:stCondLst>
                                            <p:cond delay="2999"/>
                                          </p:stCondLst>
                                        </p:cTn>
                                        <p:tgtEl>
                                          <p:spTgt spid="8"/>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0"/>
                                        </p:tgtEl>
                                        <p:attrNameLst>
                                          <p:attrName>ppt_x</p:attrName>
                                        </p:attrNameLst>
                                      </p:cBhvr>
                                      <p:tavLst>
                                        <p:tav tm="0">
                                          <p:val>
                                            <p:strVal val="ppt_x"/>
                                          </p:val>
                                        </p:tav>
                                        <p:tav tm="100000">
                                          <p:val>
                                            <p:strVal val="0-ppt_w/2"/>
                                          </p:val>
                                        </p:tav>
                                      </p:tavLst>
                                    </p:anim>
                                    <p:anim calcmode="lin" valueType="num">
                                      <p:cBhvr additive="base">
                                        <p:cTn id="148" dur="3000"/>
                                        <p:tgtEl>
                                          <p:spTgt spid="10"/>
                                        </p:tgtEl>
                                        <p:attrNameLst>
                                          <p:attrName>ppt_y</p:attrName>
                                        </p:attrNameLst>
                                      </p:cBhvr>
                                      <p:tavLst>
                                        <p:tav tm="0">
                                          <p:val>
                                            <p:strVal val="ppt_y"/>
                                          </p:val>
                                        </p:tav>
                                        <p:tav tm="100000">
                                          <p:val>
                                            <p:strVal val="ppt_y"/>
                                          </p:val>
                                        </p:tav>
                                      </p:tavLst>
                                    </p:anim>
                                    <p:set>
                                      <p:cBhvr>
                                        <p:cTn id="149" dur="1" fill="hold">
                                          <p:stCondLst>
                                            <p:cond delay="2999"/>
                                          </p:stCondLst>
                                        </p:cTn>
                                        <p:tgtEl>
                                          <p:spTgt spid="10"/>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3000"/>
                                        <p:tgtEl>
                                          <p:spTgt spid="11"/>
                                        </p:tgtEl>
                                        <p:attrNameLst>
                                          <p:attrName>ppt_x</p:attrName>
                                        </p:attrNameLst>
                                      </p:cBhvr>
                                      <p:tavLst>
                                        <p:tav tm="0">
                                          <p:val>
                                            <p:strVal val="ppt_x"/>
                                          </p:val>
                                        </p:tav>
                                        <p:tav tm="100000">
                                          <p:val>
                                            <p:strVal val="0-ppt_w/2"/>
                                          </p:val>
                                        </p:tav>
                                      </p:tavLst>
                                    </p:anim>
                                    <p:anim calcmode="lin" valueType="num">
                                      <p:cBhvr additive="base">
                                        <p:cTn id="152" dur="3000"/>
                                        <p:tgtEl>
                                          <p:spTgt spid="11"/>
                                        </p:tgtEl>
                                        <p:attrNameLst>
                                          <p:attrName>ppt_y</p:attrName>
                                        </p:attrNameLst>
                                      </p:cBhvr>
                                      <p:tavLst>
                                        <p:tav tm="0">
                                          <p:val>
                                            <p:strVal val="ppt_y"/>
                                          </p:val>
                                        </p:tav>
                                        <p:tav tm="100000">
                                          <p:val>
                                            <p:strVal val="ppt_y"/>
                                          </p:val>
                                        </p:tav>
                                      </p:tavLst>
                                    </p:anim>
                                    <p:set>
                                      <p:cBhvr>
                                        <p:cTn id="153" dur="1" fill="hold">
                                          <p:stCondLst>
                                            <p:cond delay="2999"/>
                                          </p:stCondLst>
                                        </p:cTn>
                                        <p:tgtEl>
                                          <p:spTgt spid="11"/>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13"/>
                                        </p:tgtEl>
                                        <p:attrNameLst>
                                          <p:attrName>ppt_x</p:attrName>
                                        </p:attrNameLst>
                                      </p:cBhvr>
                                      <p:tavLst>
                                        <p:tav tm="0">
                                          <p:val>
                                            <p:strVal val="ppt_x"/>
                                          </p:val>
                                        </p:tav>
                                        <p:tav tm="100000">
                                          <p:val>
                                            <p:strVal val="0-ppt_w/2"/>
                                          </p:val>
                                        </p:tav>
                                      </p:tavLst>
                                    </p:anim>
                                    <p:anim calcmode="lin" valueType="num">
                                      <p:cBhvr additive="base">
                                        <p:cTn id="156" dur="3000"/>
                                        <p:tgtEl>
                                          <p:spTgt spid="13"/>
                                        </p:tgtEl>
                                        <p:attrNameLst>
                                          <p:attrName>ppt_y</p:attrName>
                                        </p:attrNameLst>
                                      </p:cBhvr>
                                      <p:tavLst>
                                        <p:tav tm="0">
                                          <p:val>
                                            <p:strVal val="ppt_y"/>
                                          </p:val>
                                        </p:tav>
                                        <p:tav tm="100000">
                                          <p:val>
                                            <p:strVal val="ppt_y"/>
                                          </p:val>
                                        </p:tav>
                                      </p:tavLst>
                                    </p:anim>
                                    <p:set>
                                      <p:cBhvr>
                                        <p:cTn id="157" dur="1" fill="hold">
                                          <p:stCondLst>
                                            <p:cond delay="2999"/>
                                          </p:stCondLst>
                                        </p:cTn>
                                        <p:tgtEl>
                                          <p:spTgt spid="13"/>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0-ppt_w/2"/>
                                          </p:val>
                                        </p:tav>
                                      </p:tavLst>
                                    </p:anim>
                                    <p:anim calcmode="lin" valueType="num">
                                      <p:cBhvr additive="base">
                                        <p:cTn id="160" dur="3000"/>
                                        <p:tgtEl>
                                          <p:spTgt spid="16"/>
                                        </p:tgtEl>
                                        <p:attrNameLst>
                                          <p:attrName>ppt_y</p:attrName>
                                        </p:attrNameLst>
                                      </p:cBhvr>
                                      <p:tavLst>
                                        <p:tav tm="0">
                                          <p:val>
                                            <p:strVal val="ppt_y"/>
                                          </p:val>
                                        </p:tav>
                                        <p:tav tm="100000">
                                          <p:val>
                                            <p:strVal val="ppt_y"/>
                                          </p:val>
                                        </p:tav>
                                      </p:tavLst>
                                    </p:anim>
                                    <p:set>
                                      <p:cBhvr>
                                        <p:cTn id="161" dur="1" fill="hold">
                                          <p:stCondLst>
                                            <p:cond delay="2999"/>
                                          </p:stCondLst>
                                        </p:cTn>
                                        <p:tgtEl>
                                          <p:spTgt spid="16"/>
                                        </p:tgtEl>
                                        <p:attrNameLst>
                                          <p:attrName>style.visibility</p:attrName>
                                        </p:attrNameLst>
                                      </p:cBhvr>
                                      <p:to>
                                        <p:strVal val="hidden"/>
                                      </p:to>
                                    </p:set>
                                  </p:childTnLst>
                                </p:cTn>
                              </p:par>
                              <p:par>
                                <p:cTn id="162" presetID="13" presetClass="exit" presetSubtype="32" fill="hold" nodeType="withEffect">
                                  <p:stCondLst>
                                    <p:cond delay="0"/>
                                  </p:stCondLst>
                                  <p:childTnLst>
                                    <p:animEffect transition="out" filter="plus(out)">
                                      <p:cBhvr>
                                        <p:cTn id="163" dur="3000"/>
                                        <p:tgtEl>
                                          <p:spTgt spid="5"/>
                                        </p:tgtEl>
                                      </p:cBhvr>
                                    </p:animEffect>
                                    <p:set>
                                      <p:cBhvr>
                                        <p:cTn id="164" dur="1" fill="hold">
                                          <p:stCondLst>
                                            <p:cond delay="2999"/>
                                          </p:stCondLst>
                                        </p:cTn>
                                        <p:tgtEl>
                                          <p:spTgt spid="5"/>
                                        </p:tgtEl>
                                        <p:attrNameLst>
                                          <p:attrName>style.visibility</p:attrName>
                                        </p:attrNameLst>
                                      </p:cBhvr>
                                      <p:to>
                                        <p:strVal val="hidden"/>
                                      </p:to>
                                    </p:set>
                                  </p:childTnLst>
                                </p:cTn>
                              </p:par>
                              <p:par>
                                <p:cTn id="165" presetID="13" presetClass="exit" presetSubtype="32" fill="hold" nodeType="withEffect">
                                  <p:stCondLst>
                                    <p:cond delay="0"/>
                                  </p:stCondLst>
                                  <p:childTnLst>
                                    <p:animEffect transition="out" filter="plus(out)">
                                      <p:cBhvr>
                                        <p:cTn id="166" dur="3000"/>
                                        <p:tgtEl>
                                          <p:spTgt spid="6"/>
                                        </p:tgtEl>
                                      </p:cBhvr>
                                    </p:animEffect>
                                    <p:set>
                                      <p:cBhvr>
                                        <p:cTn id="167" dur="1" fill="hold">
                                          <p:stCondLst>
                                            <p:cond delay="2999"/>
                                          </p:stCondLst>
                                        </p:cTn>
                                        <p:tgtEl>
                                          <p:spTgt spid="6"/>
                                        </p:tgtEl>
                                        <p:attrNameLst>
                                          <p:attrName>style.visibility</p:attrName>
                                        </p:attrNameLst>
                                      </p:cBhvr>
                                      <p:to>
                                        <p:strVal val="hidden"/>
                                      </p:to>
                                    </p:set>
                                  </p:childTnLst>
                                </p:cTn>
                              </p:par>
                              <p:par>
                                <p:cTn id="168" presetID="13" presetClass="exit" presetSubtype="32" fill="hold" nodeType="withEffect">
                                  <p:stCondLst>
                                    <p:cond delay="0"/>
                                  </p:stCondLst>
                                  <p:childTnLst>
                                    <p:animEffect transition="out" filter="plus(out)">
                                      <p:cBhvr>
                                        <p:cTn id="169" dur="3000"/>
                                        <p:tgtEl>
                                          <p:spTgt spid="7"/>
                                        </p:tgtEl>
                                      </p:cBhvr>
                                    </p:animEffect>
                                    <p:set>
                                      <p:cBhvr>
                                        <p:cTn id="170" dur="1" fill="hold">
                                          <p:stCondLst>
                                            <p:cond delay="2999"/>
                                          </p:stCondLst>
                                        </p:cTn>
                                        <p:tgtEl>
                                          <p:spTgt spid="7"/>
                                        </p:tgtEl>
                                        <p:attrNameLst>
                                          <p:attrName>style.visibility</p:attrName>
                                        </p:attrNameLst>
                                      </p:cBhvr>
                                      <p:to>
                                        <p:strVal val="hidden"/>
                                      </p:to>
                                    </p:set>
                                  </p:childTnLst>
                                </p:cTn>
                              </p:par>
                              <p:par>
                                <p:cTn id="171" presetID="13" presetClass="exit" presetSubtype="32" fill="hold" nodeType="withEffect">
                                  <p:stCondLst>
                                    <p:cond delay="0"/>
                                  </p:stCondLst>
                                  <p:childTnLst>
                                    <p:animEffect transition="out" filter="plus(out)">
                                      <p:cBhvr>
                                        <p:cTn id="172" dur="3000"/>
                                        <p:tgtEl>
                                          <p:spTgt spid="8"/>
                                        </p:tgtEl>
                                      </p:cBhvr>
                                    </p:animEffect>
                                    <p:set>
                                      <p:cBhvr>
                                        <p:cTn id="173" dur="1" fill="hold">
                                          <p:stCondLst>
                                            <p:cond delay="2999"/>
                                          </p:stCondLst>
                                        </p:cTn>
                                        <p:tgtEl>
                                          <p:spTgt spid="8"/>
                                        </p:tgtEl>
                                        <p:attrNameLst>
                                          <p:attrName>style.visibility</p:attrName>
                                        </p:attrNameLst>
                                      </p:cBhvr>
                                      <p:to>
                                        <p:strVal val="hidden"/>
                                      </p:to>
                                    </p:set>
                                  </p:childTnLst>
                                </p:cTn>
                              </p:par>
                              <p:par>
                                <p:cTn id="174" presetID="13" presetClass="exit" presetSubtype="32" fill="hold" nodeType="withEffect">
                                  <p:stCondLst>
                                    <p:cond delay="0"/>
                                  </p:stCondLst>
                                  <p:childTnLst>
                                    <p:animEffect transition="out" filter="plus(out)">
                                      <p:cBhvr>
                                        <p:cTn id="175" dur="3000"/>
                                        <p:tgtEl>
                                          <p:spTgt spid="9"/>
                                        </p:tgtEl>
                                      </p:cBhvr>
                                    </p:animEffect>
                                    <p:set>
                                      <p:cBhvr>
                                        <p:cTn id="176" dur="1" fill="hold">
                                          <p:stCondLst>
                                            <p:cond delay="2999"/>
                                          </p:stCondLst>
                                        </p:cTn>
                                        <p:tgtEl>
                                          <p:spTgt spid="9"/>
                                        </p:tgtEl>
                                        <p:attrNameLst>
                                          <p:attrName>style.visibility</p:attrName>
                                        </p:attrNameLst>
                                      </p:cBhvr>
                                      <p:to>
                                        <p:strVal val="hidden"/>
                                      </p:to>
                                    </p:set>
                                  </p:childTnLst>
                                </p:cTn>
                              </p:par>
                              <p:par>
                                <p:cTn id="177" presetID="13" presetClass="exit" presetSubtype="32" fill="hold" nodeType="withEffect">
                                  <p:stCondLst>
                                    <p:cond delay="0"/>
                                  </p:stCondLst>
                                  <p:childTnLst>
                                    <p:animEffect transition="out" filter="plus(out)">
                                      <p:cBhvr>
                                        <p:cTn id="178" dur="3000"/>
                                        <p:tgtEl>
                                          <p:spTgt spid="10"/>
                                        </p:tgtEl>
                                      </p:cBhvr>
                                    </p:animEffect>
                                    <p:set>
                                      <p:cBhvr>
                                        <p:cTn id="179" dur="1" fill="hold">
                                          <p:stCondLst>
                                            <p:cond delay="2999"/>
                                          </p:stCondLst>
                                        </p:cTn>
                                        <p:tgtEl>
                                          <p:spTgt spid="10"/>
                                        </p:tgtEl>
                                        <p:attrNameLst>
                                          <p:attrName>style.visibility</p:attrName>
                                        </p:attrNameLst>
                                      </p:cBhvr>
                                      <p:to>
                                        <p:strVal val="hidden"/>
                                      </p:to>
                                    </p:set>
                                  </p:childTnLst>
                                </p:cTn>
                              </p:par>
                              <p:par>
                                <p:cTn id="180" presetID="13" presetClass="exit" presetSubtype="32" fill="hold" nodeType="withEffect">
                                  <p:stCondLst>
                                    <p:cond delay="0"/>
                                  </p:stCondLst>
                                  <p:childTnLst>
                                    <p:animEffect transition="out" filter="plus(out)">
                                      <p:cBhvr>
                                        <p:cTn id="181" dur="3000"/>
                                        <p:tgtEl>
                                          <p:spTgt spid="11"/>
                                        </p:tgtEl>
                                      </p:cBhvr>
                                    </p:animEffect>
                                    <p:set>
                                      <p:cBhvr>
                                        <p:cTn id="182" dur="1" fill="hold">
                                          <p:stCondLst>
                                            <p:cond delay="2999"/>
                                          </p:stCondLst>
                                        </p:cTn>
                                        <p:tgtEl>
                                          <p:spTgt spid="11"/>
                                        </p:tgtEl>
                                        <p:attrNameLst>
                                          <p:attrName>style.visibility</p:attrName>
                                        </p:attrNameLst>
                                      </p:cBhvr>
                                      <p:to>
                                        <p:strVal val="hidden"/>
                                      </p:to>
                                    </p:set>
                                  </p:childTnLst>
                                </p:cTn>
                              </p:par>
                              <p:par>
                                <p:cTn id="183" presetID="13" presetClass="exit" presetSubtype="32" fill="hold" nodeType="withEffect">
                                  <p:stCondLst>
                                    <p:cond delay="0"/>
                                  </p:stCondLst>
                                  <p:childTnLst>
                                    <p:animEffect transition="out" filter="plus(out)">
                                      <p:cBhvr>
                                        <p:cTn id="184" dur="3000"/>
                                        <p:tgtEl>
                                          <p:spTgt spid="12"/>
                                        </p:tgtEl>
                                      </p:cBhvr>
                                    </p:animEffect>
                                    <p:set>
                                      <p:cBhvr>
                                        <p:cTn id="185" dur="1" fill="hold">
                                          <p:stCondLst>
                                            <p:cond delay="2999"/>
                                          </p:stCondLst>
                                        </p:cTn>
                                        <p:tgtEl>
                                          <p:spTgt spid="12"/>
                                        </p:tgtEl>
                                        <p:attrNameLst>
                                          <p:attrName>style.visibility</p:attrName>
                                        </p:attrNameLst>
                                      </p:cBhvr>
                                      <p:to>
                                        <p:strVal val="hidden"/>
                                      </p:to>
                                    </p:set>
                                  </p:childTnLst>
                                </p:cTn>
                              </p:par>
                              <p:par>
                                <p:cTn id="186" presetID="13" presetClass="exit" presetSubtype="32" fill="hold" nodeType="withEffect">
                                  <p:stCondLst>
                                    <p:cond delay="0"/>
                                  </p:stCondLst>
                                  <p:childTnLst>
                                    <p:animEffect transition="out" filter="plus(out)">
                                      <p:cBhvr>
                                        <p:cTn id="187" dur="3000"/>
                                        <p:tgtEl>
                                          <p:spTgt spid="13"/>
                                        </p:tgtEl>
                                      </p:cBhvr>
                                    </p:animEffect>
                                    <p:set>
                                      <p:cBhvr>
                                        <p:cTn id="188" dur="1" fill="hold">
                                          <p:stCondLst>
                                            <p:cond delay="2999"/>
                                          </p:stCondLst>
                                        </p:cTn>
                                        <p:tgtEl>
                                          <p:spTgt spid="13"/>
                                        </p:tgtEl>
                                        <p:attrNameLst>
                                          <p:attrName>style.visibility</p:attrName>
                                        </p:attrNameLst>
                                      </p:cBhvr>
                                      <p:to>
                                        <p:strVal val="hidden"/>
                                      </p:to>
                                    </p:set>
                                  </p:childTnLst>
                                </p:cTn>
                              </p:par>
                              <p:par>
                                <p:cTn id="189" presetID="13" presetClass="exit" presetSubtype="32" fill="hold" nodeType="withEffect">
                                  <p:stCondLst>
                                    <p:cond delay="0"/>
                                  </p:stCondLst>
                                  <p:childTnLst>
                                    <p:animEffect transition="out" filter="plus(out)">
                                      <p:cBhvr>
                                        <p:cTn id="190" dur="3000"/>
                                        <p:tgtEl>
                                          <p:spTgt spid="14"/>
                                        </p:tgtEl>
                                      </p:cBhvr>
                                    </p:animEffect>
                                    <p:set>
                                      <p:cBhvr>
                                        <p:cTn id="191" dur="1" fill="hold">
                                          <p:stCondLst>
                                            <p:cond delay="2999"/>
                                          </p:stCondLst>
                                        </p:cTn>
                                        <p:tgtEl>
                                          <p:spTgt spid="14"/>
                                        </p:tgtEl>
                                        <p:attrNameLst>
                                          <p:attrName>style.visibility</p:attrName>
                                        </p:attrNameLst>
                                      </p:cBhvr>
                                      <p:to>
                                        <p:strVal val="hidden"/>
                                      </p:to>
                                    </p:set>
                                  </p:childTnLst>
                                </p:cTn>
                              </p:par>
                              <p:par>
                                <p:cTn id="192" presetID="13" presetClass="exit" presetSubtype="32" fill="hold" nodeType="withEffect">
                                  <p:stCondLst>
                                    <p:cond delay="0"/>
                                  </p:stCondLst>
                                  <p:childTnLst>
                                    <p:animEffect transition="out" filter="plus(out)">
                                      <p:cBhvr>
                                        <p:cTn id="193" dur="3000"/>
                                        <p:tgtEl>
                                          <p:spTgt spid="15"/>
                                        </p:tgtEl>
                                      </p:cBhvr>
                                    </p:animEffect>
                                    <p:set>
                                      <p:cBhvr>
                                        <p:cTn id="194" dur="1" fill="hold">
                                          <p:stCondLst>
                                            <p:cond delay="2999"/>
                                          </p:stCondLst>
                                        </p:cTn>
                                        <p:tgtEl>
                                          <p:spTgt spid="15"/>
                                        </p:tgtEl>
                                        <p:attrNameLst>
                                          <p:attrName>style.visibility</p:attrName>
                                        </p:attrNameLst>
                                      </p:cBhvr>
                                      <p:to>
                                        <p:strVal val="hidden"/>
                                      </p:to>
                                    </p:set>
                                  </p:childTnLst>
                                </p:cTn>
                              </p:par>
                              <p:par>
                                <p:cTn id="195" presetID="13" presetClass="exit" presetSubtype="32" fill="hold" nodeType="withEffect">
                                  <p:stCondLst>
                                    <p:cond delay="0"/>
                                  </p:stCondLst>
                                  <p:childTnLst>
                                    <p:animEffect transition="out" filter="plus(out)">
                                      <p:cBhvr>
                                        <p:cTn id="196" dur="3000"/>
                                        <p:tgtEl>
                                          <p:spTgt spid="16"/>
                                        </p:tgtEl>
                                      </p:cBhvr>
                                    </p:animEffect>
                                    <p:set>
                                      <p:cBhvr>
                                        <p:cTn id="197" dur="1" fill="hold">
                                          <p:stCondLst>
                                            <p:cond delay="2999"/>
                                          </p:stCondLst>
                                        </p:cTn>
                                        <p:tgtEl>
                                          <p:spTgt spid="16"/>
                                        </p:tgtEl>
                                        <p:attrNameLst>
                                          <p:attrName>style.visibility</p:attrName>
                                        </p:attrNameLst>
                                      </p:cBhvr>
                                      <p:to>
                                        <p:strVal val="hidden"/>
                                      </p:to>
                                    </p:set>
                                  </p:childTnLst>
                                </p:cTn>
                              </p:par>
                              <p:par>
                                <p:cTn id="198" presetID="8" presetClass="emph" presetSubtype="0" fill="hold" nodeType="withEffect">
                                  <p:stCondLst>
                                    <p:cond delay="0"/>
                                  </p:stCondLst>
                                  <p:childTnLst>
                                    <p:animRot by="21600000">
                                      <p:cBhvr>
                                        <p:cTn id="199" dur="3000" fill="hold"/>
                                        <p:tgtEl>
                                          <p:spTgt spid="5"/>
                                        </p:tgtEl>
                                        <p:attrNameLst>
                                          <p:attrName>r</p:attrName>
                                        </p:attrNameLst>
                                      </p:cBhvr>
                                    </p:animRot>
                                  </p:childTnLst>
                                </p:cTn>
                              </p:par>
                              <p:par>
                                <p:cTn id="200" presetID="8" presetClass="emph" presetSubtype="0" fill="hold" nodeType="withEffect">
                                  <p:stCondLst>
                                    <p:cond delay="0"/>
                                  </p:stCondLst>
                                  <p:childTnLst>
                                    <p:animRot by="21600000">
                                      <p:cBhvr>
                                        <p:cTn id="201" dur="3000" fill="hold"/>
                                        <p:tgtEl>
                                          <p:spTgt spid="7"/>
                                        </p:tgtEl>
                                        <p:attrNameLst>
                                          <p:attrName>r</p:attrName>
                                        </p:attrNameLst>
                                      </p:cBhvr>
                                    </p:animRot>
                                  </p:childTnLst>
                                </p:cTn>
                              </p:par>
                              <p:par>
                                <p:cTn id="202" presetID="8" presetClass="emph" presetSubtype="0" fill="hold" nodeType="withEffect">
                                  <p:stCondLst>
                                    <p:cond delay="0"/>
                                  </p:stCondLst>
                                  <p:childTnLst>
                                    <p:animRot by="21600000">
                                      <p:cBhvr>
                                        <p:cTn id="203" dur="3000" fill="hold"/>
                                        <p:tgtEl>
                                          <p:spTgt spid="9"/>
                                        </p:tgtEl>
                                        <p:attrNameLst>
                                          <p:attrName>r</p:attrName>
                                        </p:attrNameLst>
                                      </p:cBhvr>
                                    </p:animRot>
                                  </p:childTnLst>
                                </p:cTn>
                              </p:par>
                              <p:par>
                                <p:cTn id="204" presetID="8" presetClass="emph" presetSubtype="0" fill="hold" nodeType="withEffect">
                                  <p:stCondLst>
                                    <p:cond delay="0"/>
                                  </p:stCondLst>
                                  <p:childTnLst>
                                    <p:animRot by="21600000">
                                      <p:cBhvr>
                                        <p:cTn id="205" dur="3000" fill="hold"/>
                                        <p:tgtEl>
                                          <p:spTgt spid="12"/>
                                        </p:tgtEl>
                                        <p:attrNameLst>
                                          <p:attrName>r</p:attrName>
                                        </p:attrNameLst>
                                      </p:cBhvr>
                                    </p:animRot>
                                  </p:childTnLst>
                                </p:cTn>
                              </p:par>
                              <p:par>
                                <p:cTn id="206" presetID="8" presetClass="emph" presetSubtype="0" fill="hold" nodeType="withEffect">
                                  <p:stCondLst>
                                    <p:cond delay="0"/>
                                  </p:stCondLst>
                                  <p:childTnLst>
                                    <p:animRot by="21600000">
                                      <p:cBhvr>
                                        <p:cTn id="207" dur="3000" fill="hold"/>
                                        <p:tgtEl>
                                          <p:spTgt spid="14"/>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15"/>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6"/>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8"/>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10"/>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11"/>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13"/>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16"/>
                                        </p:tgtEl>
                                        <p:attrNameLst>
                                          <p:attrName>r</p:attrName>
                                        </p:attrNameLst>
                                      </p:cBhvr>
                                    </p:animRot>
                                  </p:childTnLst>
                                </p:cTn>
                              </p:par>
                              <p:par>
                                <p:cTn id="222" presetID="23" presetClass="entr" presetSubtype="288" fill="hold" nodeType="withEffect">
                                  <p:stCondLst>
                                    <p:cond delay="0"/>
                                  </p:stCondLst>
                                  <p:childTnLst>
                                    <p:set>
                                      <p:cBhvr>
                                        <p:cTn id="223" dur="1" fill="hold">
                                          <p:stCondLst>
                                            <p:cond delay="0"/>
                                          </p:stCondLst>
                                        </p:cTn>
                                        <p:tgtEl>
                                          <p:spTgt spid="4"/>
                                        </p:tgtEl>
                                        <p:attrNameLst>
                                          <p:attrName>style.visibility</p:attrName>
                                        </p:attrNameLst>
                                      </p:cBhvr>
                                      <p:to>
                                        <p:strVal val="visible"/>
                                      </p:to>
                                    </p:set>
                                    <p:anim calcmode="lin" valueType="num">
                                      <p:cBhvr>
                                        <p:cTn id="224" dur="3000" fill="hold"/>
                                        <p:tgtEl>
                                          <p:spTgt spid="4"/>
                                        </p:tgtEl>
                                        <p:attrNameLst>
                                          <p:attrName>ppt_w</p:attrName>
                                        </p:attrNameLst>
                                      </p:cBhvr>
                                      <p:tavLst>
                                        <p:tav tm="0">
                                          <p:val>
                                            <p:strVal val="4/3*#ppt_w"/>
                                          </p:val>
                                        </p:tav>
                                        <p:tav tm="100000">
                                          <p:val>
                                            <p:strVal val="#ppt_w"/>
                                          </p:val>
                                        </p:tav>
                                      </p:tavLst>
                                    </p:anim>
                                    <p:anim calcmode="lin" valueType="num">
                                      <p:cBhvr>
                                        <p:cTn id="225" dur="3000" fill="hold"/>
                                        <p:tgtEl>
                                          <p:spTgt spid="4"/>
                                        </p:tgtEl>
                                        <p:attrNameLst>
                                          <p:attrName>ppt_h</p:attrName>
                                        </p:attrNameLst>
                                      </p:cBhvr>
                                      <p:tavLst>
                                        <p:tav tm="0">
                                          <p:val>
                                            <p:strVal val="4/3*#ppt_h"/>
                                          </p:val>
                                        </p:tav>
                                        <p:tav tm="100000">
                                          <p:val>
                                            <p:strVal val="#ppt_h"/>
                                          </p:val>
                                        </p:tav>
                                      </p:tavLst>
                                    </p:anim>
                                  </p:childTnLst>
                                </p:cTn>
                              </p:par>
                              <p:par>
                                <p:cTn id="226" presetID="16" presetClass="entr" presetSubtype="37" fill="hold" nodeType="withEffect">
                                  <p:stCondLst>
                                    <p:cond delay="0"/>
                                  </p:stCondLst>
                                  <p:childTnLst>
                                    <p:set>
                                      <p:cBhvr>
                                        <p:cTn id="227" dur="1" fill="hold">
                                          <p:stCondLst>
                                            <p:cond delay="0"/>
                                          </p:stCondLst>
                                        </p:cTn>
                                        <p:tgtEl>
                                          <p:spTgt spid="4"/>
                                        </p:tgtEl>
                                        <p:attrNameLst>
                                          <p:attrName>style.visibility</p:attrName>
                                        </p:attrNameLst>
                                      </p:cBhvr>
                                      <p:to>
                                        <p:strVal val="visible"/>
                                      </p:to>
                                    </p:set>
                                    <p:animEffect transition="in" filter="barn(outVertical)">
                                      <p:cBhvr>
                                        <p:cTn id="228" dur="3000"/>
                                        <p:tgtEl>
                                          <p:spTgt spid="4"/>
                                        </p:tgtEl>
                                      </p:cBhvr>
                                    </p:animEffect>
                                  </p:childTnLst>
                                </p:cTn>
                              </p:par>
                            </p:childTnLst>
                          </p:cTn>
                        </p:par>
                        <p:par>
                          <p:cTn id="229" fill="hold" nodeType="afterGroup">
                            <p:stCondLst>
                              <p:cond delay="6000"/>
                            </p:stCondLst>
                            <p:childTnLst>
                              <p:par>
                                <p:cTn id="230" presetID="40" presetClass="entr" presetSubtype="0" fill="hold" grpId="0" nodeType="afterEffect">
                                  <p:stCondLst>
                                    <p:cond delay="0"/>
                                  </p:stCondLst>
                                  <p:iterate type="lt">
                                    <p:tmPct val="10000"/>
                                  </p:iterate>
                                  <p:childTnLst>
                                    <p:set>
                                      <p:cBhvr>
                                        <p:cTn id="231" dur="1" fill="hold">
                                          <p:stCondLst>
                                            <p:cond delay="0"/>
                                          </p:stCondLst>
                                        </p:cTn>
                                        <p:tgtEl>
                                          <p:spTgt spid="17"/>
                                        </p:tgtEl>
                                        <p:attrNameLst>
                                          <p:attrName>style.visibility</p:attrName>
                                        </p:attrNameLst>
                                      </p:cBhvr>
                                      <p:to>
                                        <p:strVal val="visible"/>
                                      </p:to>
                                    </p:set>
                                    <p:animEffect transition="in" filter="fade">
                                      <p:cBhvr>
                                        <p:cTn id="232" dur="1000"/>
                                        <p:tgtEl>
                                          <p:spTgt spid="17"/>
                                        </p:tgtEl>
                                      </p:cBhvr>
                                    </p:animEffect>
                                    <p:anim calcmode="lin" valueType="num">
                                      <p:cBhvr>
                                        <p:cTn id="233" dur="1000" fill="hold"/>
                                        <p:tgtEl>
                                          <p:spTgt spid="17"/>
                                        </p:tgtEl>
                                        <p:attrNameLst>
                                          <p:attrName>ppt_x</p:attrName>
                                        </p:attrNameLst>
                                      </p:cBhvr>
                                      <p:tavLst>
                                        <p:tav tm="0">
                                          <p:val>
                                            <p:strVal val="#ppt_x-.1"/>
                                          </p:val>
                                        </p:tav>
                                        <p:tav tm="100000">
                                          <p:val>
                                            <p:strVal val="#ppt_x"/>
                                          </p:val>
                                        </p:tav>
                                      </p:tavLst>
                                    </p:anim>
                                    <p:anim calcmode="lin" valueType="num">
                                      <p:cBhvr>
                                        <p:cTn id="234"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59608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92716" y="2733675"/>
            <a:ext cx="1287131" cy="857250"/>
          </a:xfrm>
          <a:prstGeom prst="rect">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1">
            <a:schemeClr val="accent5"/>
          </a:lnRef>
          <a:fillRef idx="3">
            <a:schemeClr val="accent5"/>
          </a:fillRef>
          <a:effectRef idx="2">
            <a:schemeClr val="accent5"/>
          </a:effectRef>
          <a:fontRef idx="minor">
            <a:schemeClr val="lt1"/>
          </a:fontRef>
        </p:style>
      </p:pic>
      <p:pic>
        <p:nvPicPr>
          <p:cNvPr id="6" name="5 Imagen"/>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32044" y="3429000"/>
            <a:ext cx="1208474" cy="804863"/>
          </a:xfrm>
          <a:prstGeom prst="rect">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1">
            <a:schemeClr val="accent5"/>
          </a:lnRef>
          <a:fillRef idx="3">
            <a:schemeClr val="accent5"/>
          </a:fillRef>
          <a:effectRef idx="2">
            <a:schemeClr val="accent5"/>
          </a:effectRef>
          <a:fontRef idx="minor">
            <a:schemeClr val="lt1"/>
          </a:fontRef>
        </p:style>
      </p:pic>
      <p:pic>
        <p:nvPicPr>
          <p:cNvPr id="7" name="6 Image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97483" y="4071938"/>
            <a:ext cx="1277597" cy="850900"/>
          </a:xfrm>
          <a:prstGeom prst="rect">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1">
            <a:schemeClr val="accent5"/>
          </a:lnRef>
          <a:fillRef idx="3">
            <a:schemeClr val="accent5"/>
          </a:fillRef>
          <a:effectRef idx="2">
            <a:schemeClr val="accent5"/>
          </a:effectRef>
          <a:fontRef idx="minor">
            <a:schemeClr val="lt1"/>
          </a:fontRef>
        </p:style>
      </p:pic>
      <p:pic>
        <p:nvPicPr>
          <p:cNvPr id="8" name="7 Imagen"/>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3933236" y="1822450"/>
            <a:ext cx="1206090" cy="803275"/>
          </a:xfrm>
          <a:prstGeom prst="rect">
            <a:avLst/>
          </a:prstGeom>
          <a:solidFill>
            <a:schemeClr val="accent5">
              <a:lumMod val="60000"/>
              <a:lumOff val="40000"/>
              <a:alpha val="59999"/>
            </a:schemeClr>
          </a:solidFill>
          <a:ln w="952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pic>
      <p:pic>
        <p:nvPicPr>
          <p:cNvPr id="9" name="8 Imagen"/>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3933236" y="1125538"/>
            <a:ext cx="1206090" cy="803275"/>
          </a:xfrm>
          <a:prstGeom prst="rect">
            <a:avLst/>
          </a:prstGeom>
          <a:solidFill>
            <a:schemeClr val="accent5">
              <a:lumMod val="60000"/>
              <a:lumOff val="40000"/>
              <a:alpha val="59999"/>
            </a:schemeClr>
          </a:solidFill>
          <a:ln w="952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pic>
      <p:pic>
        <p:nvPicPr>
          <p:cNvPr id="10" name="9 Imagen"/>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bwMode="auto">
          <a:xfrm>
            <a:off x="3932044" y="428625"/>
            <a:ext cx="1208474" cy="804863"/>
          </a:xfrm>
          <a:prstGeom prst="rect">
            <a:avLst/>
          </a:prstGeom>
          <a:solidFill>
            <a:schemeClr val="accent5">
              <a:lumMod val="60000"/>
              <a:lumOff val="40000"/>
              <a:alpha val="59999"/>
            </a:schemeClr>
          </a:solidFill>
          <a:ln w="952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pic>
      <p:pic>
        <p:nvPicPr>
          <p:cNvPr id="11" name="10 Imagen"/>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bwMode="auto">
          <a:xfrm>
            <a:off x="2000250" y="2322861"/>
            <a:ext cx="1071563" cy="713677"/>
          </a:xfrm>
          <a:prstGeom prst="rect">
            <a:avLst/>
          </a:prstGeom>
          <a:solidFill>
            <a:schemeClr val="accent5">
              <a:lumMod val="60000"/>
              <a:lumOff val="40000"/>
              <a:alpha val="59999"/>
            </a:schemeClr>
          </a:solidFill>
          <a:ln w="952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pic>
      <p:pic>
        <p:nvPicPr>
          <p:cNvPr id="12" name="11 Imagen"/>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bwMode="auto">
          <a:xfrm>
            <a:off x="2771775" y="2322068"/>
            <a:ext cx="1071563" cy="713677"/>
          </a:xfrm>
          <a:prstGeom prst="rect">
            <a:avLst/>
          </a:prstGeom>
          <a:solidFill>
            <a:schemeClr val="accent5">
              <a:lumMod val="60000"/>
              <a:lumOff val="40000"/>
              <a:alpha val="59999"/>
            </a:schemeClr>
          </a:solidFill>
          <a:ln w="952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pic>
      <p:pic>
        <p:nvPicPr>
          <p:cNvPr id="13" name="12 Imagen"/>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bwMode="auto">
          <a:xfrm>
            <a:off x="1042988" y="2322861"/>
            <a:ext cx="1071562" cy="713677"/>
          </a:xfrm>
          <a:prstGeom prst="rect">
            <a:avLst/>
          </a:prstGeom>
          <a:solidFill>
            <a:schemeClr val="accent5">
              <a:lumMod val="60000"/>
              <a:lumOff val="40000"/>
              <a:alpha val="59999"/>
            </a:schemeClr>
          </a:solidFill>
          <a:ln w="952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pic>
      <p:pic>
        <p:nvPicPr>
          <p:cNvPr id="14" name="13 Imagen"/>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bwMode="auto">
          <a:xfrm>
            <a:off x="5219700" y="2395887"/>
            <a:ext cx="1071563" cy="713677"/>
          </a:xfrm>
          <a:prstGeom prst="rect">
            <a:avLst/>
          </a:prstGeom>
          <a:solidFill>
            <a:schemeClr val="accent5">
              <a:lumMod val="60000"/>
              <a:lumOff val="40000"/>
              <a:alpha val="59999"/>
            </a:schemeClr>
          </a:solidFill>
          <a:ln w="952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pic>
      <p:pic>
        <p:nvPicPr>
          <p:cNvPr id="15" name="14 Imagen"/>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bwMode="auto">
          <a:xfrm>
            <a:off x="6072188" y="2377630"/>
            <a:ext cx="1071562" cy="713677"/>
          </a:xfrm>
          <a:prstGeom prst="rect">
            <a:avLst/>
          </a:prstGeom>
          <a:solidFill>
            <a:schemeClr val="accent5">
              <a:lumMod val="60000"/>
              <a:lumOff val="40000"/>
              <a:alpha val="59999"/>
            </a:schemeClr>
          </a:solidFill>
          <a:ln w="952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pic>
      <p:pic>
        <p:nvPicPr>
          <p:cNvPr id="16" name="15 Imagen"/>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bwMode="auto">
          <a:xfrm>
            <a:off x="7000875" y="2377630"/>
            <a:ext cx="1071563" cy="713677"/>
          </a:xfrm>
          <a:prstGeom prst="rect">
            <a:avLst/>
          </a:prstGeom>
          <a:solidFill>
            <a:schemeClr val="accent5">
              <a:lumMod val="60000"/>
              <a:lumOff val="40000"/>
              <a:alpha val="59999"/>
            </a:schemeClr>
          </a:solidFill>
          <a:ln w="952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pic>
      <p:sp>
        <p:nvSpPr>
          <p:cNvPr id="17" name="16 CuadroTexto"/>
          <p:cNvSpPr txBox="1"/>
          <p:nvPr/>
        </p:nvSpPr>
        <p:spPr>
          <a:xfrm>
            <a:off x="900113" y="4659313"/>
            <a:ext cx="7416800" cy="36988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Es también uno de los actos más esperados por los valencianos.</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7000">
        <p:wipe/>
      </p:transition>
    </mc:Choice>
    <mc:Fallback xmlns="">
      <p:transition spd="slow" advTm="17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ppt_x"/>
                                          </p:val>
                                        </p:tav>
                                        <p:tav tm="100000">
                                          <p:val>
                                            <p:strVal val="#ppt_x"/>
                                          </p:val>
                                        </p:tav>
                                      </p:tavLst>
                                    </p:anim>
                                    <p:anim calcmode="lin" valueType="num">
                                      <p:cBhvr additive="base">
                                        <p:cTn id="8" dur="30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ppt_x"/>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ppt_x"/>
                                          </p:val>
                                        </p:tav>
                                        <p:tav tm="100000">
                                          <p:val>
                                            <p:strVal val="#ppt_x"/>
                                          </p:val>
                                        </p:tav>
                                      </p:tavLst>
                                    </p:anim>
                                    <p:anim calcmode="lin" valueType="num">
                                      <p:cBhvr additive="base">
                                        <p:cTn id="20" dur="3000" fill="hold"/>
                                        <p:tgtEl>
                                          <p:spTgt spid="5"/>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ppt_x"/>
                                          </p:val>
                                        </p:tav>
                                        <p:tav tm="100000">
                                          <p:val>
                                            <p:strVal val="#ppt_x"/>
                                          </p:val>
                                        </p:tav>
                                      </p:tavLst>
                                    </p:anim>
                                    <p:anim calcmode="lin" valueType="num">
                                      <p:cBhvr additive="base">
                                        <p:cTn id="24" dur="3000" fill="hold"/>
                                        <p:tgtEl>
                                          <p:spTgt spid="6"/>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0-#ppt_h/2"/>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0-#ppt_w/2"/>
                                          </p:val>
                                        </p:tav>
                                        <p:tav tm="100000">
                                          <p:val>
                                            <p:strVal val="#ppt_x"/>
                                          </p:val>
                                        </p:tav>
                                      </p:tavLst>
                                    </p:anim>
                                    <p:anim calcmode="lin" valueType="num">
                                      <p:cBhvr additive="base">
                                        <p:cTn id="48" dur="30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ppt_y"/>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6"/>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7"/>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8"/>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9"/>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0"/>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11"/>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2"/>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3"/>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4"/>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5"/>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6"/>
                                        </p:tgtEl>
                                        <p:attrNameLst>
                                          <p:attrName>r</p:attrName>
                                        </p:attrNameLst>
                                      </p:cBhvr>
                                    </p:animRot>
                                  </p:childTnLst>
                                </p:cTn>
                              </p:par>
                              <p:par>
                                <p:cTn id="77" presetID="23" presetClass="entr" presetSubtype="16" fill="hold" nodeType="withEffect">
                                  <p:stCondLst>
                                    <p:cond delay="0"/>
                                  </p:stCondLst>
                                  <p:childTnLst>
                                    <p:set>
                                      <p:cBhvr>
                                        <p:cTn id="78" dur="1" fill="hold">
                                          <p:stCondLst>
                                            <p:cond delay="0"/>
                                          </p:stCondLst>
                                        </p:cTn>
                                        <p:tgtEl>
                                          <p:spTgt spid="5"/>
                                        </p:tgtEl>
                                        <p:attrNameLst>
                                          <p:attrName>style.visibility</p:attrName>
                                        </p:attrNameLst>
                                      </p:cBhvr>
                                      <p:to>
                                        <p:strVal val="visible"/>
                                      </p:to>
                                    </p:set>
                                    <p:anim calcmode="lin" valueType="num">
                                      <p:cBhvr>
                                        <p:cTn id="79" dur="3000" fill="hold"/>
                                        <p:tgtEl>
                                          <p:spTgt spid="5"/>
                                        </p:tgtEl>
                                        <p:attrNameLst>
                                          <p:attrName>ppt_w</p:attrName>
                                        </p:attrNameLst>
                                      </p:cBhvr>
                                      <p:tavLst>
                                        <p:tav tm="0">
                                          <p:val>
                                            <p:fltVal val="0"/>
                                          </p:val>
                                        </p:tav>
                                        <p:tav tm="100000">
                                          <p:val>
                                            <p:strVal val="#ppt_w"/>
                                          </p:val>
                                        </p:tav>
                                      </p:tavLst>
                                    </p:anim>
                                    <p:anim calcmode="lin" valueType="num">
                                      <p:cBhvr>
                                        <p:cTn id="80" dur="3000" fill="hold"/>
                                        <p:tgtEl>
                                          <p:spTgt spid="5"/>
                                        </p:tgtEl>
                                        <p:attrNameLst>
                                          <p:attrName>ppt_h</p:attrName>
                                        </p:attrNameLst>
                                      </p:cBhvr>
                                      <p:tavLst>
                                        <p:tav tm="0">
                                          <p:val>
                                            <p:fltVal val="0"/>
                                          </p:val>
                                        </p:tav>
                                        <p:tav tm="100000">
                                          <p:val>
                                            <p:strVal val="#ppt_h"/>
                                          </p:val>
                                        </p:tav>
                                      </p:tavLst>
                                    </p:anim>
                                  </p:childTnLst>
                                </p:cTn>
                              </p:par>
                              <p:par>
                                <p:cTn id="81" presetID="23" presetClass="entr" presetSubtype="16" fill="hold" nodeType="withEffect">
                                  <p:stCondLst>
                                    <p:cond delay="0"/>
                                  </p:stCondLst>
                                  <p:childTnLst>
                                    <p:set>
                                      <p:cBhvr>
                                        <p:cTn id="82" dur="1" fill="hold">
                                          <p:stCondLst>
                                            <p:cond delay="0"/>
                                          </p:stCondLst>
                                        </p:cTn>
                                        <p:tgtEl>
                                          <p:spTgt spid="6"/>
                                        </p:tgtEl>
                                        <p:attrNameLst>
                                          <p:attrName>style.visibility</p:attrName>
                                        </p:attrNameLst>
                                      </p:cBhvr>
                                      <p:to>
                                        <p:strVal val="visible"/>
                                      </p:to>
                                    </p:set>
                                    <p:anim calcmode="lin" valueType="num">
                                      <p:cBhvr>
                                        <p:cTn id="83" dur="3000" fill="hold"/>
                                        <p:tgtEl>
                                          <p:spTgt spid="6"/>
                                        </p:tgtEl>
                                        <p:attrNameLst>
                                          <p:attrName>ppt_w</p:attrName>
                                        </p:attrNameLst>
                                      </p:cBhvr>
                                      <p:tavLst>
                                        <p:tav tm="0">
                                          <p:val>
                                            <p:fltVal val="0"/>
                                          </p:val>
                                        </p:tav>
                                        <p:tav tm="100000">
                                          <p:val>
                                            <p:strVal val="#ppt_w"/>
                                          </p:val>
                                        </p:tav>
                                      </p:tavLst>
                                    </p:anim>
                                    <p:anim calcmode="lin" valueType="num">
                                      <p:cBhvr>
                                        <p:cTn id="84" dur="3000" fill="hold"/>
                                        <p:tgtEl>
                                          <p:spTgt spid="6"/>
                                        </p:tgtEl>
                                        <p:attrNameLst>
                                          <p:attrName>ppt_h</p:attrName>
                                        </p:attrNameLst>
                                      </p:cBhvr>
                                      <p:tavLst>
                                        <p:tav tm="0">
                                          <p:val>
                                            <p:fltVal val="0"/>
                                          </p:val>
                                        </p:tav>
                                        <p:tav tm="100000">
                                          <p:val>
                                            <p:strVal val="#ppt_h"/>
                                          </p:val>
                                        </p:tav>
                                      </p:tavLst>
                                    </p:anim>
                                  </p:childTnLst>
                                </p:cTn>
                              </p:par>
                              <p:par>
                                <p:cTn id="85" presetID="23" presetClass="entr" presetSubtype="16" fill="hold" nodeType="withEffect">
                                  <p:stCondLst>
                                    <p:cond delay="0"/>
                                  </p:stCondLst>
                                  <p:childTnLst>
                                    <p:set>
                                      <p:cBhvr>
                                        <p:cTn id="86" dur="1" fill="hold">
                                          <p:stCondLst>
                                            <p:cond delay="0"/>
                                          </p:stCondLst>
                                        </p:cTn>
                                        <p:tgtEl>
                                          <p:spTgt spid="7"/>
                                        </p:tgtEl>
                                        <p:attrNameLst>
                                          <p:attrName>style.visibility</p:attrName>
                                        </p:attrNameLst>
                                      </p:cBhvr>
                                      <p:to>
                                        <p:strVal val="visible"/>
                                      </p:to>
                                    </p:set>
                                    <p:anim calcmode="lin" valueType="num">
                                      <p:cBhvr>
                                        <p:cTn id="87" dur="3000" fill="hold"/>
                                        <p:tgtEl>
                                          <p:spTgt spid="7"/>
                                        </p:tgtEl>
                                        <p:attrNameLst>
                                          <p:attrName>ppt_w</p:attrName>
                                        </p:attrNameLst>
                                      </p:cBhvr>
                                      <p:tavLst>
                                        <p:tav tm="0">
                                          <p:val>
                                            <p:fltVal val="0"/>
                                          </p:val>
                                        </p:tav>
                                        <p:tav tm="100000">
                                          <p:val>
                                            <p:strVal val="#ppt_w"/>
                                          </p:val>
                                        </p:tav>
                                      </p:tavLst>
                                    </p:anim>
                                    <p:anim calcmode="lin" valueType="num">
                                      <p:cBhvr>
                                        <p:cTn id="88" dur="3000" fill="hold"/>
                                        <p:tgtEl>
                                          <p:spTgt spid="7"/>
                                        </p:tgtEl>
                                        <p:attrNameLst>
                                          <p:attrName>ppt_h</p:attrName>
                                        </p:attrNameLst>
                                      </p:cBhvr>
                                      <p:tavLst>
                                        <p:tav tm="0">
                                          <p:val>
                                            <p:fltVal val="0"/>
                                          </p:val>
                                        </p:tav>
                                        <p:tav tm="100000">
                                          <p:val>
                                            <p:strVal val="#ppt_h"/>
                                          </p:val>
                                        </p:tav>
                                      </p:tavLst>
                                    </p:anim>
                                  </p:childTnLst>
                                </p:cTn>
                              </p:par>
                              <p:par>
                                <p:cTn id="89" presetID="23" presetClass="entr" presetSubtype="16" fill="hold" nodeType="withEffect">
                                  <p:stCondLst>
                                    <p:cond delay="0"/>
                                  </p:stCondLst>
                                  <p:childTnLst>
                                    <p:set>
                                      <p:cBhvr>
                                        <p:cTn id="90" dur="1" fill="hold">
                                          <p:stCondLst>
                                            <p:cond delay="0"/>
                                          </p:stCondLst>
                                        </p:cTn>
                                        <p:tgtEl>
                                          <p:spTgt spid="8"/>
                                        </p:tgtEl>
                                        <p:attrNameLst>
                                          <p:attrName>style.visibility</p:attrName>
                                        </p:attrNameLst>
                                      </p:cBhvr>
                                      <p:to>
                                        <p:strVal val="visible"/>
                                      </p:to>
                                    </p:set>
                                    <p:anim calcmode="lin" valueType="num">
                                      <p:cBhvr>
                                        <p:cTn id="91" dur="3000" fill="hold"/>
                                        <p:tgtEl>
                                          <p:spTgt spid="8"/>
                                        </p:tgtEl>
                                        <p:attrNameLst>
                                          <p:attrName>ppt_w</p:attrName>
                                        </p:attrNameLst>
                                      </p:cBhvr>
                                      <p:tavLst>
                                        <p:tav tm="0">
                                          <p:val>
                                            <p:fltVal val="0"/>
                                          </p:val>
                                        </p:tav>
                                        <p:tav tm="100000">
                                          <p:val>
                                            <p:strVal val="#ppt_w"/>
                                          </p:val>
                                        </p:tav>
                                      </p:tavLst>
                                    </p:anim>
                                    <p:anim calcmode="lin" valueType="num">
                                      <p:cBhvr>
                                        <p:cTn id="92" dur="3000" fill="hold"/>
                                        <p:tgtEl>
                                          <p:spTgt spid="8"/>
                                        </p:tgtEl>
                                        <p:attrNameLst>
                                          <p:attrName>ppt_h</p:attrName>
                                        </p:attrNameLst>
                                      </p:cBhvr>
                                      <p:tavLst>
                                        <p:tav tm="0">
                                          <p:val>
                                            <p:fltVal val="0"/>
                                          </p:val>
                                        </p:tav>
                                        <p:tav tm="100000">
                                          <p:val>
                                            <p:strVal val="#ppt_h"/>
                                          </p:val>
                                        </p:tav>
                                      </p:tavLst>
                                    </p:anim>
                                  </p:childTnLst>
                                </p:cTn>
                              </p:par>
                              <p:par>
                                <p:cTn id="93" presetID="23" presetClass="entr" presetSubtype="16" fill="hold" nodeType="withEffect">
                                  <p:stCondLst>
                                    <p:cond delay="0"/>
                                  </p:stCondLst>
                                  <p:childTnLst>
                                    <p:set>
                                      <p:cBhvr>
                                        <p:cTn id="94" dur="1" fill="hold">
                                          <p:stCondLst>
                                            <p:cond delay="0"/>
                                          </p:stCondLst>
                                        </p:cTn>
                                        <p:tgtEl>
                                          <p:spTgt spid="9"/>
                                        </p:tgtEl>
                                        <p:attrNameLst>
                                          <p:attrName>style.visibility</p:attrName>
                                        </p:attrNameLst>
                                      </p:cBhvr>
                                      <p:to>
                                        <p:strVal val="visible"/>
                                      </p:to>
                                    </p:set>
                                    <p:anim calcmode="lin" valueType="num">
                                      <p:cBhvr>
                                        <p:cTn id="95" dur="3000" fill="hold"/>
                                        <p:tgtEl>
                                          <p:spTgt spid="9"/>
                                        </p:tgtEl>
                                        <p:attrNameLst>
                                          <p:attrName>ppt_w</p:attrName>
                                        </p:attrNameLst>
                                      </p:cBhvr>
                                      <p:tavLst>
                                        <p:tav tm="0">
                                          <p:val>
                                            <p:fltVal val="0"/>
                                          </p:val>
                                        </p:tav>
                                        <p:tav tm="100000">
                                          <p:val>
                                            <p:strVal val="#ppt_w"/>
                                          </p:val>
                                        </p:tav>
                                      </p:tavLst>
                                    </p:anim>
                                    <p:anim calcmode="lin" valueType="num">
                                      <p:cBhvr>
                                        <p:cTn id="96" dur="3000" fill="hold"/>
                                        <p:tgtEl>
                                          <p:spTgt spid="9"/>
                                        </p:tgtEl>
                                        <p:attrNameLst>
                                          <p:attrName>ppt_h</p:attrName>
                                        </p:attrNameLst>
                                      </p:cBhvr>
                                      <p:tavLst>
                                        <p:tav tm="0">
                                          <p:val>
                                            <p:fltVal val="0"/>
                                          </p:val>
                                        </p:tav>
                                        <p:tav tm="100000">
                                          <p:val>
                                            <p:strVal val="#ppt_h"/>
                                          </p:val>
                                        </p:tav>
                                      </p:tavLst>
                                    </p:anim>
                                  </p:childTnLst>
                                </p:cTn>
                              </p:par>
                              <p:par>
                                <p:cTn id="97" presetID="23" presetClass="entr" presetSubtype="16" fill="hold" nodeType="withEffect">
                                  <p:stCondLst>
                                    <p:cond delay="0"/>
                                  </p:stCondLst>
                                  <p:childTnLst>
                                    <p:set>
                                      <p:cBhvr>
                                        <p:cTn id="98" dur="1" fill="hold">
                                          <p:stCondLst>
                                            <p:cond delay="0"/>
                                          </p:stCondLst>
                                        </p:cTn>
                                        <p:tgtEl>
                                          <p:spTgt spid="10"/>
                                        </p:tgtEl>
                                        <p:attrNameLst>
                                          <p:attrName>style.visibility</p:attrName>
                                        </p:attrNameLst>
                                      </p:cBhvr>
                                      <p:to>
                                        <p:strVal val="visible"/>
                                      </p:to>
                                    </p:set>
                                    <p:anim calcmode="lin" valueType="num">
                                      <p:cBhvr>
                                        <p:cTn id="99" dur="3000" fill="hold"/>
                                        <p:tgtEl>
                                          <p:spTgt spid="10"/>
                                        </p:tgtEl>
                                        <p:attrNameLst>
                                          <p:attrName>ppt_w</p:attrName>
                                        </p:attrNameLst>
                                      </p:cBhvr>
                                      <p:tavLst>
                                        <p:tav tm="0">
                                          <p:val>
                                            <p:fltVal val="0"/>
                                          </p:val>
                                        </p:tav>
                                        <p:tav tm="100000">
                                          <p:val>
                                            <p:strVal val="#ppt_w"/>
                                          </p:val>
                                        </p:tav>
                                      </p:tavLst>
                                    </p:anim>
                                    <p:anim calcmode="lin" valueType="num">
                                      <p:cBhvr>
                                        <p:cTn id="100" dur="3000" fill="hold"/>
                                        <p:tgtEl>
                                          <p:spTgt spid="10"/>
                                        </p:tgtEl>
                                        <p:attrNameLst>
                                          <p:attrName>ppt_h</p:attrName>
                                        </p:attrNameLst>
                                      </p:cBhvr>
                                      <p:tavLst>
                                        <p:tav tm="0">
                                          <p:val>
                                            <p:fltVal val="0"/>
                                          </p:val>
                                        </p:tav>
                                        <p:tav tm="100000">
                                          <p:val>
                                            <p:strVal val="#ppt_h"/>
                                          </p:val>
                                        </p:tav>
                                      </p:tavLst>
                                    </p:anim>
                                  </p:childTnLst>
                                </p:cTn>
                              </p:par>
                              <p:par>
                                <p:cTn id="101" presetID="23" presetClass="entr" presetSubtype="16" fill="hold" nodeType="withEffect">
                                  <p:stCondLst>
                                    <p:cond delay="0"/>
                                  </p:stCondLst>
                                  <p:childTnLst>
                                    <p:set>
                                      <p:cBhvr>
                                        <p:cTn id="102" dur="1" fill="hold">
                                          <p:stCondLst>
                                            <p:cond delay="0"/>
                                          </p:stCondLst>
                                        </p:cTn>
                                        <p:tgtEl>
                                          <p:spTgt spid="11"/>
                                        </p:tgtEl>
                                        <p:attrNameLst>
                                          <p:attrName>style.visibility</p:attrName>
                                        </p:attrNameLst>
                                      </p:cBhvr>
                                      <p:to>
                                        <p:strVal val="visible"/>
                                      </p:to>
                                    </p:set>
                                    <p:anim calcmode="lin" valueType="num">
                                      <p:cBhvr>
                                        <p:cTn id="103" dur="3000" fill="hold"/>
                                        <p:tgtEl>
                                          <p:spTgt spid="11"/>
                                        </p:tgtEl>
                                        <p:attrNameLst>
                                          <p:attrName>ppt_w</p:attrName>
                                        </p:attrNameLst>
                                      </p:cBhvr>
                                      <p:tavLst>
                                        <p:tav tm="0">
                                          <p:val>
                                            <p:fltVal val="0"/>
                                          </p:val>
                                        </p:tav>
                                        <p:tav tm="100000">
                                          <p:val>
                                            <p:strVal val="#ppt_w"/>
                                          </p:val>
                                        </p:tav>
                                      </p:tavLst>
                                    </p:anim>
                                    <p:anim calcmode="lin" valueType="num">
                                      <p:cBhvr>
                                        <p:cTn id="104" dur="3000" fill="hold"/>
                                        <p:tgtEl>
                                          <p:spTgt spid="11"/>
                                        </p:tgtEl>
                                        <p:attrNameLst>
                                          <p:attrName>ppt_h</p:attrName>
                                        </p:attrNameLst>
                                      </p:cBhvr>
                                      <p:tavLst>
                                        <p:tav tm="0">
                                          <p:val>
                                            <p:fltVal val="0"/>
                                          </p:val>
                                        </p:tav>
                                        <p:tav tm="100000">
                                          <p:val>
                                            <p:strVal val="#ppt_h"/>
                                          </p:val>
                                        </p:tav>
                                      </p:tavLst>
                                    </p:anim>
                                  </p:childTnLst>
                                </p:cTn>
                              </p:par>
                              <p:par>
                                <p:cTn id="105" presetID="23" presetClass="entr" presetSubtype="16" fill="hold" nodeType="withEffect">
                                  <p:stCondLst>
                                    <p:cond delay="0"/>
                                  </p:stCondLst>
                                  <p:childTnLst>
                                    <p:set>
                                      <p:cBhvr>
                                        <p:cTn id="106" dur="1" fill="hold">
                                          <p:stCondLst>
                                            <p:cond delay="0"/>
                                          </p:stCondLst>
                                        </p:cTn>
                                        <p:tgtEl>
                                          <p:spTgt spid="12"/>
                                        </p:tgtEl>
                                        <p:attrNameLst>
                                          <p:attrName>style.visibility</p:attrName>
                                        </p:attrNameLst>
                                      </p:cBhvr>
                                      <p:to>
                                        <p:strVal val="visible"/>
                                      </p:to>
                                    </p:set>
                                    <p:anim calcmode="lin" valueType="num">
                                      <p:cBhvr>
                                        <p:cTn id="107" dur="3000" fill="hold"/>
                                        <p:tgtEl>
                                          <p:spTgt spid="12"/>
                                        </p:tgtEl>
                                        <p:attrNameLst>
                                          <p:attrName>ppt_w</p:attrName>
                                        </p:attrNameLst>
                                      </p:cBhvr>
                                      <p:tavLst>
                                        <p:tav tm="0">
                                          <p:val>
                                            <p:fltVal val="0"/>
                                          </p:val>
                                        </p:tav>
                                        <p:tav tm="100000">
                                          <p:val>
                                            <p:strVal val="#ppt_w"/>
                                          </p:val>
                                        </p:tav>
                                      </p:tavLst>
                                    </p:anim>
                                    <p:anim calcmode="lin" valueType="num">
                                      <p:cBhvr>
                                        <p:cTn id="108" dur="3000" fill="hold"/>
                                        <p:tgtEl>
                                          <p:spTgt spid="12"/>
                                        </p:tgtEl>
                                        <p:attrNameLst>
                                          <p:attrName>ppt_h</p:attrName>
                                        </p:attrNameLst>
                                      </p:cBhvr>
                                      <p:tavLst>
                                        <p:tav tm="0">
                                          <p:val>
                                            <p:fltVal val="0"/>
                                          </p:val>
                                        </p:tav>
                                        <p:tav tm="100000">
                                          <p:val>
                                            <p:strVal val="#ppt_h"/>
                                          </p:val>
                                        </p:tav>
                                      </p:tavLst>
                                    </p:anim>
                                  </p:childTnLst>
                                </p:cTn>
                              </p:par>
                              <p:par>
                                <p:cTn id="109" presetID="23" presetClass="entr" presetSubtype="16" fill="hold" nodeType="withEffect">
                                  <p:stCondLst>
                                    <p:cond delay="0"/>
                                  </p:stCondLst>
                                  <p:childTnLst>
                                    <p:set>
                                      <p:cBhvr>
                                        <p:cTn id="110" dur="1" fill="hold">
                                          <p:stCondLst>
                                            <p:cond delay="0"/>
                                          </p:stCondLst>
                                        </p:cTn>
                                        <p:tgtEl>
                                          <p:spTgt spid="13"/>
                                        </p:tgtEl>
                                        <p:attrNameLst>
                                          <p:attrName>style.visibility</p:attrName>
                                        </p:attrNameLst>
                                      </p:cBhvr>
                                      <p:to>
                                        <p:strVal val="visible"/>
                                      </p:to>
                                    </p:set>
                                    <p:anim calcmode="lin" valueType="num">
                                      <p:cBhvr>
                                        <p:cTn id="111" dur="3000" fill="hold"/>
                                        <p:tgtEl>
                                          <p:spTgt spid="13"/>
                                        </p:tgtEl>
                                        <p:attrNameLst>
                                          <p:attrName>ppt_w</p:attrName>
                                        </p:attrNameLst>
                                      </p:cBhvr>
                                      <p:tavLst>
                                        <p:tav tm="0">
                                          <p:val>
                                            <p:fltVal val="0"/>
                                          </p:val>
                                        </p:tav>
                                        <p:tav tm="100000">
                                          <p:val>
                                            <p:strVal val="#ppt_w"/>
                                          </p:val>
                                        </p:tav>
                                      </p:tavLst>
                                    </p:anim>
                                    <p:anim calcmode="lin" valueType="num">
                                      <p:cBhvr>
                                        <p:cTn id="112" dur="3000" fill="hold"/>
                                        <p:tgtEl>
                                          <p:spTgt spid="13"/>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4"/>
                                        </p:tgtEl>
                                        <p:attrNameLst>
                                          <p:attrName>style.visibility</p:attrName>
                                        </p:attrNameLst>
                                      </p:cBhvr>
                                      <p:to>
                                        <p:strVal val="visible"/>
                                      </p:to>
                                    </p:set>
                                    <p:anim calcmode="lin" valueType="num">
                                      <p:cBhvr>
                                        <p:cTn id="115" dur="3000" fill="hold"/>
                                        <p:tgtEl>
                                          <p:spTgt spid="14"/>
                                        </p:tgtEl>
                                        <p:attrNameLst>
                                          <p:attrName>ppt_w</p:attrName>
                                        </p:attrNameLst>
                                      </p:cBhvr>
                                      <p:tavLst>
                                        <p:tav tm="0">
                                          <p:val>
                                            <p:fltVal val="0"/>
                                          </p:val>
                                        </p:tav>
                                        <p:tav tm="100000">
                                          <p:val>
                                            <p:strVal val="#ppt_w"/>
                                          </p:val>
                                        </p:tav>
                                      </p:tavLst>
                                    </p:anim>
                                    <p:anim calcmode="lin" valueType="num">
                                      <p:cBhvr>
                                        <p:cTn id="116" dur="3000" fill="hold"/>
                                        <p:tgtEl>
                                          <p:spTgt spid="14"/>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5"/>
                                        </p:tgtEl>
                                        <p:attrNameLst>
                                          <p:attrName>style.visibility</p:attrName>
                                        </p:attrNameLst>
                                      </p:cBhvr>
                                      <p:to>
                                        <p:strVal val="visible"/>
                                      </p:to>
                                    </p:set>
                                    <p:anim calcmode="lin" valueType="num">
                                      <p:cBhvr>
                                        <p:cTn id="119" dur="3000" fill="hold"/>
                                        <p:tgtEl>
                                          <p:spTgt spid="15"/>
                                        </p:tgtEl>
                                        <p:attrNameLst>
                                          <p:attrName>ppt_w</p:attrName>
                                        </p:attrNameLst>
                                      </p:cBhvr>
                                      <p:tavLst>
                                        <p:tav tm="0">
                                          <p:val>
                                            <p:fltVal val="0"/>
                                          </p:val>
                                        </p:tav>
                                        <p:tav tm="100000">
                                          <p:val>
                                            <p:strVal val="#ppt_w"/>
                                          </p:val>
                                        </p:tav>
                                      </p:tavLst>
                                    </p:anim>
                                    <p:anim calcmode="lin" valueType="num">
                                      <p:cBhvr>
                                        <p:cTn id="120" dur="3000" fill="hold"/>
                                        <p:tgtEl>
                                          <p:spTgt spid="15"/>
                                        </p:tgtEl>
                                        <p:attrNameLst>
                                          <p:attrName>ppt_h</p:attrName>
                                        </p:attrNameLst>
                                      </p:cBhvr>
                                      <p:tavLst>
                                        <p:tav tm="0">
                                          <p:val>
                                            <p:fltVal val="0"/>
                                          </p:val>
                                        </p:tav>
                                        <p:tav tm="100000">
                                          <p:val>
                                            <p:strVal val="#ppt_h"/>
                                          </p:val>
                                        </p:tav>
                                      </p:tavLst>
                                    </p:anim>
                                  </p:childTnLst>
                                </p:cTn>
                              </p:par>
                              <p:par>
                                <p:cTn id="121" presetID="23" presetClass="entr" presetSubtype="16" fill="hold" nodeType="withEffect">
                                  <p:stCondLst>
                                    <p:cond delay="0"/>
                                  </p:stCondLst>
                                  <p:childTnLst>
                                    <p:set>
                                      <p:cBhvr>
                                        <p:cTn id="122" dur="1" fill="hold">
                                          <p:stCondLst>
                                            <p:cond delay="0"/>
                                          </p:stCondLst>
                                        </p:cTn>
                                        <p:tgtEl>
                                          <p:spTgt spid="16"/>
                                        </p:tgtEl>
                                        <p:attrNameLst>
                                          <p:attrName>style.visibility</p:attrName>
                                        </p:attrNameLst>
                                      </p:cBhvr>
                                      <p:to>
                                        <p:strVal val="visible"/>
                                      </p:to>
                                    </p:set>
                                    <p:anim calcmode="lin" valueType="num">
                                      <p:cBhvr>
                                        <p:cTn id="123" dur="3000" fill="hold"/>
                                        <p:tgtEl>
                                          <p:spTgt spid="16"/>
                                        </p:tgtEl>
                                        <p:attrNameLst>
                                          <p:attrName>ppt_w</p:attrName>
                                        </p:attrNameLst>
                                      </p:cBhvr>
                                      <p:tavLst>
                                        <p:tav tm="0">
                                          <p:val>
                                            <p:fltVal val="0"/>
                                          </p:val>
                                        </p:tav>
                                        <p:tav tm="100000">
                                          <p:val>
                                            <p:strVal val="#ppt_w"/>
                                          </p:val>
                                        </p:tav>
                                      </p:tavLst>
                                    </p:anim>
                                    <p:anim calcmode="lin" valueType="num">
                                      <p:cBhvr>
                                        <p:cTn id="124" dur="3000" fill="hold"/>
                                        <p:tgtEl>
                                          <p:spTgt spid="16"/>
                                        </p:tgtEl>
                                        <p:attrNameLst>
                                          <p:attrName>ppt_h</p:attrName>
                                        </p:attrNameLst>
                                      </p:cBhvr>
                                      <p:tavLst>
                                        <p:tav tm="0">
                                          <p:val>
                                            <p:fltVal val="0"/>
                                          </p:val>
                                        </p:tav>
                                        <p:tav tm="100000">
                                          <p:val>
                                            <p:strVal val="#ppt_h"/>
                                          </p:val>
                                        </p:tav>
                                      </p:tavLst>
                                    </p:anim>
                                  </p:childTnLst>
                                </p:cTn>
                              </p:par>
                            </p:childTnLst>
                          </p:cTn>
                        </p:par>
                        <p:par>
                          <p:cTn id="125" fill="hold" nodeType="afterGroup">
                            <p:stCondLst>
                              <p:cond delay="3000"/>
                            </p:stCondLst>
                            <p:childTnLst>
                              <p:par>
                                <p:cTn id="126" presetID="2" presetClass="exit" presetSubtype="2" fill="hold" nodeType="after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1+ppt_w/2"/>
                                          </p:val>
                                        </p:tav>
                                      </p:tavLst>
                                    </p:anim>
                                    <p:anim calcmode="lin" valueType="num">
                                      <p:cBhvr additive="base">
                                        <p:cTn id="128" dur="3000"/>
                                        <p:tgtEl>
                                          <p:spTgt spid="11"/>
                                        </p:tgtEl>
                                        <p:attrNameLst>
                                          <p:attrName>ppt_y</p:attrName>
                                        </p:attrNameLst>
                                      </p:cBhvr>
                                      <p:tavLst>
                                        <p:tav tm="0">
                                          <p:val>
                                            <p:strVal val="ppt_y"/>
                                          </p:val>
                                        </p:tav>
                                        <p:tav tm="100000">
                                          <p:val>
                                            <p:strVal val="ppt_y"/>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12"/>
                                        </p:tgtEl>
                                        <p:attrNameLst>
                                          <p:attrName>ppt_x</p:attrName>
                                        </p:attrNameLst>
                                      </p:cBhvr>
                                      <p:tavLst>
                                        <p:tav tm="0">
                                          <p:val>
                                            <p:strVal val="ppt_x"/>
                                          </p:val>
                                        </p:tav>
                                        <p:tav tm="100000">
                                          <p:val>
                                            <p:strVal val="1+ppt_w/2"/>
                                          </p:val>
                                        </p:tav>
                                      </p:tavLst>
                                    </p:anim>
                                    <p:anim calcmode="lin" valueType="num">
                                      <p:cBhvr additive="base">
                                        <p:cTn id="132" dur="3000"/>
                                        <p:tgtEl>
                                          <p:spTgt spid="12"/>
                                        </p:tgtEl>
                                        <p:attrNameLst>
                                          <p:attrName>ppt_y</p:attrName>
                                        </p:attrNameLst>
                                      </p:cBhvr>
                                      <p:tavLst>
                                        <p:tav tm="0">
                                          <p:val>
                                            <p:strVal val="ppt_y"/>
                                          </p:val>
                                        </p:tav>
                                        <p:tav tm="100000">
                                          <p:val>
                                            <p:strVal val="ppt_y"/>
                                          </p:val>
                                        </p:tav>
                                      </p:tavLst>
                                    </p:anim>
                                    <p:set>
                                      <p:cBhvr>
                                        <p:cTn id="133" dur="1" fill="hold">
                                          <p:stCondLst>
                                            <p:cond delay="2999"/>
                                          </p:stCondLst>
                                        </p:cTn>
                                        <p:tgtEl>
                                          <p:spTgt spid="12"/>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13"/>
                                        </p:tgtEl>
                                        <p:attrNameLst>
                                          <p:attrName>ppt_x</p:attrName>
                                        </p:attrNameLst>
                                      </p:cBhvr>
                                      <p:tavLst>
                                        <p:tav tm="0">
                                          <p:val>
                                            <p:strVal val="ppt_x"/>
                                          </p:val>
                                        </p:tav>
                                        <p:tav tm="100000">
                                          <p:val>
                                            <p:strVal val="1+ppt_w/2"/>
                                          </p:val>
                                        </p:tav>
                                      </p:tavLst>
                                    </p:anim>
                                    <p:anim calcmode="lin" valueType="num">
                                      <p:cBhvr additive="base">
                                        <p:cTn id="136" dur="3000"/>
                                        <p:tgtEl>
                                          <p:spTgt spid="13"/>
                                        </p:tgtEl>
                                        <p:attrNameLst>
                                          <p:attrName>ppt_y</p:attrName>
                                        </p:attrNameLst>
                                      </p:cBhvr>
                                      <p:tavLst>
                                        <p:tav tm="0">
                                          <p:val>
                                            <p:strVal val="ppt_y"/>
                                          </p:val>
                                        </p:tav>
                                        <p:tav tm="100000">
                                          <p:val>
                                            <p:strVal val="ppt_y"/>
                                          </p:val>
                                        </p:tav>
                                      </p:tavLst>
                                    </p:anim>
                                    <p:set>
                                      <p:cBhvr>
                                        <p:cTn id="137" dur="1" fill="hold">
                                          <p:stCondLst>
                                            <p:cond delay="2999"/>
                                          </p:stCondLst>
                                        </p:cTn>
                                        <p:tgtEl>
                                          <p:spTgt spid="13"/>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4"/>
                                        </p:tgtEl>
                                        <p:attrNameLst>
                                          <p:attrName>ppt_x</p:attrName>
                                        </p:attrNameLst>
                                      </p:cBhvr>
                                      <p:tavLst>
                                        <p:tav tm="0">
                                          <p:val>
                                            <p:strVal val="ppt_x"/>
                                          </p:val>
                                        </p:tav>
                                        <p:tav tm="100000">
                                          <p:val>
                                            <p:strVal val="0-ppt_w/2"/>
                                          </p:val>
                                        </p:tav>
                                      </p:tavLst>
                                    </p:anim>
                                    <p:anim calcmode="lin" valueType="num">
                                      <p:cBhvr additive="base">
                                        <p:cTn id="140" dur="3000"/>
                                        <p:tgtEl>
                                          <p:spTgt spid="14"/>
                                        </p:tgtEl>
                                        <p:attrNameLst>
                                          <p:attrName>ppt_y</p:attrName>
                                        </p:attrNameLst>
                                      </p:cBhvr>
                                      <p:tavLst>
                                        <p:tav tm="0">
                                          <p:val>
                                            <p:strVal val="ppt_y"/>
                                          </p:val>
                                        </p:tav>
                                        <p:tav tm="100000">
                                          <p:val>
                                            <p:strVal val="ppt_y"/>
                                          </p:val>
                                        </p:tav>
                                      </p:tavLst>
                                    </p:anim>
                                    <p:set>
                                      <p:cBhvr>
                                        <p:cTn id="141" dur="1" fill="hold">
                                          <p:stCondLst>
                                            <p:cond delay="2999"/>
                                          </p:stCondLst>
                                        </p:cTn>
                                        <p:tgtEl>
                                          <p:spTgt spid="14"/>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5"/>
                                        </p:tgtEl>
                                        <p:attrNameLst>
                                          <p:attrName>ppt_x</p:attrName>
                                        </p:attrNameLst>
                                      </p:cBhvr>
                                      <p:tavLst>
                                        <p:tav tm="0">
                                          <p:val>
                                            <p:strVal val="ppt_x"/>
                                          </p:val>
                                        </p:tav>
                                        <p:tav tm="100000">
                                          <p:val>
                                            <p:strVal val="0-ppt_w/2"/>
                                          </p:val>
                                        </p:tav>
                                      </p:tavLst>
                                    </p:anim>
                                    <p:anim calcmode="lin" valueType="num">
                                      <p:cBhvr additive="base">
                                        <p:cTn id="144" dur="3000"/>
                                        <p:tgtEl>
                                          <p:spTgt spid="15"/>
                                        </p:tgtEl>
                                        <p:attrNameLst>
                                          <p:attrName>ppt_y</p:attrName>
                                        </p:attrNameLst>
                                      </p:cBhvr>
                                      <p:tavLst>
                                        <p:tav tm="0">
                                          <p:val>
                                            <p:strVal val="ppt_y"/>
                                          </p:val>
                                        </p:tav>
                                        <p:tav tm="100000">
                                          <p:val>
                                            <p:strVal val="ppt_y"/>
                                          </p:val>
                                        </p:tav>
                                      </p:tavLst>
                                    </p:anim>
                                    <p:set>
                                      <p:cBhvr>
                                        <p:cTn id="145" dur="1" fill="hold">
                                          <p:stCondLst>
                                            <p:cond delay="2999"/>
                                          </p:stCondLst>
                                        </p:cTn>
                                        <p:tgtEl>
                                          <p:spTgt spid="15"/>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6"/>
                                        </p:tgtEl>
                                        <p:attrNameLst>
                                          <p:attrName>ppt_x</p:attrName>
                                        </p:attrNameLst>
                                      </p:cBhvr>
                                      <p:tavLst>
                                        <p:tav tm="0">
                                          <p:val>
                                            <p:strVal val="ppt_x"/>
                                          </p:val>
                                        </p:tav>
                                        <p:tav tm="100000">
                                          <p:val>
                                            <p:strVal val="0-ppt_w/2"/>
                                          </p:val>
                                        </p:tav>
                                      </p:tavLst>
                                    </p:anim>
                                    <p:anim calcmode="lin" valueType="num">
                                      <p:cBhvr additive="base">
                                        <p:cTn id="148" dur="3000"/>
                                        <p:tgtEl>
                                          <p:spTgt spid="16"/>
                                        </p:tgtEl>
                                        <p:attrNameLst>
                                          <p:attrName>ppt_y</p:attrName>
                                        </p:attrNameLst>
                                      </p:cBhvr>
                                      <p:tavLst>
                                        <p:tav tm="0">
                                          <p:val>
                                            <p:strVal val="ppt_y"/>
                                          </p:val>
                                        </p:tav>
                                        <p:tav tm="100000">
                                          <p:val>
                                            <p:strVal val="ppt_y"/>
                                          </p:val>
                                        </p:tav>
                                      </p:tavLst>
                                    </p:anim>
                                    <p:set>
                                      <p:cBhvr>
                                        <p:cTn id="149" dur="1" fill="hold">
                                          <p:stCondLst>
                                            <p:cond delay="2999"/>
                                          </p:stCondLst>
                                        </p:cTn>
                                        <p:tgtEl>
                                          <p:spTgt spid="16"/>
                                        </p:tgtEl>
                                        <p:attrNameLst>
                                          <p:attrName>style.visibility</p:attrName>
                                        </p:attrNameLst>
                                      </p:cBhvr>
                                      <p:to>
                                        <p:strVal val="hidden"/>
                                      </p:to>
                                    </p:set>
                                  </p:childTnLst>
                                </p:cTn>
                              </p:par>
                              <p:par>
                                <p:cTn id="150" presetID="2" presetClass="exit" presetSubtype="4" fill="hold" nodeType="withEffect">
                                  <p:stCondLst>
                                    <p:cond delay="0"/>
                                  </p:stCondLst>
                                  <p:childTnLst>
                                    <p:anim calcmode="lin" valueType="num">
                                      <p:cBhvr additive="base">
                                        <p:cTn id="151" dur="3000"/>
                                        <p:tgtEl>
                                          <p:spTgt spid="8"/>
                                        </p:tgtEl>
                                        <p:attrNameLst>
                                          <p:attrName>ppt_x</p:attrName>
                                        </p:attrNameLst>
                                      </p:cBhvr>
                                      <p:tavLst>
                                        <p:tav tm="0">
                                          <p:val>
                                            <p:strVal val="ppt_x"/>
                                          </p:val>
                                        </p:tav>
                                        <p:tav tm="100000">
                                          <p:val>
                                            <p:strVal val="ppt_x"/>
                                          </p:val>
                                        </p:tav>
                                      </p:tavLst>
                                    </p:anim>
                                    <p:anim calcmode="lin" valueType="num">
                                      <p:cBhvr additive="base">
                                        <p:cTn id="152" dur="3000"/>
                                        <p:tgtEl>
                                          <p:spTgt spid="8"/>
                                        </p:tgtEl>
                                        <p:attrNameLst>
                                          <p:attrName>ppt_y</p:attrName>
                                        </p:attrNameLst>
                                      </p:cBhvr>
                                      <p:tavLst>
                                        <p:tav tm="0">
                                          <p:val>
                                            <p:strVal val="ppt_y"/>
                                          </p:val>
                                        </p:tav>
                                        <p:tav tm="100000">
                                          <p:val>
                                            <p:strVal val="1+ppt_h/2"/>
                                          </p:val>
                                        </p:tav>
                                      </p:tavLst>
                                    </p:anim>
                                    <p:set>
                                      <p:cBhvr>
                                        <p:cTn id="153" dur="1" fill="hold">
                                          <p:stCondLst>
                                            <p:cond delay="2999"/>
                                          </p:stCondLst>
                                        </p:cTn>
                                        <p:tgtEl>
                                          <p:spTgt spid="8"/>
                                        </p:tgtEl>
                                        <p:attrNameLst>
                                          <p:attrName>style.visibility</p:attrName>
                                        </p:attrNameLst>
                                      </p:cBhvr>
                                      <p:to>
                                        <p:strVal val="hidden"/>
                                      </p:to>
                                    </p:set>
                                  </p:childTnLst>
                                </p:cTn>
                              </p:par>
                              <p:par>
                                <p:cTn id="154" presetID="2" presetClass="exit" presetSubtype="4" fill="hold" nodeType="withEffect">
                                  <p:stCondLst>
                                    <p:cond delay="0"/>
                                  </p:stCondLst>
                                  <p:childTnLst>
                                    <p:anim calcmode="lin" valueType="num">
                                      <p:cBhvr additive="base">
                                        <p:cTn id="155" dur="3000"/>
                                        <p:tgtEl>
                                          <p:spTgt spid="9"/>
                                        </p:tgtEl>
                                        <p:attrNameLst>
                                          <p:attrName>ppt_x</p:attrName>
                                        </p:attrNameLst>
                                      </p:cBhvr>
                                      <p:tavLst>
                                        <p:tav tm="0">
                                          <p:val>
                                            <p:strVal val="ppt_x"/>
                                          </p:val>
                                        </p:tav>
                                        <p:tav tm="100000">
                                          <p:val>
                                            <p:strVal val="ppt_x"/>
                                          </p:val>
                                        </p:tav>
                                      </p:tavLst>
                                    </p:anim>
                                    <p:anim calcmode="lin" valueType="num">
                                      <p:cBhvr additive="base">
                                        <p:cTn id="156" dur="3000"/>
                                        <p:tgtEl>
                                          <p:spTgt spid="9"/>
                                        </p:tgtEl>
                                        <p:attrNameLst>
                                          <p:attrName>ppt_y</p:attrName>
                                        </p:attrNameLst>
                                      </p:cBhvr>
                                      <p:tavLst>
                                        <p:tav tm="0">
                                          <p:val>
                                            <p:strVal val="ppt_y"/>
                                          </p:val>
                                        </p:tav>
                                        <p:tav tm="100000">
                                          <p:val>
                                            <p:strVal val="1+ppt_h/2"/>
                                          </p:val>
                                        </p:tav>
                                      </p:tavLst>
                                    </p:anim>
                                    <p:set>
                                      <p:cBhvr>
                                        <p:cTn id="157" dur="1" fill="hold">
                                          <p:stCondLst>
                                            <p:cond delay="2999"/>
                                          </p:stCondLst>
                                        </p:cTn>
                                        <p:tgtEl>
                                          <p:spTgt spid="9"/>
                                        </p:tgtEl>
                                        <p:attrNameLst>
                                          <p:attrName>style.visibility</p:attrName>
                                        </p:attrNameLst>
                                      </p:cBhvr>
                                      <p:to>
                                        <p:strVal val="hidden"/>
                                      </p:to>
                                    </p:set>
                                  </p:childTnLst>
                                </p:cTn>
                              </p:par>
                              <p:par>
                                <p:cTn id="158" presetID="2" presetClass="exit" presetSubtype="4" fill="hold" nodeType="withEffect">
                                  <p:stCondLst>
                                    <p:cond delay="0"/>
                                  </p:stCondLst>
                                  <p:childTnLst>
                                    <p:anim calcmode="lin" valueType="num">
                                      <p:cBhvr additive="base">
                                        <p:cTn id="159" dur="3000"/>
                                        <p:tgtEl>
                                          <p:spTgt spid="10"/>
                                        </p:tgtEl>
                                        <p:attrNameLst>
                                          <p:attrName>ppt_x</p:attrName>
                                        </p:attrNameLst>
                                      </p:cBhvr>
                                      <p:tavLst>
                                        <p:tav tm="0">
                                          <p:val>
                                            <p:strVal val="ppt_x"/>
                                          </p:val>
                                        </p:tav>
                                        <p:tav tm="100000">
                                          <p:val>
                                            <p:strVal val="ppt_x"/>
                                          </p:val>
                                        </p:tav>
                                      </p:tavLst>
                                    </p:anim>
                                    <p:anim calcmode="lin" valueType="num">
                                      <p:cBhvr additive="base">
                                        <p:cTn id="160" dur="3000"/>
                                        <p:tgtEl>
                                          <p:spTgt spid="10"/>
                                        </p:tgtEl>
                                        <p:attrNameLst>
                                          <p:attrName>ppt_y</p:attrName>
                                        </p:attrNameLst>
                                      </p:cBhvr>
                                      <p:tavLst>
                                        <p:tav tm="0">
                                          <p:val>
                                            <p:strVal val="ppt_y"/>
                                          </p:val>
                                        </p:tav>
                                        <p:tav tm="100000">
                                          <p:val>
                                            <p:strVal val="1+ppt_h/2"/>
                                          </p:val>
                                        </p:tav>
                                      </p:tavLst>
                                    </p:anim>
                                    <p:set>
                                      <p:cBhvr>
                                        <p:cTn id="161" dur="1" fill="hold">
                                          <p:stCondLst>
                                            <p:cond delay="2999"/>
                                          </p:stCondLst>
                                        </p:cTn>
                                        <p:tgtEl>
                                          <p:spTgt spid="10"/>
                                        </p:tgtEl>
                                        <p:attrNameLst>
                                          <p:attrName>style.visibility</p:attrName>
                                        </p:attrNameLst>
                                      </p:cBhvr>
                                      <p:to>
                                        <p:strVal val="hidden"/>
                                      </p:to>
                                    </p:set>
                                  </p:childTnLst>
                                </p:cTn>
                              </p:par>
                              <p:par>
                                <p:cTn id="162" presetID="2" presetClass="exit" presetSubtype="1" fill="hold" nodeType="withEffect">
                                  <p:stCondLst>
                                    <p:cond delay="0"/>
                                  </p:stCondLst>
                                  <p:childTnLst>
                                    <p:anim calcmode="lin" valueType="num">
                                      <p:cBhvr additive="base">
                                        <p:cTn id="163" dur="3000"/>
                                        <p:tgtEl>
                                          <p:spTgt spid="5"/>
                                        </p:tgtEl>
                                        <p:attrNameLst>
                                          <p:attrName>ppt_x</p:attrName>
                                        </p:attrNameLst>
                                      </p:cBhvr>
                                      <p:tavLst>
                                        <p:tav tm="0">
                                          <p:val>
                                            <p:strVal val="ppt_x"/>
                                          </p:val>
                                        </p:tav>
                                        <p:tav tm="100000">
                                          <p:val>
                                            <p:strVal val="ppt_x"/>
                                          </p:val>
                                        </p:tav>
                                      </p:tavLst>
                                    </p:anim>
                                    <p:anim calcmode="lin" valueType="num">
                                      <p:cBhvr additive="base">
                                        <p:cTn id="164" dur="3000"/>
                                        <p:tgtEl>
                                          <p:spTgt spid="5"/>
                                        </p:tgtEl>
                                        <p:attrNameLst>
                                          <p:attrName>ppt_y</p:attrName>
                                        </p:attrNameLst>
                                      </p:cBhvr>
                                      <p:tavLst>
                                        <p:tav tm="0">
                                          <p:val>
                                            <p:strVal val="ppt_y"/>
                                          </p:val>
                                        </p:tav>
                                        <p:tav tm="100000">
                                          <p:val>
                                            <p:strVal val="0-ppt_h/2"/>
                                          </p:val>
                                        </p:tav>
                                      </p:tavLst>
                                    </p:anim>
                                    <p:set>
                                      <p:cBhvr>
                                        <p:cTn id="165" dur="1" fill="hold">
                                          <p:stCondLst>
                                            <p:cond delay="2999"/>
                                          </p:stCondLst>
                                        </p:cTn>
                                        <p:tgtEl>
                                          <p:spTgt spid="5"/>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6"/>
                                        </p:tgtEl>
                                        <p:attrNameLst>
                                          <p:attrName>ppt_x</p:attrName>
                                        </p:attrNameLst>
                                      </p:cBhvr>
                                      <p:tavLst>
                                        <p:tav tm="0">
                                          <p:val>
                                            <p:strVal val="ppt_x"/>
                                          </p:val>
                                        </p:tav>
                                        <p:tav tm="100000">
                                          <p:val>
                                            <p:strVal val="ppt_x"/>
                                          </p:val>
                                        </p:tav>
                                      </p:tavLst>
                                    </p:anim>
                                    <p:anim calcmode="lin" valueType="num">
                                      <p:cBhvr additive="base">
                                        <p:cTn id="168" dur="3000"/>
                                        <p:tgtEl>
                                          <p:spTgt spid="6"/>
                                        </p:tgtEl>
                                        <p:attrNameLst>
                                          <p:attrName>ppt_y</p:attrName>
                                        </p:attrNameLst>
                                      </p:cBhvr>
                                      <p:tavLst>
                                        <p:tav tm="0">
                                          <p:val>
                                            <p:strVal val="ppt_y"/>
                                          </p:val>
                                        </p:tav>
                                        <p:tav tm="100000">
                                          <p:val>
                                            <p:strVal val="0-ppt_h/2"/>
                                          </p:val>
                                        </p:tav>
                                      </p:tavLst>
                                    </p:anim>
                                    <p:set>
                                      <p:cBhvr>
                                        <p:cTn id="169" dur="1" fill="hold">
                                          <p:stCondLst>
                                            <p:cond delay="2999"/>
                                          </p:stCondLst>
                                        </p:cTn>
                                        <p:tgtEl>
                                          <p:spTgt spid="6"/>
                                        </p:tgtEl>
                                        <p:attrNameLst>
                                          <p:attrName>style.visibility</p:attrName>
                                        </p:attrNameLst>
                                      </p:cBhvr>
                                      <p:to>
                                        <p:strVal val="hidden"/>
                                      </p:to>
                                    </p:set>
                                  </p:childTnLst>
                                </p:cTn>
                              </p:par>
                              <p:par>
                                <p:cTn id="170" presetID="2" presetClass="exit" presetSubtype="1" fill="hold" nodeType="withEffect">
                                  <p:stCondLst>
                                    <p:cond delay="0"/>
                                  </p:stCondLst>
                                  <p:childTnLst>
                                    <p:anim calcmode="lin" valueType="num">
                                      <p:cBhvr additive="base">
                                        <p:cTn id="171" dur="3000"/>
                                        <p:tgtEl>
                                          <p:spTgt spid="7"/>
                                        </p:tgtEl>
                                        <p:attrNameLst>
                                          <p:attrName>ppt_x</p:attrName>
                                        </p:attrNameLst>
                                      </p:cBhvr>
                                      <p:tavLst>
                                        <p:tav tm="0">
                                          <p:val>
                                            <p:strVal val="ppt_x"/>
                                          </p:val>
                                        </p:tav>
                                        <p:tav tm="100000">
                                          <p:val>
                                            <p:strVal val="ppt_x"/>
                                          </p:val>
                                        </p:tav>
                                      </p:tavLst>
                                    </p:anim>
                                    <p:anim calcmode="lin" valueType="num">
                                      <p:cBhvr additive="base">
                                        <p:cTn id="172" dur="3000"/>
                                        <p:tgtEl>
                                          <p:spTgt spid="7"/>
                                        </p:tgtEl>
                                        <p:attrNameLst>
                                          <p:attrName>ppt_y</p:attrName>
                                        </p:attrNameLst>
                                      </p:cBhvr>
                                      <p:tavLst>
                                        <p:tav tm="0">
                                          <p:val>
                                            <p:strVal val="ppt_y"/>
                                          </p:val>
                                        </p:tav>
                                        <p:tav tm="100000">
                                          <p:val>
                                            <p:strVal val="0-ppt_h/2"/>
                                          </p:val>
                                        </p:tav>
                                      </p:tavLst>
                                    </p:anim>
                                    <p:set>
                                      <p:cBhvr>
                                        <p:cTn id="173" dur="1" fill="hold">
                                          <p:stCondLst>
                                            <p:cond delay="2999"/>
                                          </p:stCondLst>
                                        </p:cTn>
                                        <p:tgtEl>
                                          <p:spTgt spid="7"/>
                                        </p:tgtEl>
                                        <p:attrNameLst>
                                          <p:attrName>style.visibility</p:attrName>
                                        </p:attrNameLst>
                                      </p:cBhvr>
                                      <p:to>
                                        <p:strVal val="hidden"/>
                                      </p:to>
                                    </p:set>
                                  </p:childTnLst>
                                </p:cTn>
                              </p:par>
                              <p:par>
                                <p:cTn id="174" presetID="23" presetClass="entr" presetSubtype="272" fill="hold" nodeType="withEffect">
                                  <p:stCondLst>
                                    <p:cond delay="0"/>
                                  </p:stCondLst>
                                  <p:childTnLst>
                                    <p:set>
                                      <p:cBhvr>
                                        <p:cTn id="175" dur="1" fill="hold">
                                          <p:stCondLst>
                                            <p:cond delay="0"/>
                                          </p:stCondLst>
                                        </p:cTn>
                                        <p:tgtEl>
                                          <p:spTgt spid="4"/>
                                        </p:tgtEl>
                                        <p:attrNameLst>
                                          <p:attrName>style.visibility</p:attrName>
                                        </p:attrNameLst>
                                      </p:cBhvr>
                                      <p:to>
                                        <p:strVal val="visible"/>
                                      </p:to>
                                    </p:set>
                                    <p:anim calcmode="lin" valueType="num">
                                      <p:cBhvr>
                                        <p:cTn id="176" dur="3000" fill="hold"/>
                                        <p:tgtEl>
                                          <p:spTgt spid="4"/>
                                        </p:tgtEl>
                                        <p:attrNameLst>
                                          <p:attrName>ppt_w</p:attrName>
                                        </p:attrNameLst>
                                      </p:cBhvr>
                                      <p:tavLst>
                                        <p:tav tm="0">
                                          <p:val>
                                            <p:strVal val="2/3*#ppt_w"/>
                                          </p:val>
                                        </p:tav>
                                        <p:tav tm="100000">
                                          <p:val>
                                            <p:strVal val="#ppt_w"/>
                                          </p:val>
                                        </p:tav>
                                      </p:tavLst>
                                    </p:anim>
                                    <p:anim calcmode="lin" valueType="num">
                                      <p:cBhvr>
                                        <p:cTn id="177" dur="3000" fill="hold"/>
                                        <p:tgtEl>
                                          <p:spTgt spid="4"/>
                                        </p:tgtEl>
                                        <p:attrNameLst>
                                          <p:attrName>ppt_h</p:attrName>
                                        </p:attrNameLst>
                                      </p:cBhvr>
                                      <p:tavLst>
                                        <p:tav tm="0">
                                          <p:val>
                                            <p:strVal val="2/3*#ppt_h"/>
                                          </p:val>
                                        </p:tav>
                                        <p:tav tm="100000">
                                          <p:val>
                                            <p:strVal val="#ppt_h"/>
                                          </p:val>
                                        </p:tav>
                                      </p:tavLst>
                                    </p:anim>
                                  </p:childTnLst>
                                </p:cTn>
                              </p:par>
                              <p:par>
                                <p:cTn id="178" presetID="4" presetClass="entr" presetSubtype="32" fill="hold" nodeType="withEffect">
                                  <p:stCondLst>
                                    <p:cond delay="0"/>
                                  </p:stCondLst>
                                  <p:childTnLst>
                                    <p:set>
                                      <p:cBhvr>
                                        <p:cTn id="179" dur="1" fill="hold">
                                          <p:stCondLst>
                                            <p:cond delay="0"/>
                                          </p:stCondLst>
                                        </p:cTn>
                                        <p:tgtEl>
                                          <p:spTgt spid="4"/>
                                        </p:tgtEl>
                                        <p:attrNameLst>
                                          <p:attrName>style.visibility</p:attrName>
                                        </p:attrNameLst>
                                      </p:cBhvr>
                                      <p:to>
                                        <p:strVal val="visible"/>
                                      </p:to>
                                    </p:set>
                                    <p:animEffect transition="in" filter="box(out)">
                                      <p:cBhvr>
                                        <p:cTn id="180" dur="3000"/>
                                        <p:tgtEl>
                                          <p:spTgt spid="4"/>
                                        </p:tgtEl>
                                      </p:cBhvr>
                                    </p:animEffect>
                                  </p:childTnLst>
                                </p:cTn>
                              </p:par>
                            </p:childTnLst>
                          </p:cTn>
                        </p:par>
                        <p:par>
                          <p:cTn id="181" fill="hold" nodeType="afterGroup">
                            <p:stCondLst>
                              <p:cond delay="6000"/>
                            </p:stCondLst>
                            <p:childTnLst>
                              <p:par>
                                <p:cTn id="182" presetID="40" presetClass="entr" presetSubtype="0" fill="hold" grpId="0" nodeType="afterEffect">
                                  <p:stCondLst>
                                    <p:cond delay="0"/>
                                  </p:stCondLst>
                                  <p:iterate type="lt">
                                    <p:tmPct val="10000"/>
                                  </p:iterate>
                                  <p:childTnLst>
                                    <p:set>
                                      <p:cBhvr>
                                        <p:cTn id="183" dur="1" fill="hold">
                                          <p:stCondLst>
                                            <p:cond delay="0"/>
                                          </p:stCondLst>
                                        </p:cTn>
                                        <p:tgtEl>
                                          <p:spTgt spid="17"/>
                                        </p:tgtEl>
                                        <p:attrNameLst>
                                          <p:attrName>style.visibility</p:attrName>
                                        </p:attrNameLst>
                                      </p:cBhvr>
                                      <p:to>
                                        <p:strVal val="visible"/>
                                      </p:to>
                                    </p:set>
                                    <p:animEffect transition="in" filter="fade">
                                      <p:cBhvr>
                                        <p:cTn id="184" dur="1000"/>
                                        <p:tgtEl>
                                          <p:spTgt spid="17"/>
                                        </p:tgtEl>
                                      </p:cBhvr>
                                    </p:animEffect>
                                    <p:anim calcmode="lin" valueType="num">
                                      <p:cBhvr>
                                        <p:cTn id="185" dur="1000" fill="hold"/>
                                        <p:tgtEl>
                                          <p:spTgt spid="17"/>
                                        </p:tgtEl>
                                        <p:attrNameLst>
                                          <p:attrName>ppt_x</p:attrName>
                                        </p:attrNameLst>
                                      </p:cBhvr>
                                      <p:tavLst>
                                        <p:tav tm="0">
                                          <p:val>
                                            <p:strVal val="#ppt_x-.1"/>
                                          </p:val>
                                        </p:tav>
                                        <p:tav tm="100000">
                                          <p:val>
                                            <p:strVal val="#ppt_x"/>
                                          </p:val>
                                        </p:tav>
                                      </p:tavLst>
                                    </p:anim>
                                    <p:anim calcmode="lin" valueType="num">
                                      <p:cBhvr>
                                        <p:cTn id="186"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658735"/>
            <a:ext cx="9144000" cy="581210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XjPPVKV9c6bU_XXrxYDYbLCRhYE.png"/>
          <p:cNvPicPr>
            <a:picLocks noChangeAspect="1"/>
          </p:cNvPicPr>
          <p:nvPr/>
        </p:nvPicPr>
        <p:blipFill>
          <a:blip r:embed="rId4">
            <a:clrChange>
              <a:clrFrom>
                <a:srgbClr val="0170C1"/>
              </a:clrFrom>
              <a:clrTo>
                <a:srgbClr val="0170C1">
                  <a:alpha val="0"/>
                </a:srgbClr>
              </a:clrTo>
            </a:clrChange>
          </a:blip>
          <a:stretch>
            <a:fillRect/>
          </a:stretch>
        </p:blipFill>
        <p:spPr>
          <a:xfrm rot="18857078">
            <a:off x="3978275" y="3594100"/>
            <a:ext cx="1285875" cy="1285875"/>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1">
            <a:schemeClr val="accent4"/>
          </a:lnRef>
          <a:fillRef idx="3">
            <a:schemeClr val="accent4"/>
          </a:fillRef>
          <a:effectRef idx="2">
            <a:schemeClr val="accent4"/>
          </a:effectRef>
          <a:fontRef idx="minor">
            <a:schemeClr val="lt1"/>
          </a:fontRef>
        </p:style>
      </p:pic>
      <p:pic>
        <p:nvPicPr>
          <p:cNvPr id="6" name="5 Imagen" descr="XjPPVKV9c6bU_XXrxYDYbLCRhYE.png"/>
          <p:cNvPicPr>
            <a:picLocks noChangeAspect="1"/>
          </p:cNvPicPr>
          <p:nvPr/>
        </p:nvPicPr>
        <p:blipFill>
          <a:blip r:embed="rId6">
            <a:clrChange>
              <a:clrFrom>
                <a:srgbClr val="0170C1"/>
              </a:clrFrom>
              <a:clrTo>
                <a:srgbClr val="0170C1">
                  <a:alpha val="0"/>
                </a:srgbClr>
              </a:clrTo>
            </a:clrChange>
          </a:blip>
          <a:stretch>
            <a:fillRect/>
          </a:stretch>
        </p:blipFill>
        <p:spPr>
          <a:xfrm rot="18857078">
            <a:off x="3964781" y="1848645"/>
            <a:ext cx="1285875" cy="1287462"/>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1">
            <a:schemeClr val="accent4"/>
          </a:lnRef>
          <a:fillRef idx="3">
            <a:schemeClr val="accent4"/>
          </a:fillRef>
          <a:effectRef idx="2">
            <a:schemeClr val="accent4"/>
          </a:effectRef>
          <a:fontRef idx="minor">
            <a:schemeClr val="lt1"/>
          </a:fontRef>
        </p:style>
      </p:pic>
      <p:pic>
        <p:nvPicPr>
          <p:cNvPr id="7" name="6 Imagen" descr="XjPPVKV9c6bU_XXrxYDYbLCRhYE.png"/>
          <p:cNvPicPr>
            <a:picLocks noChangeAspect="1"/>
          </p:cNvPicPr>
          <p:nvPr/>
        </p:nvPicPr>
        <p:blipFill>
          <a:blip r:embed="rId4">
            <a:clrChange>
              <a:clrFrom>
                <a:srgbClr val="0170C1"/>
              </a:clrFrom>
              <a:clrTo>
                <a:srgbClr val="0170C1">
                  <a:alpha val="0"/>
                </a:srgbClr>
              </a:clrTo>
            </a:clrChange>
          </a:blip>
          <a:stretch>
            <a:fillRect/>
          </a:stretch>
        </p:blipFill>
        <p:spPr>
          <a:xfrm rot="18857078">
            <a:off x="3865563" y="222250"/>
            <a:ext cx="1285875" cy="1285875"/>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1">
            <a:schemeClr val="accent4"/>
          </a:lnRef>
          <a:fillRef idx="3">
            <a:schemeClr val="accent4"/>
          </a:fillRef>
          <a:effectRef idx="2">
            <a:schemeClr val="accent4"/>
          </a:effectRef>
          <a:fontRef idx="minor">
            <a:schemeClr val="lt1"/>
          </a:fontRef>
        </p:style>
      </p:pic>
      <p:pic>
        <p:nvPicPr>
          <p:cNvPr id="8" name="7 Imagen" descr="XjPPVKV9c6bU_XXrxYDYbLCRhYE.png"/>
          <p:cNvPicPr>
            <a:picLocks noChangeAspect="1"/>
          </p:cNvPicPr>
          <p:nvPr/>
        </p:nvPicPr>
        <p:blipFill>
          <a:blip r:embed="rId8">
            <a:clrChange>
              <a:clrFrom>
                <a:srgbClr val="02AFF3"/>
              </a:clrFrom>
              <a:clrTo>
                <a:srgbClr val="02AFF3">
                  <a:alpha val="0"/>
                </a:srgbClr>
              </a:clrTo>
            </a:clrChange>
          </a:blip>
          <a:stretch>
            <a:fillRect/>
          </a:stretch>
        </p:blipFill>
        <p:spPr>
          <a:xfrm rot="18857078">
            <a:off x="1557338" y="3600450"/>
            <a:ext cx="1285875" cy="1285875"/>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1">
            <a:schemeClr val="accent3"/>
          </a:lnRef>
          <a:fillRef idx="3">
            <a:schemeClr val="accent3"/>
          </a:fillRef>
          <a:effectRef idx="2">
            <a:schemeClr val="accent3"/>
          </a:effectRef>
          <a:fontRef idx="minor">
            <a:schemeClr val="lt1"/>
          </a:fontRef>
        </p:style>
      </p:pic>
      <p:pic>
        <p:nvPicPr>
          <p:cNvPr id="9" name="8 Imagen" descr="XjPPVKV9c6bU_XXrxYDYbLCRhYE.png"/>
          <p:cNvPicPr>
            <a:picLocks noChangeAspect="1"/>
          </p:cNvPicPr>
          <p:nvPr/>
        </p:nvPicPr>
        <p:blipFill>
          <a:blip r:embed="rId9">
            <a:clrChange>
              <a:clrFrom>
                <a:srgbClr val="02AFF3"/>
              </a:clrFrom>
              <a:clrTo>
                <a:srgbClr val="02AFF3">
                  <a:alpha val="0"/>
                </a:srgbClr>
              </a:clrTo>
            </a:clrChange>
          </a:blip>
          <a:stretch>
            <a:fillRect/>
          </a:stretch>
        </p:blipFill>
        <p:spPr>
          <a:xfrm rot="18857078">
            <a:off x="1580356" y="1880395"/>
            <a:ext cx="1285875" cy="1287462"/>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1">
            <a:schemeClr val="accent3"/>
          </a:lnRef>
          <a:fillRef idx="3">
            <a:schemeClr val="accent3"/>
          </a:fillRef>
          <a:effectRef idx="2">
            <a:schemeClr val="accent3"/>
          </a:effectRef>
          <a:fontRef idx="minor">
            <a:schemeClr val="lt1"/>
          </a:fontRef>
        </p:style>
      </p:pic>
      <p:pic>
        <p:nvPicPr>
          <p:cNvPr id="10" name="9 Imagen" descr="XjPPVKV9c6bU_XXrxYDYbLCRhYE.png"/>
          <p:cNvPicPr>
            <a:picLocks noChangeAspect="1"/>
          </p:cNvPicPr>
          <p:nvPr/>
        </p:nvPicPr>
        <p:blipFill>
          <a:blip r:embed="rId8">
            <a:clrChange>
              <a:clrFrom>
                <a:srgbClr val="02AFF3"/>
              </a:clrFrom>
              <a:clrTo>
                <a:srgbClr val="02AFF3">
                  <a:alpha val="0"/>
                </a:srgbClr>
              </a:clrTo>
            </a:clrChange>
          </a:blip>
          <a:stretch>
            <a:fillRect/>
          </a:stretch>
        </p:blipFill>
        <p:spPr>
          <a:xfrm rot="18857078">
            <a:off x="1444625" y="227013"/>
            <a:ext cx="1285875" cy="1285875"/>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1">
            <a:schemeClr val="accent3"/>
          </a:lnRef>
          <a:fillRef idx="3">
            <a:schemeClr val="accent3"/>
          </a:fillRef>
          <a:effectRef idx="2">
            <a:schemeClr val="accent3"/>
          </a:effectRef>
          <a:fontRef idx="minor">
            <a:schemeClr val="lt1"/>
          </a:fontRef>
        </p:style>
      </p:pic>
      <p:pic>
        <p:nvPicPr>
          <p:cNvPr id="11" name="10 Imagen" descr="XjPPVKV9c6bU_XXrxYDYbLCRhYE.png"/>
          <p:cNvPicPr>
            <a:picLocks noChangeAspect="1"/>
          </p:cNvPicPr>
          <p:nvPr/>
        </p:nvPicPr>
        <p:blipFill>
          <a:blip r:embed="rId9">
            <a:clrChange>
              <a:clrFrom>
                <a:srgbClr val="02AFF3"/>
              </a:clrFrom>
              <a:clrTo>
                <a:srgbClr val="02AFF3">
                  <a:alpha val="0"/>
                </a:srgbClr>
              </a:clrTo>
            </a:clrChange>
          </a:blip>
          <a:stretch>
            <a:fillRect/>
          </a:stretch>
        </p:blipFill>
        <p:spPr>
          <a:xfrm rot="18857078">
            <a:off x="6398419" y="3586956"/>
            <a:ext cx="1285875" cy="1287463"/>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1">
            <a:schemeClr val="accent3"/>
          </a:lnRef>
          <a:fillRef idx="3">
            <a:schemeClr val="accent3"/>
          </a:fillRef>
          <a:effectRef idx="2">
            <a:schemeClr val="accent3"/>
          </a:effectRef>
          <a:fontRef idx="minor">
            <a:schemeClr val="lt1"/>
          </a:fontRef>
        </p:style>
      </p:pic>
      <p:pic>
        <p:nvPicPr>
          <p:cNvPr id="12" name="11 Imagen" descr="XjPPVKV9c6bU_XXrxYDYbLCRhYE.png"/>
          <p:cNvPicPr>
            <a:picLocks noChangeAspect="1"/>
          </p:cNvPicPr>
          <p:nvPr/>
        </p:nvPicPr>
        <p:blipFill>
          <a:blip r:embed="rId8">
            <a:clrChange>
              <a:clrFrom>
                <a:srgbClr val="02AFF3"/>
              </a:clrFrom>
              <a:clrTo>
                <a:srgbClr val="02AFF3">
                  <a:alpha val="0"/>
                </a:srgbClr>
              </a:clrTo>
            </a:clrChange>
          </a:blip>
          <a:stretch>
            <a:fillRect/>
          </a:stretch>
        </p:blipFill>
        <p:spPr>
          <a:xfrm rot="18857078">
            <a:off x="6421438" y="1868488"/>
            <a:ext cx="1285875" cy="1285875"/>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1">
            <a:schemeClr val="accent3"/>
          </a:lnRef>
          <a:fillRef idx="3">
            <a:schemeClr val="accent3"/>
          </a:fillRef>
          <a:effectRef idx="2">
            <a:schemeClr val="accent3"/>
          </a:effectRef>
          <a:fontRef idx="minor">
            <a:schemeClr val="lt1"/>
          </a:fontRef>
        </p:style>
      </p:pic>
      <p:pic>
        <p:nvPicPr>
          <p:cNvPr id="13" name="12 Imagen" descr="XjPPVKV9c6bU_XXrxYDYbLCRhYE.png"/>
          <p:cNvPicPr>
            <a:picLocks noChangeAspect="1"/>
          </p:cNvPicPr>
          <p:nvPr/>
        </p:nvPicPr>
        <p:blipFill>
          <a:blip r:embed="rId8">
            <a:clrChange>
              <a:clrFrom>
                <a:srgbClr val="02AFF3"/>
              </a:clrFrom>
              <a:clrTo>
                <a:srgbClr val="02AFF3">
                  <a:alpha val="0"/>
                </a:srgbClr>
              </a:clrTo>
            </a:clrChange>
          </a:blip>
          <a:stretch>
            <a:fillRect/>
          </a:stretch>
        </p:blipFill>
        <p:spPr>
          <a:xfrm rot="18857078">
            <a:off x="6303963" y="228600"/>
            <a:ext cx="1285875" cy="1285875"/>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1">
            <a:schemeClr val="accent3"/>
          </a:lnRef>
          <a:fillRef idx="3">
            <a:schemeClr val="accent3"/>
          </a:fillRef>
          <a:effectRef idx="2">
            <a:schemeClr val="accent3"/>
          </a:effectRef>
          <a:fontRef idx="minor">
            <a:schemeClr val="lt1"/>
          </a:fontRef>
        </p:style>
      </p:pic>
      <p:sp>
        <p:nvSpPr>
          <p:cNvPr id="14" name="13 CuadroTexto"/>
          <p:cNvSpPr txBox="1"/>
          <p:nvPr/>
        </p:nvSpPr>
        <p:spPr>
          <a:xfrm>
            <a:off x="785786" y="4357700"/>
            <a:ext cx="7345362" cy="646331"/>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Pero hay que vivirlo para saber realmente que no hay traducción posible. También se le suele llamar  "</a:t>
            </a:r>
            <a:r>
              <a:rPr lang="es-ES" b="1" dirty="0" err="1" smtClean="0">
                <a:effectLst>
                  <a:glow rad="101600">
                    <a:schemeClr val="accent2">
                      <a:satMod val="175000"/>
                      <a:alpha val="40000"/>
                    </a:schemeClr>
                  </a:glow>
                  <a:outerShdw blurRad="38100" dist="38100" dir="2700000" algn="tl">
                    <a:srgbClr val="1F497D"/>
                  </a:outerShdw>
                </a:effectLst>
              </a:rPr>
              <a:t>dispará</a:t>
            </a:r>
            <a:r>
              <a:rPr lang="es-ES" b="1" dirty="0" smtClean="0">
                <a:effectLst>
                  <a:glow rad="101600">
                    <a:schemeClr val="accent2">
                      <a:satMod val="175000"/>
                      <a:alpha val="40000"/>
                    </a:schemeClr>
                  </a:glow>
                  <a:outerShdw blurRad="38100" dist="38100" dir="2700000" algn="tl">
                    <a:srgbClr val="1F497D"/>
                  </a:outerShdw>
                </a:effectLst>
              </a:rPr>
              <a:t>“.</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0000">
        <p14:glitter pattern="hexagon"/>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ppt_x"/>
                                          </p:val>
                                        </p:tav>
                                        <p:tav tm="100000">
                                          <p:val>
                                            <p:strVal val="#ppt_x"/>
                                          </p:val>
                                        </p:tav>
                                      </p:tavLst>
                                    </p:anim>
                                    <p:anim calcmode="lin" valueType="num">
                                      <p:cBhvr additive="base">
                                        <p:cTn id="24" dur="3000" fill="hold"/>
                                        <p:tgtEl>
                                          <p:spTgt spid="9"/>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ppt_x"/>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ppt_x"/>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2" presetClass="entr" presetSubtype="1"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ppt_x"/>
                                          </p:val>
                                        </p:tav>
                                        <p:tav tm="100000">
                                          <p:val>
                                            <p:strVal val="#ppt_x"/>
                                          </p:val>
                                        </p:tav>
                                      </p:tavLst>
                                    </p:anim>
                                    <p:anim calcmode="lin" valueType="num">
                                      <p:cBhvr additive="base">
                                        <p:cTn id="40" dur="3000" fill="hold"/>
                                        <p:tgtEl>
                                          <p:spTgt spid="13"/>
                                        </p:tgtEl>
                                        <p:attrNameLst>
                                          <p:attrName>ppt_y</p:attrName>
                                        </p:attrNameLst>
                                      </p:cBhvr>
                                      <p:tavLst>
                                        <p:tav tm="0">
                                          <p:val>
                                            <p:strVal val="0-#ppt_h/2"/>
                                          </p:val>
                                        </p:tav>
                                        <p:tav tm="100000">
                                          <p:val>
                                            <p:strVal val="#ppt_y"/>
                                          </p:val>
                                        </p:tav>
                                      </p:tavLst>
                                    </p:anim>
                                  </p:childTnLst>
                                </p:cTn>
                              </p:par>
                              <p:par>
                                <p:cTn id="41" presetID="19" presetClass="entr" presetSubtype="10"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3000" fill="hold"/>
                                        <p:tgtEl>
                                          <p:spTgt spid="5"/>
                                        </p:tgtEl>
                                        <p:attrNameLst>
                                          <p:attrName>ppt_w</p:attrName>
                                        </p:attrNameLst>
                                      </p:cBhvr>
                                      <p:tavLst>
                                        <p:tav tm="0" fmla="#ppt_w*sin(2.5*pi*$)">
                                          <p:val>
                                            <p:fltVal val="0"/>
                                          </p:val>
                                        </p:tav>
                                        <p:tav tm="100000">
                                          <p:val>
                                            <p:fltVal val="1"/>
                                          </p:val>
                                        </p:tav>
                                      </p:tavLst>
                                    </p:anim>
                                    <p:anim calcmode="lin" valueType="num">
                                      <p:cBhvr>
                                        <p:cTn id="44" dur="3000" fill="hold"/>
                                        <p:tgtEl>
                                          <p:spTgt spid="5"/>
                                        </p:tgtEl>
                                        <p:attrNameLst>
                                          <p:attrName>ppt_h</p:attrName>
                                        </p:attrNameLst>
                                      </p:cBhvr>
                                      <p:tavLst>
                                        <p:tav tm="0">
                                          <p:val>
                                            <p:strVal val="#ppt_h"/>
                                          </p:val>
                                        </p:tav>
                                        <p:tav tm="100000">
                                          <p:val>
                                            <p:strVal val="#ppt_h"/>
                                          </p:val>
                                        </p:tav>
                                      </p:tavLst>
                                    </p:anim>
                                  </p:childTnLst>
                                </p:cTn>
                              </p:par>
                              <p:par>
                                <p:cTn id="45" presetID="19" presetClass="entr" presetSubtype="10"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3000" fill="hold"/>
                                        <p:tgtEl>
                                          <p:spTgt spid="6"/>
                                        </p:tgtEl>
                                        <p:attrNameLst>
                                          <p:attrName>ppt_w</p:attrName>
                                        </p:attrNameLst>
                                      </p:cBhvr>
                                      <p:tavLst>
                                        <p:tav tm="0" fmla="#ppt_w*sin(2.5*pi*$)">
                                          <p:val>
                                            <p:fltVal val="0"/>
                                          </p:val>
                                        </p:tav>
                                        <p:tav tm="100000">
                                          <p:val>
                                            <p:fltVal val="1"/>
                                          </p:val>
                                        </p:tav>
                                      </p:tavLst>
                                    </p:anim>
                                    <p:anim calcmode="lin" valueType="num">
                                      <p:cBhvr>
                                        <p:cTn id="48" dur="3000" fill="hold"/>
                                        <p:tgtEl>
                                          <p:spTgt spid="6"/>
                                        </p:tgtEl>
                                        <p:attrNameLst>
                                          <p:attrName>ppt_h</p:attrName>
                                        </p:attrNameLst>
                                      </p:cBhvr>
                                      <p:tavLst>
                                        <p:tav tm="0">
                                          <p:val>
                                            <p:strVal val="#ppt_h"/>
                                          </p:val>
                                        </p:tav>
                                        <p:tav tm="100000">
                                          <p:val>
                                            <p:strVal val="#ppt_h"/>
                                          </p:val>
                                        </p:tav>
                                      </p:tavLst>
                                    </p:anim>
                                  </p:childTnLst>
                                </p:cTn>
                              </p:par>
                              <p:par>
                                <p:cTn id="49" presetID="19" presetClass="entr" presetSubtype="10" fill="hold" nodeType="with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p:cTn id="51" dur="3000" fill="hold"/>
                                        <p:tgtEl>
                                          <p:spTgt spid="7"/>
                                        </p:tgtEl>
                                        <p:attrNameLst>
                                          <p:attrName>ppt_w</p:attrName>
                                        </p:attrNameLst>
                                      </p:cBhvr>
                                      <p:tavLst>
                                        <p:tav tm="0" fmla="#ppt_w*sin(2.5*pi*$)">
                                          <p:val>
                                            <p:fltVal val="0"/>
                                          </p:val>
                                        </p:tav>
                                        <p:tav tm="100000">
                                          <p:val>
                                            <p:fltVal val="1"/>
                                          </p:val>
                                        </p:tav>
                                      </p:tavLst>
                                    </p:anim>
                                    <p:anim calcmode="lin" valueType="num">
                                      <p:cBhvr>
                                        <p:cTn id="52" dur="3000" fill="hold"/>
                                        <p:tgtEl>
                                          <p:spTgt spid="7"/>
                                        </p:tgtEl>
                                        <p:attrNameLst>
                                          <p:attrName>ppt_h</p:attrName>
                                        </p:attrNameLst>
                                      </p:cBhvr>
                                      <p:tavLst>
                                        <p:tav tm="0">
                                          <p:val>
                                            <p:strVal val="#ppt_h"/>
                                          </p:val>
                                        </p:tav>
                                        <p:tav tm="100000">
                                          <p:val>
                                            <p:strVal val="#ppt_h"/>
                                          </p:val>
                                        </p:tav>
                                      </p:tavLst>
                                    </p:anim>
                                  </p:childTnLst>
                                </p:cTn>
                              </p:par>
                              <p:par>
                                <p:cTn id="53" presetID="19" presetClass="entr" presetSubtype="10"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p:cTn id="55" dur="3000" fill="hold"/>
                                        <p:tgtEl>
                                          <p:spTgt spid="8"/>
                                        </p:tgtEl>
                                        <p:attrNameLst>
                                          <p:attrName>ppt_w</p:attrName>
                                        </p:attrNameLst>
                                      </p:cBhvr>
                                      <p:tavLst>
                                        <p:tav tm="0" fmla="#ppt_w*sin(2.5*pi*$)">
                                          <p:val>
                                            <p:fltVal val="0"/>
                                          </p:val>
                                        </p:tav>
                                        <p:tav tm="100000">
                                          <p:val>
                                            <p:fltVal val="1"/>
                                          </p:val>
                                        </p:tav>
                                      </p:tavLst>
                                    </p:anim>
                                    <p:anim calcmode="lin" valueType="num">
                                      <p:cBhvr>
                                        <p:cTn id="56" dur="3000" fill="hold"/>
                                        <p:tgtEl>
                                          <p:spTgt spid="8"/>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3000" fill="hold"/>
                                        <p:tgtEl>
                                          <p:spTgt spid="9"/>
                                        </p:tgtEl>
                                        <p:attrNameLst>
                                          <p:attrName>ppt_w</p:attrName>
                                        </p:attrNameLst>
                                      </p:cBhvr>
                                      <p:tavLst>
                                        <p:tav tm="0" fmla="#ppt_w*sin(2.5*pi*$)">
                                          <p:val>
                                            <p:fltVal val="0"/>
                                          </p:val>
                                        </p:tav>
                                        <p:tav tm="100000">
                                          <p:val>
                                            <p:fltVal val="1"/>
                                          </p:val>
                                        </p:tav>
                                      </p:tavLst>
                                    </p:anim>
                                    <p:anim calcmode="lin" valueType="num">
                                      <p:cBhvr>
                                        <p:cTn id="60" dur="3000" fill="hold"/>
                                        <p:tgtEl>
                                          <p:spTgt spid="9"/>
                                        </p:tgtEl>
                                        <p:attrNameLst>
                                          <p:attrName>ppt_h</p:attrName>
                                        </p:attrNameLst>
                                      </p:cBhvr>
                                      <p:tavLst>
                                        <p:tav tm="0">
                                          <p:val>
                                            <p:strVal val="#ppt_h"/>
                                          </p:val>
                                        </p:tav>
                                        <p:tav tm="100000">
                                          <p:val>
                                            <p:strVal val="#ppt_h"/>
                                          </p:val>
                                        </p:tav>
                                      </p:tavLst>
                                    </p:anim>
                                  </p:childTnLst>
                                </p:cTn>
                              </p:par>
                              <p:par>
                                <p:cTn id="61" presetID="19" presetClass="entr" presetSubtype="10"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p:cTn id="63" dur="3000" fill="hold"/>
                                        <p:tgtEl>
                                          <p:spTgt spid="10"/>
                                        </p:tgtEl>
                                        <p:attrNameLst>
                                          <p:attrName>ppt_w</p:attrName>
                                        </p:attrNameLst>
                                      </p:cBhvr>
                                      <p:tavLst>
                                        <p:tav tm="0" fmla="#ppt_w*sin(2.5*pi*$)">
                                          <p:val>
                                            <p:fltVal val="0"/>
                                          </p:val>
                                        </p:tav>
                                        <p:tav tm="100000">
                                          <p:val>
                                            <p:fltVal val="1"/>
                                          </p:val>
                                        </p:tav>
                                      </p:tavLst>
                                    </p:anim>
                                    <p:anim calcmode="lin" valueType="num">
                                      <p:cBhvr>
                                        <p:cTn id="64" dur="3000" fill="hold"/>
                                        <p:tgtEl>
                                          <p:spTgt spid="10"/>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p:cTn id="67" dur="3000" fill="hold"/>
                                        <p:tgtEl>
                                          <p:spTgt spid="11"/>
                                        </p:tgtEl>
                                        <p:attrNameLst>
                                          <p:attrName>ppt_w</p:attrName>
                                        </p:attrNameLst>
                                      </p:cBhvr>
                                      <p:tavLst>
                                        <p:tav tm="0" fmla="#ppt_w*sin(2.5*pi*$)">
                                          <p:val>
                                            <p:fltVal val="0"/>
                                          </p:val>
                                        </p:tav>
                                        <p:tav tm="100000">
                                          <p:val>
                                            <p:fltVal val="1"/>
                                          </p:val>
                                        </p:tav>
                                      </p:tavLst>
                                    </p:anim>
                                    <p:anim calcmode="lin" valueType="num">
                                      <p:cBhvr>
                                        <p:cTn id="68" dur="3000" fill="hold"/>
                                        <p:tgtEl>
                                          <p:spTgt spid="11"/>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p:cTn id="71" dur="3000" fill="hold"/>
                                        <p:tgtEl>
                                          <p:spTgt spid="12"/>
                                        </p:tgtEl>
                                        <p:attrNameLst>
                                          <p:attrName>ppt_w</p:attrName>
                                        </p:attrNameLst>
                                      </p:cBhvr>
                                      <p:tavLst>
                                        <p:tav tm="0" fmla="#ppt_w*sin(2.5*pi*$)">
                                          <p:val>
                                            <p:fltVal val="0"/>
                                          </p:val>
                                        </p:tav>
                                        <p:tav tm="100000">
                                          <p:val>
                                            <p:fltVal val="1"/>
                                          </p:val>
                                        </p:tav>
                                      </p:tavLst>
                                    </p:anim>
                                    <p:anim calcmode="lin" valueType="num">
                                      <p:cBhvr>
                                        <p:cTn id="72" dur="3000" fill="hold"/>
                                        <p:tgtEl>
                                          <p:spTgt spid="12"/>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p:cTn id="75" dur="3000" fill="hold"/>
                                        <p:tgtEl>
                                          <p:spTgt spid="13"/>
                                        </p:tgtEl>
                                        <p:attrNameLst>
                                          <p:attrName>ppt_w</p:attrName>
                                        </p:attrNameLst>
                                      </p:cBhvr>
                                      <p:tavLst>
                                        <p:tav tm="0" fmla="#ppt_w*sin(2.5*pi*$)">
                                          <p:val>
                                            <p:fltVal val="0"/>
                                          </p:val>
                                        </p:tav>
                                        <p:tav tm="100000">
                                          <p:val>
                                            <p:fltVal val="1"/>
                                          </p:val>
                                        </p:tav>
                                      </p:tavLst>
                                    </p:anim>
                                    <p:anim calcmode="lin" valueType="num">
                                      <p:cBhvr>
                                        <p:cTn id="76" dur="3000" fill="hold"/>
                                        <p:tgtEl>
                                          <p:spTgt spid="13"/>
                                        </p:tgtEl>
                                        <p:attrNameLst>
                                          <p:attrName>ppt_h</p:attrName>
                                        </p:attrNameLst>
                                      </p:cBhvr>
                                      <p:tavLst>
                                        <p:tav tm="0">
                                          <p:val>
                                            <p:strVal val="#ppt_h"/>
                                          </p:val>
                                        </p:tav>
                                        <p:tav tm="100000">
                                          <p:val>
                                            <p:strVal val="#ppt_h"/>
                                          </p:val>
                                        </p:tav>
                                      </p:tavLst>
                                    </p:anim>
                                  </p:childTnLst>
                                </p:cTn>
                              </p:par>
                            </p:childTnLst>
                          </p:cTn>
                        </p:par>
                        <p:par>
                          <p:cTn id="77" fill="hold" nodeType="afterGroup">
                            <p:stCondLst>
                              <p:cond delay="3000"/>
                            </p:stCondLst>
                            <p:childTnLst>
                              <p:par>
                                <p:cTn id="78" presetID="2" presetClass="exit" presetSubtype="4" fill="hold" nodeType="after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ppt_x"/>
                                          </p:val>
                                        </p:tav>
                                      </p:tavLst>
                                    </p:anim>
                                    <p:anim calcmode="lin" valueType="num">
                                      <p:cBhvr additive="base">
                                        <p:cTn id="80" dur="3000"/>
                                        <p:tgtEl>
                                          <p:spTgt spid="5"/>
                                        </p:tgtEl>
                                        <p:attrNameLst>
                                          <p:attrName>ppt_y</p:attrName>
                                        </p:attrNameLst>
                                      </p:cBhvr>
                                      <p:tavLst>
                                        <p:tav tm="0">
                                          <p:val>
                                            <p:strVal val="ppt_y"/>
                                          </p:val>
                                        </p:tav>
                                        <p:tav tm="100000">
                                          <p:val>
                                            <p:strVal val="1+ppt_h/2"/>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6"/>
                                        </p:tgtEl>
                                        <p:attrNameLst>
                                          <p:attrName>ppt_x</p:attrName>
                                        </p:attrNameLst>
                                      </p:cBhvr>
                                      <p:tavLst>
                                        <p:tav tm="0">
                                          <p:val>
                                            <p:strVal val="ppt_x"/>
                                          </p:val>
                                        </p:tav>
                                        <p:tav tm="100000">
                                          <p:val>
                                            <p:strVal val="ppt_x"/>
                                          </p:val>
                                        </p:tav>
                                      </p:tavLst>
                                    </p:anim>
                                    <p:anim calcmode="lin" valueType="num">
                                      <p:cBhvr additive="base">
                                        <p:cTn id="84" dur="3000"/>
                                        <p:tgtEl>
                                          <p:spTgt spid="6"/>
                                        </p:tgtEl>
                                        <p:attrNameLst>
                                          <p:attrName>ppt_y</p:attrName>
                                        </p:attrNameLst>
                                      </p:cBhvr>
                                      <p:tavLst>
                                        <p:tav tm="0">
                                          <p:val>
                                            <p:strVal val="ppt_y"/>
                                          </p:val>
                                        </p:tav>
                                        <p:tav tm="100000">
                                          <p:val>
                                            <p:strVal val="1+ppt_h/2"/>
                                          </p:val>
                                        </p:tav>
                                      </p:tavLst>
                                    </p:anim>
                                    <p:set>
                                      <p:cBhvr>
                                        <p:cTn id="85" dur="1" fill="hold">
                                          <p:stCondLst>
                                            <p:cond delay="2999"/>
                                          </p:stCondLst>
                                        </p:cTn>
                                        <p:tgtEl>
                                          <p:spTgt spid="6"/>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7"/>
                                        </p:tgtEl>
                                        <p:attrNameLst>
                                          <p:attrName>ppt_x</p:attrName>
                                        </p:attrNameLst>
                                      </p:cBhvr>
                                      <p:tavLst>
                                        <p:tav tm="0">
                                          <p:val>
                                            <p:strVal val="ppt_x"/>
                                          </p:val>
                                        </p:tav>
                                        <p:tav tm="100000">
                                          <p:val>
                                            <p:strVal val="ppt_x"/>
                                          </p:val>
                                        </p:tav>
                                      </p:tavLst>
                                    </p:anim>
                                    <p:anim calcmode="lin" valueType="num">
                                      <p:cBhvr additive="base">
                                        <p:cTn id="88" dur="3000"/>
                                        <p:tgtEl>
                                          <p:spTgt spid="7"/>
                                        </p:tgtEl>
                                        <p:attrNameLst>
                                          <p:attrName>ppt_y</p:attrName>
                                        </p:attrNameLst>
                                      </p:cBhvr>
                                      <p:tavLst>
                                        <p:tav tm="0">
                                          <p:val>
                                            <p:strVal val="ppt_y"/>
                                          </p:val>
                                        </p:tav>
                                        <p:tav tm="100000">
                                          <p:val>
                                            <p:strVal val="1+ppt_h/2"/>
                                          </p:val>
                                        </p:tav>
                                      </p:tavLst>
                                    </p:anim>
                                    <p:set>
                                      <p:cBhvr>
                                        <p:cTn id="89" dur="1" fill="hold">
                                          <p:stCondLst>
                                            <p:cond delay="2999"/>
                                          </p:stCondLst>
                                        </p:cTn>
                                        <p:tgtEl>
                                          <p:spTgt spid="7"/>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8"/>
                                        </p:tgtEl>
                                        <p:attrNameLst>
                                          <p:attrName>ppt_x</p:attrName>
                                        </p:attrNameLst>
                                      </p:cBhvr>
                                      <p:tavLst>
                                        <p:tav tm="0">
                                          <p:val>
                                            <p:strVal val="ppt_x"/>
                                          </p:val>
                                        </p:tav>
                                        <p:tav tm="100000">
                                          <p:val>
                                            <p:strVal val="ppt_x"/>
                                          </p:val>
                                        </p:tav>
                                      </p:tavLst>
                                    </p:anim>
                                    <p:anim calcmode="lin" valueType="num">
                                      <p:cBhvr additive="base">
                                        <p:cTn id="92" dur="3000"/>
                                        <p:tgtEl>
                                          <p:spTgt spid="8"/>
                                        </p:tgtEl>
                                        <p:attrNameLst>
                                          <p:attrName>ppt_y</p:attrName>
                                        </p:attrNameLst>
                                      </p:cBhvr>
                                      <p:tavLst>
                                        <p:tav tm="0">
                                          <p:val>
                                            <p:strVal val="ppt_y"/>
                                          </p:val>
                                        </p:tav>
                                        <p:tav tm="100000">
                                          <p:val>
                                            <p:strVal val="1+ppt_h/2"/>
                                          </p:val>
                                        </p:tav>
                                      </p:tavLst>
                                    </p:anim>
                                    <p:set>
                                      <p:cBhvr>
                                        <p:cTn id="93" dur="1" fill="hold">
                                          <p:stCondLst>
                                            <p:cond delay="2999"/>
                                          </p:stCondLst>
                                        </p:cTn>
                                        <p:tgtEl>
                                          <p:spTgt spid="8"/>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9"/>
                                        </p:tgtEl>
                                        <p:attrNameLst>
                                          <p:attrName>ppt_x</p:attrName>
                                        </p:attrNameLst>
                                      </p:cBhvr>
                                      <p:tavLst>
                                        <p:tav tm="0">
                                          <p:val>
                                            <p:strVal val="ppt_x"/>
                                          </p:val>
                                        </p:tav>
                                        <p:tav tm="100000">
                                          <p:val>
                                            <p:strVal val="ppt_x"/>
                                          </p:val>
                                        </p:tav>
                                      </p:tavLst>
                                    </p:anim>
                                    <p:anim calcmode="lin" valueType="num">
                                      <p:cBhvr additive="base">
                                        <p:cTn id="96" dur="3000"/>
                                        <p:tgtEl>
                                          <p:spTgt spid="9"/>
                                        </p:tgtEl>
                                        <p:attrNameLst>
                                          <p:attrName>ppt_y</p:attrName>
                                        </p:attrNameLst>
                                      </p:cBhvr>
                                      <p:tavLst>
                                        <p:tav tm="0">
                                          <p:val>
                                            <p:strVal val="ppt_y"/>
                                          </p:val>
                                        </p:tav>
                                        <p:tav tm="100000">
                                          <p:val>
                                            <p:strVal val="1+ppt_h/2"/>
                                          </p:val>
                                        </p:tav>
                                      </p:tavLst>
                                    </p:anim>
                                    <p:set>
                                      <p:cBhvr>
                                        <p:cTn id="97" dur="1" fill="hold">
                                          <p:stCondLst>
                                            <p:cond delay="2999"/>
                                          </p:stCondLst>
                                        </p:cTn>
                                        <p:tgtEl>
                                          <p:spTgt spid="9"/>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0"/>
                                        </p:tgtEl>
                                        <p:attrNameLst>
                                          <p:attrName>ppt_x</p:attrName>
                                        </p:attrNameLst>
                                      </p:cBhvr>
                                      <p:tavLst>
                                        <p:tav tm="0">
                                          <p:val>
                                            <p:strVal val="ppt_x"/>
                                          </p:val>
                                        </p:tav>
                                        <p:tav tm="100000">
                                          <p:val>
                                            <p:strVal val="ppt_x"/>
                                          </p:val>
                                        </p:tav>
                                      </p:tavLst>
                                    </p:anim>
                                    <p:anim calcmode="lin" valueType="num">
                                      <p:cBhvr additive="base">
                                        <p:cTn id="100" dur="3000"/>
                                        <p:tgtEl>
                                          <p:spTgt spid="10"/>
                                        </p:tgtEl>
                                        <p:attrNameLst>
                                          <p:attrName>ppt_y</p:attrName>
                                        </p:attrNameLst>
                                      </p:cBhvr>
                                      <p:tavLst>
                                        <p:tav tm="0">
                                          <p:val>
                                            <p:strVal val="ppt_y"/>
                                          </p:val>
                                        </p:tav>
                                        <p:tav tm="100000">
                                          <p:val>
                                            <p:strVal val="1+ppt_h/2"/>
                                          </p:val>
                                        </p:tav>
                                      </p:tavLst>
                                    </p:anim>
                                    <p:set>
                                      <p:cBhvr>
                                        <p:cTn id="101" dur="1" fill="hold">
                                          <p:stCondLst>
                                            <p:cond delay="2999"/>
                                          </p:stCondLst>
                                        </p:cTn>
                                        <p:tgtEl>
                                          <p:spTgt spid="10"/>
                                        </p:tgtEl>
                                        <p:attrNameLst>
                                          <p:attrName>style.visibility</p:attrName>
                                        </p:attrNameLst>
                                      </p:cBhvr>
                                      <p:to>
                                        <p:strVal val="hidden"/>
                                      </p:to>
                                    </p:set>
                                  </p:childTnLst>
                                </p:cTn>
                              </p:par>
                              <p:par>
                                <p:cTn id="102" presetID="2" presetClass="exit" presetSubtype="4" fill="hold" nodeType="withEffect">
                                  <p:stCondLst>
                                    <p:cond delay="0"/>
                                  </p:stCondLst>
                                  <p:childTnLst>
                                    <p:anim calcmode="lin" valueType="num">
                                      <p:cBhvr additive="base">
                                        <p:cTn id="103" dur="3000"/>
                                        <p:tgtEl>
                                          <p:spTgt spid="11"/>
                                        </p:tgtEl>
                                        <p:attrNameLst>
                                          <p:attrName>ppt_x</p:attrName>
                                        </p:attrNameLst>
                                      </p:cBhvr>
                                      <p:tavLst>
                                        <p:tav tm="0">
                                          <p:val>
                                            <p:strVal val="ppt_x"/>
                                          </p:val>
                                        </p:tav>
                                        <p:tav tm="100000">
                                          <p:val>
                                            <p:strVal val="ppt_x"/>
                                          </p:val>
                                        </p:tav>
                                      </p:tavLst>
                                    </p:anim>
                                    <p:anim calcmode="lin" valueType="num">
                                      <p:cBhvr additive="base">
                                        <p:cTn id="104" dur="3000"/>
                                        <p:tgtEl>
                                          <p:spTgt spid="11"/>
                                        </p:tgtEl>
                                        <p:attrNameLst>
                                          <p:attrName>ppt_y</p:attrName>
                                        </p:attrNameLst>
                                      </p:cBhvr>
                                      <p:tavLst>
                                        <p:tav tm="0">
                                          <p:val>
                                            <p:strVal val="ppt_y"/>
                                          </p:val>
                                        </p:tav>
                                        <p:tav tm="100000">
                                          <p:val>
                                            <p:strVal val="1+ppt_h/2"/>
                                          </p:val>
                                        </p:tav>
                                      </p:tavLst>
                                    </p:anim>
                                    <p:set>
                                      <p:cBhvr>
                                        <p:cTn id="105" dur="1" fill="hold">
                                          <p:stCondLst>
                                            <p:cond delay="2999"/>
                                          </p:stCondLst>
                                        </p:cTn>
                                        <p:tgtEl>
                                          <p:spTgt spid="11"/>
                                        </p:tgtEl>
                                        <p:attrNameLst>
                                          <p:attrName>style.visibility</p:attrName>
                                        </p:attrNameLst>
                                      </p:cBhvr>
                                      <p:to>
                                        <p:strVal val="hidden"/>
                                      </p:to>
                                    </p:set>
                                  </p:childTnLst>
                                </p:cTn>
                              </p:par>
                              <p:par>
                                <p:cTn id="106" presetID="2" presetClass="exit" presetSubtype="4"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ppt_x"/>
                                          </p:val>
                                        </p:tav>
                                      </p:tavLst>
                                    </p:anim>
                                    <p:anim calcmode="lin" valueType="num">
                                      <p:cBhvr additive="base">
                                        <p:cTn id="108" dur="3000"/>
                                        <p:tgtEl>
                                          <p:spTgt spid="12"/>
                                        </p:tgtEl>
                                        <p:attrNameLst>
                                          <p:attrName>ppt_y</p:attrName>
                                        </p:attrNameLst>
                                      </p:cBhvr>
                                      <p:tavLst>
                                        <p:tav tm="0">
                                          <p:val>
                                            <p:strVal val="ppt_y"/>
                                          </p:val>
                                        </p:tav>
                                        <p:tav tm="100000">
                                          <p:val>
                                            <p:strVal val="1+ppt_h/2"/>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4" fill="hold" nodeType="withEffect">
                                  <p:stCondLst>
                                    <p:cond delay="0"/>
                                  </p:stCondLst>
                                  <p:childTnLst>
                                    <p:anim calcmode="lin" valueType="num">
                                      <p:cBhvr additive="base">
                                        <p:cTn id="111" dur="3000"/>
                                        <p:tgtEl>
                                          <p:spTgt spid="13"/>
                                        </p:tgtEl>
                                        <p:attrNameLst>
                                          <p:attrName>ppt_x</p:attrName>
                                        </p:attrNameLst>
                                      </p:cBhvr>
                                      <p:tavLst>
                                        <p:tav tm="0">
                                          <p:val>
                                            <p:strVal val="ppt_x"/>
                                          </p:val>
                                        </p:tav>
                                        <p:tav tm="100000">
                                          <p:val>
                                            <p:strVal val="ppt_x"/>
                                          </p:val>
                                        </p:tav>
                                      </p:tavLst>
                                    </p:anim>
                                    <p:anim calcmode="lin" valueType="num">
                                      <p:cBhvr additive="base">
                                        <p:cTn id="112" dur="3000"/>
                                        <p:tgtEl>
                                          <p:spTgt spid="13"/>
                                        </p:tgtEl>
                                        <p:attrNameLst>
                                          <p:attrName>ppt_y</p:attrName>
                                        </p:attrNameLst>
                                      </p:cBhvr>
                                      <p:tavLst>
                                        <p:tav tm="0">
                                          <p:val>
                                            <p:strVal val="ppt_y"/>
                                          </p:val>
                                        </p:tav>
                                        <p:tav tm="100000">
                                          <p:val>
                                            <p:strVal val="1+ppt_h/2"/>
                                          </p:val>
                                        </p:tav>
                                      </p:tavLst>
                                    </p:anim>
                                    <p:set>
                                      <p:cBhvr>
                                        <p:cTn id="113" dur="1" fill="hold">
                                          <p:stCondLst>
                                            <p:cond delay="2999"/>
                                          </p:stCondLst>
                                        </p:cTn>
                                        <p:tgtEl>
                                          <p:spTgt spid="13"/>
                                        </p:tgtEl>
                                        <p:attrNameLst>
                                          <p:attrName>style.visibility</p:attrName>
                                        </p:attrNameLst>
                                      </p:cBhvr>
                                      <p:to>
                                        <p:strVal val="hidden"/>
                                      </p:to>
                                    </p:set>
                                  </p:childTnLst>
                                </p:cTn>
                              </p:par>
                              <p:par>
                                <p:cTn id="114" presetID="19" presetClass="exit" presetSubtype="10" fill="hold" nodeType="withEffect">
                                  <p:stCondLst>
                                    <p:cond delay="0"/>
                                  </p:stCondLst>
                                  <p:childTnLst>
                                    <p:anim calcmode="lin" valueType="num">
                                      <p:cBhvr>
                                        <p:cTn id="115" dur="3000"/>
                                        <p:tgtEl>
                                          <p:spTgt spid="5"/>
                                        </p:tgtEl>
                                        <p:attrNameLst>
                                          <p:attrName>ppt_h</p:attrName>
                                        </p:attrNameLst>
                                      </p:cBhvr>
                                      <p:tavLst>
                                        <p:tav tm="0">
                                          <p:val>
                                            <p:strVal val="ppt_h"/>
                                          </p:val>
                                        </p:tav>
                                        <p:tav tm="100000">
                                          <p:val>
                                            <p:strVal val="ppt_h"/>
                                          </p:val>
                                        </p:tav>
                                      </p:tavLst>
                                    </p:anim>
                                    <p:anim calcmode="lin" valueType="num">
                                      <p:cBhvr>
                                        <p:cTn id="116"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7" dur="1" fill="hold">
                                          <p:stCondLst>
                                            <p:cond delay="2999"/>
                                          </p:stCondLst>
                                        </p:cTn>
                                        <p:tgtEl>
                                          <p:spTgt spid="5"/>
                                        </p:tgtEl>
                                        <p:attrNameLst>
                                          <p:attrName>style.visibility</p:attrName>
                                        </p:attrNameLst>
                                      </p:cBhvr>
                                      <p:to>
                                        <p:strVal val="hidden"/>
                                      </p:to>
                                    </p:set>
                                  </p:childTnLst>
                                </p:cTn>
                              </p:par>
                              <p:par>
                                <p:cTn id="118" presetID="19" presetClass="exit" presetSubtype="10" fill="hold" nodeType="withEffect">
                                  <p:stCondLst>
                                    <p:cond delay="0"/>
                                  </p:stCondLst>
                                  <p:childTnLst>
                                    <p:anim calcmode="lin" valueType="num">
                                      <p:cBhvr>
                                        <p:cTn id="119" dur="3000"/>
                                        <p:tgtEl>
                                          <p:spTgt spid="6"/>
                                        </p:tgtEl>
                                        <p:attrNameLst>
                                          <p:attrName>ppt_h</p:attrName>
                                        </p:attrNameLst>
                                      </p:cBhvr>
                                      <p:tavLst>
                                        <p:tav tm="0">
                                          <p:val>
                                            <p:strVal val="ppt_h"/>
                                          </p:val>
                                        </p:tav>
                                        <p:tav tm="100000">
                                          <p:val>
                                            <p:strVal val="ppt_h"/>
                                          </p:val>
                                        </p:tav>
                                      </p:tavLst>
                                    </p:anim>
                                    <p:anim calcmode="lin" valueType="num">
                                      <p:cBhvr>
                                        <p:cTn id="120"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1" dur="1" fill="hold">
                                          <p:stCondLst>
                                            <p:cond delay="2999"/>
                                          </p:stCondLst>
                                        </p:cTn>
                                        <p:tgtEl>
                                          <p:spTgt spid="6"/>
                                        </p:tgtEl>
                                        <p:attrNameLst>
                                          <p:attrName>style.visibility</p:attrName>
                                        </p:attrNameLst>
                                      </p:cBhvr>
                                      <p:to>
                                        <p:strVal val="hidden"/>
                                      </p:to>
                                    </p:set>
                                  </p:childTnLst>
                                </p:cTn>
                              </p:par>
                              <p:par>
                                <p:cTn id="122" presetID="19" presetClass="exit" presetSubtype="10" fill="hold" nodeType="withEffect">
                                  <p:stCondLst>
                                    <p:cond delay="0"/>
                                  </p:stCondLst>
                                  <p:childTnLst>
                                    <p:anim calcmode="lin" valueType="num">
                                      <p:cBhvr>
                                        <p:cTn id="123" dur="3000"/>
                                        <p:tgtEl>
                                          <p:spTgt spid="7"/>
                                        </p:tgtEl>
                                        <p:attrNameLst>
                                          <p:attrName>ppt_h</p:attrName>
                                        </p:attrNameLst>
                                      </p:cBhvr>
                                      <p:tavLst>
                                        <p:tav tm="0">
                                          <p:val>
                                            <p:strVal val="ppt_h"/>
                                          </p:val>
                                        </p:tav>
                                        <p:tav tm="100000">
                                          <p:val>
                                            <p:strVal val="ppt_h"/>
                                          </p:val>
                                        </p:tav>
                                      </p:tavLst>
                                    </p:anim>
                                    <p:anim calcmode="lin" valueType="num">
                                      <p:cBhvr>
                                        <p:cTn id="124"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5" dur="1" fill="hold">
                                          <p:stCondLst>
                                            <p:cond delay="2999"/>
                                          </p:stCondLst>
                                        </p:cTn>
                                        <p:tgtEl>
                                          <p:spTgt spid="7"/>
                                        </p:tgtEl>
                                        <p:attrNameLst>
                                          <p:attrName>style.visibility</p:attrName>
                                        </p:attrNameLst>
                                      </p:cBhvr>
                                      <p:to>
                                        <p:strVal val="hidden"/>
                                      </p:to>
                                    </p:set>
                                  </p:childTnLst>
                                </p:cTn>
                              </p:par>
                              <p:par>
                                <p:cTn id="126" presetID="19" presetClass="exit" presetSubtype="10" fill="hold" nodeType="withEffect">
                                  <p:stCondLst>
                                    <p:cond delay="0"/>
                                  </p:stCondLst>
                                  <p:childTnLst>
                                    <p:anim calcmode="lin" valueType="num">
                                      <p:cBhvr>
                                        <p:cTn id="127" dur="3000"/>
                                        <p:tgtEl>
                                          <p:spTgt spid="8"/>
                                        </p:tgtEl>
                                        <p:attrNameLst>
                                          <p:attrName>ppt_h</p:attrName>
                                        </p:attrNameLst>
                                      </p:cBhvr>
                                      <p:tavLst>
                                        <p:tav tm="0">
                                          <p:val>
                                            <p:strVal val="ppt_h"/>
                                          </p:val>
                                        </p:tav>
                                        <p:tav tm="100000">
                                          <p:val>
                                            <p:strVal val="ppt_h"/>
                                          </p:val>
                                        </p:tav>
                                      </p:tavLst>
                                    </p:anim>
                                    <p:anim calcmode="lin" valueType="num">
                                      <p:cBhvr>
                                        <p:cTn id="128"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9" dur="1" fill="hold">
                                          <p:stCondLst>
                                            <p:cond delay="2999"/>
                                          </p:stCondLst>
                                        </p:cTn>
                                        <p:tgtEl>
                                          <p:spTgt spid="8"/>
                                        </p:tgtEl>
                                        <p:attrNameLst>
                                          <p:attrName>style.visibility</p:attrName>
                                        </p:attrNameLst>
                                      </p:cBhvr>
                                      <p:to>
                                        <p:strVal val="hidden"/>
                                      </p:to>
                                    </p:set>
                                  </p:childTnLst>
                                </p:cTn>
                              </p:par>
                              <p:par>
                                <p:cTn id="130" presetID="19" presetClass="exit" presetSubtype="10" fill="hold" nodeType="withEffect">
                                  <p:stCondLst>
                                    <p:cond delay="0"/>
                                  </p:stCondLst>
                                  <p:childTnLst>
                                    <p:anim calcmode="lin" valueType="num">
                                      <p:cBhvr>
                                        <p:cTn id="131" dur="3000"/>
                                        <p:tgtEl>
                                          <p:spTgt spid="9"/>
                                        </p:tgtEl>
                                        <p:attrNameLst>
                                          <p:attrName>ppt_h</p:attrName>
                                        </p:attrNameLst>
                                      </p:cBhvr>
                                      <p:tavLst>
                                        <p:tav tm="0">
                                          <p:val>
                                            <p:strVal val="ppt_h"/>
                                          </p:val>
                                        </p:tav>
                                        <p:tav tm="100000">
                                          <p:val>
                                            <p:strVal val="ppt_h"/>
                                          </p:val>
                                        </p:tav>
                                      </p:tavLst>
                                    </p:anim>
                                    <p:anim calcmode="lin" valueType="num">
                                      <p:cBhvr>
                                        <p:cTn id="132"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3" dur="1" fill="hold">
                                          <p:stCondLst>
                                            <p:cond delay="2999"/>
                                          </p:stCondLst>
                                        </p:cTn>
                                        <p:tgtEl>
                                          <p:spTgt spid="9"/>
                                        </p:tgtEl>
                                        <p:attrNameLst>
                                          <p:attrName>style.visibility</p:attrName>
                                        </p:attrNameLst>
                                      </p:cBhvr>
                                      <p:to>
                                        <p:strVal val="hidden"/>
                                      </p:to>
                                    </p:set>
                                  </p:childTnLst>
                                </p:cTn>
                              </p:par>
                              <p:par>
                                <p:cTn id="134" presetID="19" presetClass="exit" presetSubtype="10" fill="hold" nodeType="withEffect">
                                  <p:stCondLst>
                                    <p:cond delay="0"/>
                                  </p:stCondLst>
                                  <p:childTnLst>
                                    <p:anim calcmode="lin" valueType="num">
                                      <p:cBhvr>
                                        <p:cTn id="135" dur="3000"/>
                                        <p:tgtEl>
                                          <p:spTgt spid="10"/>
                                        </p:tgtEl>
                                        <p:attrNameLst>
                                          <p:attrName>ppt_h</p:attrName>
                                        </p:attrNameLst>
                                      </p:cBhvr>
                                      <p:tavLst>
                                        <p:tav tm="0">
                                          <p:val>
                                            <p:strVal val="ppt_h"/>
                                          </p:val>
                                        </p:tav>
                                        <p:tav tm="100000">
                                          <p:val>
                                            <p:strVal val="ppt_h"/>
                                          </p:val>
                                        </p:tav>
                                      </p:tavLst>
                                    </p:anim>
                                    <p:anim calcmode="lin" valueType="num">
                                      <p:cBhvr>
                                        <p:cTn id="136"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7" dur="1" fill="hold">
                                          <p:stCondLst>
                                            <p:cond delay="2999"/>
                                          </p:stCondLst>
                                        </p:cTn>
                                        <p:tgtEl>
                                          <p:spTgt spid="10"/>
                                        </p:tgtEl>
                                        <p:attrNameLst>
                                          <p:attrName>style.visibility</p:attrName>
                                        </p:attrNameLst>
                                      </p:cBhvr>
                                      <p:to>
                                        <p:strVal val="hidden"/>
                                      </p:to>
                                    </p:set>
                                  </p:childTnLst>
                                </p:cTn>
                              </p:par>
                              <p:par>
                                <p:cTn id="138" presetID="19" presetClass="exit" presetSubtype="10" fill="hold" nodeType="withEffect">
                                  <p:stCondLst>
                                    <p:cond delay="0"/>
                                  </p:stCondLst>
                                  <p:childTnLst>
                                    <p:anim calcmode="lin" valueType="num">
                                      <p:cBhvr>
                                        <p:cTn id="139" dur="3000"/>
                                        <p:tgtEl>
                                          <p:spTgt spid="11"/>
                                        </p:tgtEl>
                                        <p:attrNameLst>
                                          <p:attrName>ppt_h</p:attrName>
                                        </p:attrNameLst>
                                      </p:cBhvr>
                                      <p:tavLst>
                                        <p:tav tm="0">
                                          <p:val>
                                            <p:strVal val="ppt_h"/>
                                          </p:val>
                                        </p:tav>
                                        <p:tav tm="100000">
                                          <p:val>
                                            <p:strVal val="ppt_h"/>
                                          </p:val>
                                        </p:tav>
                                      </p:tavLst>
                                    </p:anim>
                                    <p:anim calcmode="lin" valueType="num">
                                      <p:cBhvr>
                                        <p:cTn id="140"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1" dur="1" fill="hold">
                                          <p:stCondLst>
                                            <p:cond delay="2999"/>
                                          </p:stCondLst>
                                        </p:cTn>
                                        <p:tgtEl>
                                          <p:spTgt spid="11"/>
                                        </p:tgtEl>
                                        <p:attrNameLst>
                                          <p:attrName>style.visibility</p:attrName>
                                        </p:attrNameLst>
                                      </p:cBhvr>
                                      <p:to>
                                        <p:strVal val="hidden"/>
                                      </p:to>
                                    </p:set>
                                  </p:childTnLst>
                                </p:cTn>
                              </p:par>
                              <p:par>
                                <p:cTn id="142" presetID="19" presetClass="exit" presetSubtype="10" fill="hold" nodeType="withEffect">
                                  <p:stCondLst>
                                    <p:cond delay="0"/>
                                  </p:stCondLst>
                                  <p:childTnLst>
                                    <p:anim calcmode="lin" valueType="num">
                                      <p:cBhvr>
                                        <p:cTn id="143" dur="3000"/>
                                        <p:tgtEl>
                                          <p:spTgt spid="12"/>
                                        </p:tgtEl>
                                        <p:attrNameLst>
                                          <p:attrName>ppt_h</p:attrName>
                                        </p:attrNameLst>
                                      </p:cBhvr>
                                      <p:tavLst>
                                        <p:tav tm="0">
                                          <p:val>
                                            <p:strVal val="ppt_h"/>
                                          </p:val>
                                        </p:tav>
                                        <p:tav tm="100000">
                                          <p:val>
                                            <p:strVal val="ppt_h"/>
                                          </p:val>
                                        </p:tav>
                                      </p:tavLst>
                                    </p:anim>
                                    <p:anim calcmode="lin" valueType="num">
                                      <p:cBhvr>
                                        <p:cTn id="144"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5" dur="1" fill="hold">
                                          <p:stCondLst>
                                            <p:cond delay="2999"/>
                                          </p:stCondLst>
                                        </p:cTn>
                                        <p:tgtEl>
                                          <p:spTgt spid="12"/>
                                        </p:tgtEl>
                                        <p:attrNameLst>
                                          <p:attrName>style.visibility</p:attrName>
                                        </p:attrNameLst>
                                      </p:cBhvr>
                                      <p:to>
                                        <p:strVal val="hidden"/>
                                      </p:to>
                                    </p:set>
                                  </p:childTnLst>
                                </p:cTn>
                              </p:par>
                              <p:par>
                                <p:cTn id="146" presetID="19" presetClass="exit" presetSubtype="10" fill="hold" nodeType="withEffect">
                                  <p:stCondLst>
                                    <p:cond delay="0"/>
                                  </p:stCondLst>
                                  <p:childTnLst>
                                    <p:anim calcmode="lin" valueType="num">
                                      <p:cBhvr>
                                        <p:cTn id="147" dur="3000"/>
                                        <p:tgtEl>
                                          <p:spTgt spid="13"/>
                                        </p:tgtEl>
                                        <p:attrNameLst>
                                          <p:attrName>ppt_h</p:attrName>
                                        </p:attrNameLst>
                                      </p:cBhvr>
                                      <p:tavLst>
                                        <p:tav tm="0">
                                          <p:val>
                                            <p:strVal val="ppt_h"/>
                                          </p:val>
                                        </p:tav>
                                        <p:tav tm="100000">
                                          <p:val>
                                            <p:strVal val="ppt_h"/>
                                          </p:val>
                                        </p:tav>
                                      </p:tavLst>
                                    </p:anim>
                                    <p:anim calcmode="lin" valueType="num">
                                      <p:cBhvr>
                                        <p:cTn id="148"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9" dur="1" fill="hold">
                                          <p:stCondLst>
                                            <p:cond delay="2999"/>
                                          </p:stCondLst>
                                        </p:cTn>
                                        <p:tgtEl>
                                          <p:spTgt spid="13"/>
                                        </p:tgtEl>
                                        <p:attrNameLst>
                                          <p:attrName>style.visibility</p:attrName>
                                        </p:attrNameLst>
                                      </p:cBhvr>
                                      <p:to>
                                        <p:strVal val="hidden"/>
                                      </p:to>
                                    </p:set>
                                  </p:childTnLst>
                                </p:cTn>
                              </p:par>
                              <p:par>
                                <p:cTn id="150" presetID="2" presetClass="entr" presetSubtype="1"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 calcmode="lin" valueType="num">
                                      <p:cBhvr additive="base">
                                        <p:cTn id="152" dur="3000" fill="hold"/>
                                        <p:tgtEl>
                                          <p:spTgt spid="4"/>
                                        </p:tgtEl>
                                        <p:attrNameLst>
                                          <p:attrName>ppt_x</p:attrName>
                                        </p:attrNameLst>
                                      </p:cBhvr>
                                      <p:tavLst>
                                        <p:tav tm="0">
                                          <p:val>
                                            <p:strVal val="#ppt_x"/>
                                          </p:val>
                                        </p:tav>
                                        <p:tav tm="100000">
                                          <p:val>
                                            <p:strVal val="#ppt_x"/>
                                          </p:val>
                                        </p:tav>
                                      </p:tavLst>
                                    </p:anim>
                                    <p:anim calcmode="lin" valueType="num">
                                      <p:cBhvr additive="base">
                                        <p:cTn id="153" dur="3000" fill="hold"/>
                                        <p:tgtEl>
                                          <p:spTgt spid="4"/>
                                        </p:tgtEl>
                                        <p:attrNameLst>
                                          <p:attrName>ppt_y</p:attrName>
                                        </p:attrNameLst>
                                      </p:cBhvr>
                                      <p:tavLst>
                                        <p:tav tm="0">
                                          <p:val>
                                            <p:strVal val="0-#ppt_h/2"/>
                                          </p:val>
                                        </p:tav>
                                        <p:tav tm="100000">
                                          <p:val>
                                            <p:strVal val="#ppt_y"/>
                                          </p:val>
                                        </p:tav>
                                      </p:tavLst>
                                    </p:anim>
                                  </p:childTnLst>
                                </p:cTn>
                              </p:par>
                              <p:par>
                                <p:cTn id="154" presetID="16" presetClass="entr" presetSubtype="37" fill="hold"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barn(outVertical)">
                                      <p:cBhvr>
                                        <p:cTn id="156" dur="3000"/>
                                        <p:tgtEl>
                                          <p:spTgt spid="4"/>
                                        </p:tgtEl>
                                      </p:cBhvr>
                                    </p:animEffect>
                                  </p:childTnLst>
                                </p:cTn>
                              </p:par>
                            </p:childTnLst>
                          </p:cTn>
                        </p:par>
                        <p:par>
                          <p:cTn id="157" fill="hold" nodeType="afterGroup">
                            <p:stCondLst>
                              <p:cond delay="6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14"/>
                                        </p:tgtEl>
                                        <p:attrNameLst>
                                          <p:attrName>style.visibility</p:attrName>
                                        </p:attrNameLst>
                                      </p:cBhvr>
                                      <p:to>
                                        <p:strVal val="visible"/>
                                      </p:to>
                                    </p:set>
                                    <p:animEffect transition="in" filter="fade">
                                      <p:cBhvr>
                                        <p:cTn id="160" dur="1000"/>
                                        <p:tgtEl>
                                          <p:spTgt spid="14"/>
                                        </p:tgtEl>
                                      </p:cBhvr>
                                    </p:animEffect>
                                    <p:anim calcmode="lin" valueType="num">
                                      <p:cBhvr>
                                        <p:cTn id="161" dur="1000" fill="hold"/>
                                        <p:tgtEl>
                                          <p:spTgt spid="14"/>
                                        </p:tgtEl>
                                        <p:attrNameLst>
                                          <p:attrName>ppt_x</p:attrName>
                                        </p:attrNameLst>
                                      </p:cBhvr>
                                      <p:tavLst>
                                        <p:tav tm="0">
                                          <p:val>
                                            <p:strVal val="#ppt_x-.1"/>
                                          </p:val>
                                        </p:tav>
                                        <p:tav tm="100000">
                                          <p:val>
                                            <p:strVal val="#ppt_x"/>
                                          </p:val>
                                        </p:tav>
                                      </p:tavLst>
                                    </p:anim>
                                    <p:anim calcmode="lin" valueType="num">
                                      <p:cBhvr>
                                        <p:cTn id="162"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1"/>
            <a:ext cx="9144000" cy="51434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Elipse"/>
          <p:cNvSpPr/>
          <p:nvPr/>
        </p:nvSpPr>
        <p:spPr>
          <a:xfrm>
            <a:off x="0" y="-236538"/>
            <a:ext cx="827088" cy="803276"/>
          </a:xfrm>
          <a:prstGeom prst="ellipse">
            <a:avLst/>
          </a:prstGeom>
          <a:noFill/>
          <a:ln w="38100">
            <a:solidFill>
              <a:schemeClr val="accent5">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Elipse"/>
          <p:cNvSpPr/>
          <p:nvPr/>
        </p:nvSpPr>
        <p:spPr>
          <a:xfrm>
            <a:off x="611188" y="411163"/>
            <a:ext cx="833437" cy="803275"/>
          </a:xfrm>
          <a:prstGeom prst="ellipse">
            <a:avLst/>
          </a:prstGeom>
          <a:noFill/>
          <a:ln w="38100">
            <a:solidFill>
              <a:schemeClr val="accent5">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Elipse"/>
          <p:cNvSpPr/>
          <p:nvPr/>
        </p:nvSpPr>
        <p:spPr>
          <a:xfrm>
            <a:off x="1331913" y="1131888"/>
            <a:ext cx="838200" cy="804862"/>
          </a:xfrm>
          <a:prstGeom prst="ellipse">
            <a:avLst/>
          </a:prstGeom>
          <a:noFill/>
          <a:ln w="38100">
            <a:solidFill>
              <a:schemeClr val="accent5">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Elipse"/>
          <p:cNvSpPr/>
          <p:nvPr/>
        </p:nvSpPr>
        <p:spPr>
          <a:xfrm>
            <a:off x="1979613" y="1851025"/>
            <a:ext cx="915987" cy="804863"/>
          </a:xfrm>
          <a:prstGeom prst="ellipse">
            <a:avLst/>
          </a:prstGeom>
          <a:noFill/>
          <a:ln w="38100">
            <a:solidFill>
              <a:schemeClr val="accent5">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Elipse"/>
          <p:cNvSpPr/>
          <p:nvPr/>
        </p:nvSpPr>
        <p:spPr>
          <a:xfrm>
            <a:off x="2700338" y="2571750"/>
            <a:ext cx="847725" cy="803275"/>
          </a:xfrm>
          <a:prstGeom prst="ellipse">
            <a:avLst/>
          </a:prstGeom>
          <a:noFill/>
          <a:ln w="38100">
            <a:solidFill>
              <a:schemeClr val="accent5">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Elipse"/>
          <p:cNvSpPr/>
          <p:nvPr/>
        </p:nvSpPr>
        <p:spPr>
          <a:xfrm>
            <a:off x="3419475" y="3292475"/>
            <a:ext cx="865188" cy="801688"/>
          </a:xfrm>
          <a:prstGeom prst="ellipse">
            <a:avLst/>
          </a:prstGeom>
          <a:noFill/>
          <a:ln w="38100">
            <a:solidFill>
              <a:schemeClr val="accent5">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Elipse"/>
          <p:cNvSpPr/>
          <p:nvPr/>
        </p:nvSpPr>
        <p:spPr>
          <a:xfrm>
            <a:off x="8243888" y="-236538"/>
            <a:ext cx="900112" cy="803276"/>
          </a:xfrm>
          <a:prstGeom prst="ellipse">
            <a:avLst/>
          </a:prstGeom>
          <a:noFill/>
          <a:ln w="38100">
            <a:solidFill>
              <a:schemeClr val="accent5">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Elipse"/>
          <p:cNvSpPr/>
          <p:nvPr/>
        </p:nvSpPr>
        <p:spPr>
          <a:xfrm>
            <a:off x="7740650" y="555625"/>
            <a:ext cx="903288" cy="804863"/>
          </a:xfrm>
          <a:prstGeom prst="ellipse">
            <a:avLst/>
          </a:prstGeom>
          <a:noFill/>
          <a:ln w="38100">
            <a:solidFill>
              <a:schemeClr val="accent5">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Elipse"/>
          <p:cNvSpPr/>
          <p:nvPr/>
        </p:nvSpPr>
        <p:spPr>
          <a:xfrm>
            <a:off x="7092950" y="1276350"/>
            <a:ext cx="908050" cy="801688"/>
          </a:xfrm>
          <a:prstGeom prst="ellipse">
            <a:avLst/>
          </a:prstGeom>
          <a:noFill/>
          <a:ln w="38100">
            <a:solidFill>
              <a:schemeClr val="accent5">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Elipse"/>
          <p:cNvSpPr/>
          <p:nvPr/>
        </p:nvSpPr>
        <p:spPr>
          <a:xfrm>
            <a:off x="6516688" y="1924050"/>
            <a:ext cx="841375" cy="803275"/>
          </a:xfrm>
          <a:prstGeom prst="ellipse">
            <a:avLst/>
          </a:prstGeom>
          <a:noFill/>
          <a:ln w="38100">
            <a:solidFill>
              <a:schemeClr val="accent5">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Elipse"/>
          <p:cNvSpPr/>
          <p:nvPr/>
        </p:nvSpPr>
        <p:spPr>
          <a:xfrm>
            <a:off x="5867400" y="2643188"/>
            <a:ext cx="847725" cy="804862"/>
          </a:xfrm>
          <a:prstGeom prst="ellipse">
            <a:avLst/>
          </a:prstGeom>
          <a:noFill/>
          <a:ln w="38100">
            <a:solidFill>
              <a:schemeClr val="accent5">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Elipse"/>
          <p:cNvSpPr/>
          <p:nvPr/>
        </p:nvSpPr>
        <p:spPr>
          <a:xfrm>
            <a:off x="5076825" y="3292475"/>
            <a:ext cx="854075" cy="801688"/>
          </a:xfrm>
          <a:prstGeom prst="ellipse">
            <a:avLst/>
          </a:prstGeom>
          <a:noFill/>
          <a:ln w="38100">
            <a:solidFill>
              <a:schemeClr val="accent5">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971550" y="4371950"/>
            <a:ext cx="7416800"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Las Fallas actuales ya no son de madera, sino que se construyen con materiales como el corcho y el cartón piedra.</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1000">
        <p14:prism/>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1+#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0-#ppt_w/2"/>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0-#ppt_w/2"/>
                                          </p:val>
                                        </p:tav>
                                        <p:tav tm="100000">
                                          <p:val>
                                            <p:strVal val="#ppt_x"/>
                                          </p:val>
                                        </p:tav>
                                      </p:tavLst>
                                    </p:anim>
                                    <p:anim calcmode="lin" valueType="num">
                                      <p:cBhvr additive="base">
                                        <p:cTn id="48" dur="30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1+#ppt_h/2"/>
                                          </p:val>
                                        </p:tav>
                                        <p:tav tm="100000">
                                          <p:val>
                                            <p:strVal val="#ppt_y"/>
                                          </p:val>
                                        </p:tav>
                                      </p:tavLst>
                                    </p:anim>
                                  </p:childTnLst>
                                </p:cTn>
                              </p:par>
                              <p:par>
                                <p:cTn id="53" presetID="6" presetClass="entr" presetSubtype="16"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circle(in)">
                                      <p:cBhvr>
                                        <p:cTn id="55" dur="3000"/>
                                        <p:tgtEl>
                                          <p:spTgt spid="5"/>
                                        </p:tgtEl>
                                      </p:cBhvr>
                                    </p:animEffect>
                                  </p:childTnLst>
                                </p:cTn>
                              </p:par>
                              <p:par>
                                <p:cTn id="56" presetID="6" presetClass="entr" presetSubtype="16"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ircle(in)">
                                      <p:cBhvr>
                                        <p:cTn id="58" dur="3000"/>
                                        <p:tgtEl>
                                          <p:spTgt spid="6"/>
                                        </p:tgtEl>
                                      </p:cBhvr>
                                    </p:animEffect>
                                  </p:childTnLst>
                                </p:cTn>
                              </p:par>
                              <p:par>
                                <p:cTn id="59" presetID="6" presetClass="entr" presetSubtype="16"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ircle(in)">
                                      <p:cBhvr>
                                        <p:cTn id="61" dur="3000"/>
                                        <p:tgtEl>
                                          <p:spTgt spid="7"/>
                                        </p:tgtEl>
                                      </p:cBhvr>
                                    </p:animEffect>
                                  </p:childTnLst>
                                </p:cTn>
                              </p:par>
                              <p:par>
                                <p:cTn id="62" presetID="6" presetClass="entr" presetSubtype="16"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ircle(in)">
                                      <p:cBhvr>
                                        <p:cTn id="64" dur="3000"/>
                                        <p:tgtEl>
                                          <p:spTgt spid="8"/>
                                        </p:tgtEl>
                                      </p:cBhvr>
                                    </p:animEffect>
                                  </p:childTnLst>
                                </p:cTn>
                              </p:par>
                              <p:par>
                                <p:cTn id="65" presetID="6" presetClass="entr" presetSubtype="16"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ircle(in)">
                                      <p:cBhvr>
                                        <p:cTn id="67" dur="3000"/>
                                        <p:tgtEl>
                                          <p:spTgt spid="9"/>
                                        </p:tgtEl>
                                      </p:cBhvr>
                                    </p:animEffect>
                                  </p:childTnLst>
                                </p:cTn>
                              </p:par>
                              <p:par>
                                <p:cTn id="68" presetID="6" presetClass="entr" presetSubtype="16"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ircle(in)">
                                      <p:cBhvr>
                                        <p:cTn id="70" dur="3000"/>
                                        <p:tgtEl>
                                          <p:spTgt spid="10"/>
                                        </p:tgtEl>
                                      </p:cBhvr>
                                    </p:animEffect>
                                  </p:childTnLst>
                                </p:cTn>
                              </p:par>
                              <p:par>
                                <p:cTn id="71" presetID="6" presetClass="entr" presetSubtype="16"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ircle(in)">
                                      <p:cBhvr>
                                        <p:cTn id="73" dur="3000"/>
                                        <p:tgtEl>
                                          <p:spTgt spid="11"/>
                                        </p:tgtEl>
                                      </p:cBhvr>
                                    </p:animEffect>
                                  </p:childTnLst>
                                </p:cTn>
                              </p:par>
                              <p:par>
                                <p:cTn id="74" presetID="6" presetClass="entr" presetSubtype="16"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ircle(in)">
                                      <p:cBhvr>
                                        <p:cTn id="76" dur="3000"/>
                                        <p:tgtEl>
                                          <p:spTgt spid="12"/>
                                        </p:tgtEl>
                                      </p:cBhvr>
                                    </p:animEffect>
                                  </p:childTnLst>
                                </p:cTn>
                              </p:par>
                              <p:par>
                                <p:cTn id="77" presetID="6" presetClass="entr" presetSubtype="16"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ircle(in)">
                                      <p:cBhvr>
                                        <p:cTn id="79" dur="3000"/>
                                        <p:tgtEl>
                                          <p:spTgt spid="13"/>
                                        </p:tgtEl>
                                      </p:cBhvr>
                                    </p:animEffect>
                                  </p:childTnLst>
                                </p:cTn>
                              </p:par>
                              <p:par>
                                <p:cTn id="80" presetID="6" presetClass="entr" presetSubtype="16"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circle(in)">
                                      <p:cBhvr>
                                        <p:cTn id="82" dur="3000"/>
                                        <p:tgtEl>
                                          <p:spTgt spid="14"/>
                                        </p:tgtEl>
                                      </p:cBhvr>
                                    </p:animEffect>
                                  </p:childTnLst>
                                </p:cTn>
                              </p:par>
                              <p:par>
                                <p:cTn id="83" presetID="6" presetClass="entr" presetSubtype="16"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circle(in)">
                                      <p:cBhvr>
                                        <p:cTn id="85" dur="3000"/>
                                        <p:tgtEl>
                                          <p:spTgt spid="15"/>
                                        </p:tgtEl>
                                      </p:cBhvr>
                                    </p:animEffect>
                                  </p:childTnLst>
                                </p:cTn>
                              </p:par>
                              <p:par>
                                <p:cTn id="86" presetID="6" presetClass="entr" presetSubtype="16"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circle(in)">
                                      <p:cBhvr>
                                        <p:cTn id="88" dur="3000"/>
                                        <p:tgtEl>
                                          <p:spTgt spid="16"/>
                                        </p:tgtEl>
                                      </p:cBhvr>
                                    </p:animEffect>
                                  </p:childTnLst>
                                </p:cTn>
                              </p:par>
                              <p:par>
                                <p:cTn id="89" presetID="8" presetClass="emph" presetSubtype="0" fill="hold"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6"/>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7"/>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8"/>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9"/>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0"/>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1"/>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2"/>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3"/>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4"/>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5"/>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6"/>
                                        </p:tgtEl>
                                        <p:attrNameLst>
                                          <p:attrName>r</p:attrName>
                                        </p:attrNameLst>
                                      </p:cBhvr>
                                    </p:animRot>
                                  </p:childTnLst>
                                </p:cTn>
                              </p:par>
                            </p:childTnLst>
                          </p:cTn>
                        </p:par>
                        <p:par>
                          <p:cTn id="113" fill="hold" nodeType="afterGroup">
                            <p:stCondLst>
                              <p:cond delay="3000"/>
                            </p:stCondLst>
                            <p:childTnLst>
                              <p:par>
                                <p:cTn id="114" presetID="2" presetClass="exit" presetSubtype="6" fill="hold" nodeType="after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1+ppt_w/2"/>
                                          </p:val>
                                        </p:tav>
                                      </p:tavLst>
                                    </p:anim>
                                    <p:anim calcmode="lin" valueType="num">
                                      <p:cBhvr additive="base">
                                        <p:cTn id="116" dur="3000"/>
                                        <p:tgtEl>
                                          <p:spTgt spid="5"/>
                                        </p:tgtEl>
                                        <p:attrNameLst>
                                          <p:attrName>ppt_y</p:attrName>
                                        </p:attrNameLst>
                                      </p:cBhvr>
                                      <p:tavLst>
                                        <p:tav tm="0">
                                          <p:val>
                                            <p:strVal val="ppt_y"/>
                                          </p:val>
                                        </p:tav>
                                        <p:tav tm="100000">
                                          <p:val>
                                            <p:strVal val="1+ppt_h/2"/>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3000"/>
                                        <p:tgtEl>
                                          <p:spTgt spid="6"/>
                                        </p:tgtEl>
                                        <p:attrNameLst>
                                          <p:attrName>ppt_x</p:attrName>
                                        </p:attrNameLst>
                                      </p:cBhvr>
                                      <p:tavLst>
                                        <p:tav tm="0">
                                          <p:val>
                                            <p:strVal val="ppt_x"/>
                                          </p:val>
                                        </p:tav>
                                        <p:tav tm="100000">
                                          <p:val>
                                            <p:strVal val="1+ppt_w/2"/>
                                          </p:val>
                                        </p:tav>
                                      </p:tavLst>
                                    </p:anim>
                                    <p:anim calcmode="lin" valueType="num">
                                      <p:cBhvr additive="base">
                                        <p:cTn id="120" dur="3000"/>
                                        <p:tgtEl>
                                          <p:spTgt spid="6"/>
                                        </p:tgtEl>
                                        <p:attrNameLst>
                                          <p:attrName>ppt_y</p:attrName>
                                        </p:attrNameLst>
                                      </p:cBhvr>
                                      <p:tavLst>
                                        <p:tav tm="0">
                                          <p:val>
                                            <p:strVal val="ppt_y"/>
                                          </p:val>
                                        </p:tav>
                                        <p:tav tm="100000">
                                          <p:val>
                                            <p:strVal val="1+ppt_h/2"/>
                                          </p:val>
                                        </p:tav>
                                      </p:tavLst>
                                    </p:anim>
                                    <p:set>
                                      <p:cBhvr>
                                        <p:cTn id="121" dur="1" fill="hold">
                                          <p:stCondLst>
                                            <p:cond delay="2999"/>
                                          </p:stCondLst>
                                        </p:cTn>
                                        <p:tgtEl>
                                          <p:spTgt spid="6"/>
                                        </p:tgtEl>
                                        <p:attrNameLst>
                                          <p:attrName>style.visibility</p:attrName>
                                        </p:attrNameLst>
                                      </p:cBhvr>
                                      <p:to>
                                        <p:strVal val="hidden"/>
                                      </p:to>
                                    </p:set>
                                  </p:childTnLst>
                                </p:cTn>
                              </p:par>
                              <p:par>
                                <p:cTn id="122" presetID="2" presetClass="exit" presetSubtype="6" fill="hold" nodeType="with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1+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3000"/>
                                        <p:tgtEl>
                                          <p:spTgt spid="8"/>
                                        </p:tgtEl>
                                        <p:attrNameLst>
                                          <p:attrName>ppt_x</p:attrName>
                                        </p:attrNameLst>
                                      </p:cBhvr>
                                      <p:tavLst>
                                        <p:tav tm="0">
                                          <p:val>
                                            <p:strVal val="ppt_x"/>
                                          </p:val>
                                        </p:tav>
                                        <p:tav tm="100000">
                                          <p:val>
                                            <p:strVal val="1+ppt_w/2"/>
                                          </p:val>
                                        </p:tav>
                                      </p:tavLst>
                                    </p:anim>
                                    <p:anim calcmode="lin" valueType="num">
                                      <p:cBhvr additive="base">
                                        <p:cTn id="128" dur="3000"/>
                                        <p:tgtEl>
                                          <p:spTgt spid="8"/>
                                        </p:tgtEl>
                                        <p:attrNameLst>
                                          <p:attrName>ppt_y</p:attrName>
                                        </p:attrNameLst>
                                      </p:cBhvr>
                                      <p:tavLst>
                                        <p:tav tm="0">
                                          <p:val>
                                            <p:strVal val="ppt_y"/>
                                          </p:val>
                                        </p:tav>
                                        <p:tav tm="100000">
                                          <p:val>
                                            <p:strVal val="1+ppt_h/2"/>
                                          </p:val>
                                        </p:tav>
                                      </p:tavLst>
                                    </p:anim>
                                    <p:set>
                                      <p:cBhvr>
                                        <p:cTn id="129" dur="1" fill="hold">
                                          <p:stCondLst>
                                            <p:cond delay="2999"/>
                                          </p:stCondLst>
                                        </p:cTn>
                                        <p:tgtEl>
                                          <p:spTgt spid="8"/>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3000"/>
                                        <p:tgtEl>
                                          <p:spTgt spid="9"/>
                                        </p:tgtEl>
                                        <p:attrNameLst>
                                          <p:attrName>ppt_x</p:attrName>
                                        </p:attrNameLst>
                                      </p:cBhvr>
                                      <p:tavLst>
                                        <p:tav tm="0">
                                          <p:val>
                                            <p:strVal val="ppt_x"/>
                                          </p:val>
                                        </p:tav>
                                        <p:tav tm="100000">
                                          <p:val>
                                            <p:strVal val="1+ppt_w/2"/>
                                          </p:val>
                                        </p:tav>
                                      </p:tavLst>
                                    </p:anim>
                                    <p:anim calcmode="lin" valueType="num">
                                      <p:cBhvr additive="base">
                                        <p:cTn id="132" dur="3000"/>
                                        <p:tgtEl>
                                          <p:spTgt spid="9"/>
                                        </p:tgtEl>
                                        <p:attrNameLst>
                                          <p:attrName>ppt_y</p:attrName>
                                        </p:attrNameLst>
                                      </p:cBhvr>
                                      <p:tavLst>
                                        <p:tav tm="0">
                                          <p:val>
                                            <p:strVal val="ppt_y"/>
                                          </p:val>
                                        </p:tav>
                                        <p:tav tm="100000">
                                          <p:val>
                                            <p:strVal val="1+ppt_h/2"/>
                                          </p:val>
                                        </p:tav>
                                      </p:tavLst>
                                    </p:anim>
                                    <p:set>
                                      <p:cBhvr>
                                        <p:cTn id="133" dur="1" fill="hold">
                                          <p:stCondLst>
                                            <p:cond delay="2999"/>
                                          </p:stCondLst>
                                        </p:cTn>
                                        <p:tgtEl>
                                          <p:spTgt spid="9"/>
                                        </p:tgtEl>
                                        <p:attrNameLst>
                                          <p:attrName>style.visibility</p:attrName>
                                        </p:attrNameLst>
                                      </p:cBhvr>
                                      <p:to>
                                        <p:strVal val="hidden"/>
                                      </p:to>
                                    </p:set>
                                  </p:childTnLst>
                                </p:cTn>
                              </p:par>
                              <p:par>
                                <p:cTn id="134" presetID="2" presetClass="exit" presetSubtype="6" fill="hold" nodeType="withEffect">
                                  <p:stCondLst>
                                    <p:cond delay="0"/>
                                  </p:stCondLst>
                                  <p:childTnLst>
                                    <p:anim calcmode="lin" valueType="num">
                                      <p:cBhvr additive="base">
                                        <p:cTn id="135" dur="3000"/>
                                        <p:tgtEl>
                                          <p:spTgt spid="10"/>
                                        </p:tgtEl>
                                        <p:attrNameLst>
                                          <p:attrName>ppt_x</p:attrName>
                                        </p:attrNameLst>
                                      </p:cBhvr>
                                      <p:tavLst>
                                        <p:tav tm="0">
                                          <p:val>
                                            <p:strVal val="ppt_x"/>
                                          </p:val>
                                        </p:tav>
                                        <p:tav tm="100000">
                                          <p:val>
                                            <p:strVal val="1+ppt_w/2"/>
                                          </p:val>
                                        </p:tav>
                                      </p:tavLst>
                                    </p:anim>
                                    <p:anim calcmode="lin" valueType="num">
                                      <p:cBhvr additive="base">
                                        <p:cTn id="136" dur="3000"/>
                                        <p:tgtEl>
                                          <p:spTgt spid="10"/>
                                        </p:tgtEl>
                                        <p:attrNameLst>
                                          <p:attrName>ppt_y</p:attrName>
                                        </p:attrNameLst>
                                      </p:cBhvr>
                                      <p:tavLst>
                                        <p:tav tm="0">
                                          <p:val>
                                            <p:strVal val="ppt_y"/>
                                          </p:val>
                                        </p:tav>
                                        <p:tav tm="100000">
                                          <p:val>
                                            <p:strVal val="1+ppt_h/2"/>
                                          </p:val>
                                        </p:tav>
                                      </p:tavLst>
                                    </p:anim>
                                    <p:set>
                                      <p:cBhvr>
                                        <p:cTn id="137" dur="1" fill="hold">
                                          <p:stCondLst>
                                            <p:cond delay="2999"/>
                                          </p:stCondLst>
                                        </p:cTn>
                                        <p:tgtEl>
                                          <p:spTgt spid="10"/>
                                        </p:tgtEl>
                                        <p:attrNameLst>
                                          <p:attrName>style.visibility</p:attrName>
                                        </p:attrNameLst>
                                      </p:cBhvr>
                                      <p:to>
                                        <p:strVal val="hidden"/>
                                      </p:to>
                                    </p:set>
                                  </p:childTnLst>
                                </p:cTn>
                              </p:par>
                              <p:par>
                                <p:cTn id="138" presetID="2" presetClass="exit" presetSubtype="12" fill="hold" nodeType="withEffect">
                                  <p:stCondLst>
                                    <p:cond delay="0"/>
                                  </p:stCondLst>
                                  <p:childTnLst>
                                    <p:anim calcmode="lin" valueType="num">
                                      <p:cBhvr additive="base">
                                        <p:cTn id="139" dur="3000"/>
                                        <p:tgtEl>
                                          <p:spTgt spid="11"/>
                                        </p:tgtEl>
                                        <p:attrNameLst>
                                          <p:attrName>ppt_x</p:attrName>
                                        </p:attrNameLst>
                                      </p:cBhvr>
                                      <p:tavLst>
                                        <p:tav tm="0">
                                          <p:val>
                                            <p:strVal val="ppt_x"/>
                                          </p:val>
                                        </p:tav>
                                        <p:tav tm="100000">
                                          <p:val>
                                            <p:strVal val="0-ppt_w/2"/>
                                          </p:val>
                                        </p:tav>
                                      </p:tavLst>
                                    </p:anim>
                                    <p:anim calcmode="lin" valueType="num">
                                      <p:cBhvr additive="base">
                                        <p:cTn id="140" dur="3000"/>
                                        <p:tgtEl>
                                          <p:spTgt spid="11"/>
                                        </p:tgtEl>
                                        <p:attrNameLst>
                                          <p:attrName>ppt_y</p:attrName>
                                        </p:attrNameLst>
                                      </p:cBhvr>
                                      <p:tavLst>
                                        <p:tav tm="0">
                                          <p:val>
                                            <p:strVal val="ppt_y"/>
                                          </p:val>
                                        </p:tav>
                                        <p:tav tm="100000">
                                          <p:val>
                                            <p:strVal val="1+ppt_h/2"/>
                                          </p:val>
                                        </p:tav>
                                      </p:tavLst>
                                    </p:anim>
                                    <p:set>
                                      <p:cBhvr>
                                        <p:cTn id="141" dur="1" fill="hold">
                                          <p:stCondLst>
                                            <p:cond delay="2999"/>
                                          </p:stCondLst>
                                        </p:cTn>
                                        <p:tgtEl>
                                          <p:spTgt spid="11"/>
                                        </p:tgtEl>
                                        <p:attrNameLst>
                                          <p:attrName>style.visibility</p:attrName>
                                        </p:attrNameLst>
                                      </p:cBhvr>
                                      <p:to>
                                        <p:strVal val="hidden"/>
                                      </p:to>
                                    </p:set>
                                  </p:childTnLst>
                                </p:cTn>
                              </p:par>
                              <p:par>
                                <p:cTn id="142" presetID="2" presetClass="exit" presetSubtype="12" fill="hold" nodeType="withEffect">
                                  <p:stCondLst>
                                    <p:cond delay="0"/>
                                  </p:stCondLst>
                                  <p:childTnLst>
                                    <p:anim calcmode="lin" valueType="num">
                                      <p:cBhvr additive="base">
                                        <p:cTn id="143" dur="3000"/>
                                        <p:tgtEl>
                                          <p:spTgt spid="12"/>
                                        </p:tgtEl>
                                        <p:attrNameLst>
                                          <p:attrName>ppt_x</p:attrName>
                                        </p:attrNameLst>
                                      </p:cBhvr>
                                      <p:tavLst>
                                        <p:tav tm="0">
                                          <p:val>
                                            <p:strVal val="ppt_x"/>
                                          </p:val>
                                        </p:tav>
                                        <p:tav tm="100000">
                                          <p:val>
                                            <p:strVal val="0-ppt_w/2"/>
                                          </p:val>
                                        </p:tav>
                                      </p:tavLst>
                                    </p:anim>
                                    <p:anim calcmode="lin" valueType="num">
                                      <p:cBhvr additive="base">
                                        <p:cTn id="144" dur="3000"/>
                                        <p:tgtEl>
                                          <p:spTgt spid="12"/>
                                        </p:tgtEl>
                                        <p:attrNameLst>
                                          <p:attrName>ppt_y</p:attrName>
                                        </p:attrNameLst>
                                      </p:cBhvr>
                                      <p:tavLst>
                                        <p:tav tm="0">
                                          <p:val>
                                            <p:strVal val="ppt_y"/>
                                          </p:val>
                                        </p:tav>
                                        <p:tav tm="100000">
                                          <p:val>
                                            <p:strVal val="1+ppt_h/2"/>
                                          </p:val>
                                        </p:tav>
                                      </p:tavLst>
                                    </p:anim>
                                    <p:set>
                                      <p:cBhvr>
                                        <p:cTn id="145" dur="1" fill="hold">
                                          <p:stCondLst>
                                            <p:cond delay="2999"/>
                                          </p:stCondLst>
                                        </p:cTn>
                                        <p:tgtEl>
                                          <p:spTgt spid="12"/>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13"/>
                                        </p:tgtEl>
                                        <p:attrNameLst>
                                          <p:attrName>ppt_x</p:attrName>
                                        </p:attrNameLst>
                                      </p:cBhvr>
                                      <p:tavLst>
                                        <p:tav tm="0">
                                          <p:val>
                                            <p:strVal val="ppt_x"/>
                                          </p:val>
                                        </p:tav>
                                        <p:tav tm="100000">
                                          <p:val>
                                            <p:strVal val="0-ppt_w/2"/>
                                          </p:val>
                                        </p:tav>
                                      </p:tavLst>
                                    </p:anim>
                                    <p:anim calcmode="lin" valueType="num">
                                      <p:cBhvr additive="base">
                                        <p:cTn id="148" dur="3000"/>
                                        <p:tgtEl>
                                          <p:spTgt spid="13"/>
                                        </p:tgtEl>
                                        <p:attrNameLst>
                                          <p:attrName>ppt_y</p:attrName>
                                        </p:attrNameLst>
                                      </p:cBhvr>
                                      <p:tavLst>
                                        <p:tav tm="0">
                                          <p:val>
                                            <p:strVal val="ppt_y"/>
                                          </p:val>
                                        </p:tav>
                                        <p:tav tm="100000">
                                          <p:val>
                                            <p:strVal val="1+ppt_h/2"/>
                                          </p:val>
                                        </p:tav>
                                      </p:tavLst>
                                    </p:anim>
                                    <p:set>
                                      <p:cBhvr>
                                        <p:cTn id="149" dur="1" fill="hold">
                                          <p:stCondLst>
                                            <p:cond delay="2999"/>
                                          </p:stCondLst>
                                        </p:cTn>
                                        <p:tgtEl>
                                          <p:spTgt spid="13"/>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12" fill="hold"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0-ppt_w/2"/>
                                          </p:val>
                                        </p:tav>
                                      </p:tavLst>
                                    </p:anim>
                                    <p:anim calcmode="lin" valueType="num">
                                      <p:cBhvr additive="base">
                                        <p:cTn id="160" dur="3000"/>
                                        <p:tgtEl>
                                          <p:spTgt spid="16"/>
                                        </p:tgtEl>
                                        <p:attrNameLst>
                                          <p:attrName>ppt_y</p:attrName>
                                        </p:attrNameLst>
                                      </p:cBhvr>
                                      <p:tavLst>
                                        <p:tav tm="0">
                                          <p:val>
                                            <p:strVal val="ppt_y"/>
                                          </p:val>
                                        </p:tav>
                                        <p:tav tm="100000">
                                          <p:val>
                                            <p:strVal val="1+ppt_h/2"/>
                                          </p:val>
                                        </p:tav>
                                      </p:tavLst>
                                    </p:anim>
                                    <p:set>
                                      <p:cBhvr>
                                        <p:cTn id="161" dur="1" fill="hold">
                                          <p:stCondLst>
                                            <p:cond delay="2999"/>
                                          </p:stCondLst>
                                        </p:cTn>
                                        <p:tgtEl>
                                          <p:spTgt spid="16"/>
                                        </p:tgtEl>
                                        <p:attrNameLst>
                                          <p:attrName>style.visibility</p:attrName>
                                        </p:attrNameLst>
                                      </p:cBhvr>
                                      <p:to>
                                        <p:strVal val="hidden"/>
                                      </p:to>
                                    </p:set>
                                  </p:childTnLst>
                                </p:cTn>
                              </p:par>
                              <p:par>
                                <p:cTn id="162" presetID="8" presetClass="emph" presetSubtype="0" fill="hold" nodeType="withEffect">
                                  <p:stCondLst>
                                    <p:cond delay="0"/>
                                  </p:stCondLst>
                                  <p:childTnLst>
                                    <p:animRot by="21600000">
                                      <p:cBhvr>
                                        <p:cTn id="163" dur="3000" fill="hold"/>
                                        <p:tgtEl>
                                          <p:spTgt spid="5"/>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6"/>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7"/>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8"/>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9"/>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10"/>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11"/>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12"/>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13"/>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14"/>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15"/>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16"/>
                                        </p:tgtEl>
                                        <p:attrNameLst>
                                          <p:attrName>r</p:attrName>
                                        </p:attrNameLst>
                                      </p:cBhvr>
                                    </p:animRot>
                                  </p:childTnLst>
                                </p:cTn>
                              </p:par>
                              <p:par>
                                <p:cTn id="186" presetID="2" presetClass="entr" presetSubtype="1" fill="hold" nodeType="withEffect">
                                  <p:stCondLst>
                                    <p:cond delay="0"/>
                                  </p:stCondLst>
                                  <p:childTnLst>
                                    <p:set>
                                      <p:cBhvr>
                                        <p:cTn id="187" dur="1" fill="hold">
                                          <p:stCondLst>
                                            <p:cond delay="0"/>
                                          </p:stCondLst>
                                        </p:cTn>
                                        <p:tgtEl>
                                          <p:spTgt spid="4"/>
                                        </p:tgtEl>
                                        <p:attrNameLst>
                                          <p:attrName>style.visibility</p:attrName>
                                        </p:attrNameLst>
                                      </p:cBhvr>
                                      <p:to>
                                        <p:strVal val="visible"/>
                                      </p:to>
                                    </p:set>
                                    <p:anim calcmode="lin" valueType="num">
                                      <p:cBhvr additive="base">
                                        <p:cTn id="188" dur="3000" fill="hold"/>
                                        <p:tgtEl>
                                          <p:spTgt spid="4"/>
                                        </p:tgtEl>
                                        <p:attrNameLst>
                                          <p:attrName>ppt_x</p:attrName>
                                        </p:attrNameLst>
                                      </p:cBhvr>
                                      <p:tavLst>
                                        <p:tav tm="0">
                                          <p:val>
                                            <p:strVal val="#ppt_x"/>
                                          </p:val>
                                        </p:tav>
                                        <p:tav tm="100000">
                                          <p:val>
                                            <p:strVal val="#ppt_x"/>
                                          </p:val>
                                        </p:tav>
                                      </p:tavLst>
                                    </p:anim>
                                    <p:anim calcmode="lin" valueType="num">
                                      <p:cBhvr additive="base">
                                        <p:cTn id="189" dur="3000" fill="hold"/>
                                        <p:tgtEl>
                                          <p:spTgt spid="4"/>
                                        </p:tgtEl>
                                        <p:attrNameLst>
                                          <p:attrName>ppt_y</p:attrName>
                                        </p:attrNameLst>
                                      </p:cBhvr>
                                      <p:tavLst>
                                        <p:tav tm="0">
                                          <p:val>
                                            <p:strVal val="0-#ppt_h/2"/>
                                          </p:val>
                                        </p:tav>
                                        <p:tav tm="100000">
                                          <p:val>
                                            <p:strVal val="#ppt_y"/>
                                          </p:val>
                                        </p:tav>
                                      </p:tavLst>
                                    </p:anim>
                                  </p:childTnLst>
                                </p:cTn>
                              </p:par>
                              <p:par>
                                <p:cTn id="190" presetID="16" presetClass="entr" presetSubtype="21" fill="hold" nodeType="withEffect">
                                  <p:stCondLst>
                                    <p:cond delay="0"/>
                                  </p:stCondLst>
                                  <p:childTnLst>
                                    <p:set>
                                      <p:cBhvr>
                                        <p:cTn id="191" dur="1" fill="hold">
                                          <p:stCondLst>
                                            <p:cond delay="0"/>
                                          </p:stCondLst>
                                        </p:cTn>
                                        <p:tgtEl>
                                          <p:spTgt spid="4"/>
                                        </p:tgtEl>
                                        <p:attrNameLst>
                                          <p:attrName>style.visibility</p:attrName>
                                        </p:attrNameLst>
                                      </p:cBhvr>
                                      <p:to>
                                        <p:strVal val="visible"/>
                                      </p:to>
                                    </p:set>
                                    <p:animEffect transition="in" filter="barn(inVertical)">
                                      <p:cBhvr>
                                        <p:cTn id="192" dur="3000"/>
                                        <p:tgtEl>
                                          <p:spTgt spid="4"/>
                                        </p:tgtEl>
                                      </p:cBhvr>
                                    </p:animEffect>
                                  </p:childTnLst>
                                </p:cTn>
                              </p:par>
                            </p:childTnLst>
                          </p:cTn>
                        </p:par>
                        <p:par>
                          <p:cTn id="193" fill="hold" nodeType="afterGroup">
                            <p:stCondLst>
                              <p:cond delay="6000"/>
                            </p:stCondLst>
                            <p:childTnLst>
                              <p:par>
                                <p:cTn id="194" presetID="40" presetClass="entr" presetSubtype="0" fill="hold" grpId="0" nodeType="afterEffect">
                                  <p:stCondLst>
                                    <p:cond delay="0"/>
                                  </p:stCondLst>
                                  <p:iterate type="lt">
                                    <p:tmPct val="10000"/>
                                  </p:iterate>
                                  <p:childTnLst>
                                    <p:set>
                                      <p:cBhvr>
                                        <p:cTn id="195" dur="1" fill="hold">
                                          <p:stCondLst>
                                            <p:cond delay="0"/>
                                          </p:stCondLst>
                                        </p:cTn>
                                        <p:tgtEl>
                                          <p:spTgt spid="17"/>
                                        </p:tgtEl>
                                        <p:attrNameLst>
                                          <p:attrName>style.visibility</p:attrName>
                                        </p:attrNameLst>
                                      </p:cBhvr>
                                      <p:to>
                                        <p:strVal val="visible"/>
                                      </p:to>
                                    </p:set>
                                    <p:animEffect transition="in" filter="fade">
                                      <p:cBhvr>
                                        <p:cTn id="196" dur="1000"/>
                                        <p:tgtEl>
                                          <p:spTgt spid="17"/>
                                        </p:tgtEl>
                                      </p:cBhvr>
                                    </p:animEffect>
                                    <p:anim calcmode="lin" valueType="num">
                                      <p:cBhvr>
                                        <p:cTn id="197" dur="1000" fill="hold"/>
                                        <p:tgtEl>
                                          <p:spTgt spid="17"/>
                                        </p:tgtEl>
                                        <p:attrNameLst>
                                          <p:attrName>ppt_x</p:attrName>
                                        </p:attrNameLst>
                                      </p:cBhvr>
                                      <p:tavLst>
                                        <p:tav tm="0">
                                          <p:val>
                                            <p:strVal val="#ppt_x-.1"/>
                                          </p:val>
                                        </p:tav>
                                        <p:tav tm="100000">
                                          <p:val>
                                            <p:strVal val="#ppt_x"/>
                                          </p:val>
                                        </p:tav>
                                      </p:tavLst>
                                    </p:anim>
                                    <p:anim calcmode="lin" valueType="num">
                                      <p:cBhvr>
                                        <p:cTn id="198"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21651"/>
            <a:ext cx="9144000" cy="513579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rot="18994132">
            <a:off x="1327150" y="1095375"/>
            <a:ext cx="3957638" cy="295275"/>
          </a:xfrm>
          <a:prstGeom prst="rect">
            <a:avLst/>
          </a:prstGeom>
          <a:noFill/>
          <a:ln w="3810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rot="13705787">
            <a:off x="3956050" y="1179512"/>
            <a:ext cx="3697288" cy="268288"/>
          </a:xfrm>
          <a:prstGeom prst="rect">
            <a:avLst/>
          </a:prstGeom>
          <a:noFill/>
          <a:ln w="3810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rot="18869461">
            <a:off x="3809206" y="3712369"/>
            <a:ext cx="3802063" cy="333375"/>
          </a:xfrm>
          <a:prstGeom prst="rect">
            <a:avLst/>
          </a:prstGeom>
          <a:noFill/>
          <a:ln w="3810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rot="13659305">
            <a:off x="1255195" y="3676984"/>
            <a:ext cx="3947710" cy="325437"/>
          </a:xfrm>
          <a:prstGeom prst="rect">
            <a:avLst/>
          </a:prstGeom>
          <a:noFill/>
          <a:ln w="3810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rot="18994132">
            <a:off x="1579563" y="1338263"/>
            <a:ext cx="4011612" cy="295275"/>
          </a:xfrm>
          <a:prstGeom prst="rect">
            <a:avLst/>
          </a:prstGeom>
          <a:noFill/>
          <a:ln w="3810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rot="13705787">
            <a:off x="3617912" y="1392238"/>
            <a:ext cx="3827463" cy="363538"/>
          </a:xfrm>
          <a:prstGeom prst="rect">
            <a:avLst/>
          </a:prstGeom>
          <a:noFill/>
          <a:ln w="3810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rot="18869461">
            <a:off x="3498850" y="3465513"/>
            <a:ext cx="3895725" cy="355600"/>
          </a:xfrm>
          <a:prstGeom prst="rect">
            <a:avLst/>
          </a:prstGeom>
          <a:noFill/>
          <a:ln w="3810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rot="13659305">
            <a:off x="1561306" y="3412332"/>
            <a:ext cx="3851275" cy="376238"/>
          </a:xfrm>
          <a:prstGeom prst="rect">
            <a:avLst/>
          </a:prstGeom>
          <a:noFill/>
          <a:ln w="3810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rot="18994132">
            <a:off x="1811338" y="1652588"/>
            <a:ext cx="3968750" cy="293687"/>
          </a:xfrm>
          <a:prstGeom prst="rect">
            <a:avLst/>
          </a:prstGeom>
          <a:noFill/>
          <a:ln w="3810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rot="18994132">
            <a:off x="2082800" y="1928813"/>
            <a:ext cx="3937000" cy="293687"/>
          </a:xfrm>
          <a:prstGeom prst="rect">
            <a:avLst/>
          </a:prstGeom>
          <a:noFill/>
          <a:ln w="3810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rot="13705787">
            <a:off x="3363912" y="1657351"/>
            <a:ext cx="3827463" cy="334962"/>
          </a:xfrm>
          <a:prstGeom prst="rect">
            <a:avLst/>
          </a:prstGeom>
          <a:noFill/>
          <a:ln w="3810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rot="13705787">
            <a:off x="3059112" y="1963738"/>
            <a:ext cx="3827463" cy="344488"/>
          </a:xfrm>
          <a:prstGeom prst="rect">
            <a:avLst/>
          </a:prstGeom>
          <a:noFill/>
          <a:ln w="3810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p:cNvSpPr/>
          <p:nvPr/>
        </p:nvSpPr>
        <p:spPr>
          <a:xfrm rot="18869461">
            <a:off x="3267075" y="3178176"/>
            <a:ext cx="3824287" cy="354012"/>
          </a:xfrm>
          <a:prstGeom prst="rect">
            <a:avLst/>
          </a:prstGeom>
          <a:noFill/>
          <a:ln w="3810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ectángulo"/>
          <p:cNvSpPr/>
          <p:nvPr/>
        </p:nvSpPr>
        <p:spPr>
          <a:xfrm rot="18869461">
            <a:off x="2990850" y="2916238"/>
            <a:ext cx="3806825" cy="336550"/>
          </a:xfrm>
          <a:prstGeom prst="rect">
            <a:avLst/>
          </a:prstGeom>
          <a:noFill/>
          <a:ln w="3810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Rectángulo"/>
          <p:cNvSpPr/>
          <p:nvPr/>
        </p:nvSpPr>
        <p:spPr>
          <a:xfrm rot="13659305">
            <a:off x="1777207" y="3166269"/>
            <a:ext cx="3873500" cy="376237"/>
          </a:xfrm>
          <a:prstGeom prst="rect">
            <a:avLst/>
          </a:prstGeom>
          <a:noFill/>
          <a:ln w="3810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Rectángulo"/>
          <p:cNvSpPr/>
          <p:nvPr/>
        </p:nvSpPr>
        <p:spPr>
          <a:xfrm rot="13659305">
            <a:off x="1983581" y="2924970"/>
            <a:ext cx="3971925" cy="347662"/>
          </a:xfrm>
          <a:prstGeom prst="rect">
            <a:avLst/>
          </a:prstGeom>
          <a:noFill/>
          <a:ln w="3810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CuadroTexto"/>
          <p:cNvSpPr txBox="1"/>
          <p:nvPr/>
        </p:nvSpPr>
        <p:spPr>
          <a:xfrm>
            <a:off x="1042988" y="4084638"/>
            <a:ext cx="748823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La Junta Central Fallera, un comité que se encarga del programa y organización de los festejos, otorga cada año diversos premios según la categoría en la que la falla se encuentre.</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14:prism/>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0-#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000" fill="hold"/>
                                        <p:tgtEl>
                                          <p:spTgt spid="6"/>
                                        </p:tgtEl>
                                        <p:attrNameLst>
                                          <p:attrName>ppt_x</p:attrName>
                                        </p:attrNameLst>
                                      </p:cBhvr>
                                      <p:tavLst>
                                        <p:tav tm="0">
                                          <p:val>
                                            <p:strVal val="0-#ppt_w/2"/>
                                          </p:val>
                                        </p:tav>
                                        <p:tav tm="100000">
                                          <p:val>
                                            <p:strVal val="#ppt_x"/>
                                          </p:val>
                                        </p:tav>
                                      </p:tavLst>
                                    </p:anim>
                                    <p:anim calcmode="lin" valueType="num">
                                      <p:cBhvr additive="base">
                                        <p:cTn id="16" dur="30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1+#ppt_w/2"/>
                                          </p:val>
                                        </p:tav>
                                        <p:tav tm="100000">
                                          <p:val>
                                            <p:strVal val="#ppt_x"/>
                                          </p:val>
                                        </p:tav>
                                      </p:tavLst>
                                    </p:anim>
                                    <p:anim calcmode="lin" valueType="num">
                                      <p:cBhvr additive="base">
                                        <p:cTn id="44" dur="3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0-#ppt_w/2"/>
                                          </p:val>
                                        </p:tav>
                                        <p:tav tm="100000">
                                          <p:val>
                                            <p:strVal val="#ppt_x"/>
                                          </p:val>
                                        </p:tav>
                                      </p:tavLst>
                                    </p:anim>
                                    <p:anim calcmode="lin" valueType="num">
                                      <p:cBhvr additive="base">
                                        <p:cTn id="48" dur="30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1+#ppt_h/2"/>
                                          </p:val>
                                        </p:tav>
                                        <p:tav tm="100000">
                                          <p:val>
                                            <p:strVal val="#ppt_y"/>
                                          </p:val>
                                        </p:tav>
                                      </p:tavLst>
                                    </p:anim>
                                  </p:childTnLst>
                                </p:cTn>
                              </p:par>
                              <p:par>
                                <p:cTn id="53" presetID="2" presetClass="entr" presetSubtype="9"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0-#ppt_w/2"/>
                                          </p:val>
                                        </p:tav>
                                        <p:tav tm="100000">
                                          <p:val>
                                            <p:strVal val="#ppt_x"/>
                                          </p:val>
                                        </p:tav>
                                      </p:tavLst>
                                    </p:anim>
                                    <p:anim calcmode="lin" valueType="num">
                                      <p:cBhvr additive="base">
                                        <p:cTn id="56" dur="3000" fill="hold"/>
                                        <p:tgtEl>
                                          <p:spTgt spid="17"/>
                                        </p:tgtEl>
                                        <p:attrNameLst>
                                          <p:attrName>ppt_y</p:attrName>
                                        </p:attrNameLst>
                                      </p:cBhvr>
                                      <p:tavLst>
                                        <p:tav tm="0">
                                          <p:val>
                                            <p:strVal val="0-#ppt_h/2"/>
                                          </p:val>
                                        </p:tav>
                                        <p:tav tm="100000">
                                          <p:val>
                                            <p:strVal val="#ppt_y"/>
                                          </p:val>
                                        </p:tav>
                                      </p:tavLst>
                                    </p:anim>
                                  </p:childTnLst>
                                </p:cTn>
                              </p:par>
                              <p:par>
                                <p:cTn id="57" presetID="2" presetClass="entr" presetSubtype="9"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0-#ppt_h/2"/>
                                          </p:val>
                                        </p:tav>
                                        <p:tav tm="100000">
                                          <p:val>
                                            <p:strVal val="#ppt_y"/>
                                          </p:val>
                                        </p:tav>
                                      </p:tavLst>
                                    </p:anim>
                                  </p:childTnLst>
                                </p:cTn>
                              </p:par>
                              <p:par>
                                <p:cTn id="61" presetID="2" presetClass="entr" presetSubtype="3"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1+#ppt_w/2"/>
                                          </p:val>
                                        </p:tav>
                                        <p:tav tm="100000">
                                          <p:val>
                                            <p:strVal val="#ppt_x"/>
                                          </p:val>
                                        </p:tav>
                                      </p:tavLst>
                                    </p:anim>
                                    <p:anim calcmode="lin" valueType="num">
                                      <p:cBhvr additive="base">
                                        <p:cTn id="64" dur="3000" fill="hold"/>
                                        <p:tgtEl>
                                          <p:spTgt spid="19"/>
                                        </p:tgtEl>
                                        <p:attrNameLst>
                                          <p:attrName>ppt_y</p:attrName>
                                        </p:attrNameLst>
                                      </p:cBhvr>
                                      <p:tavLst>
                                        <p:tav tm="0">
                                          <p:val>
                                            <p:strVal val="0-#ppt_h/2"/>
                                          </p:val>
                                        </p:tav>
                                        <p:tav tm="100000">
                                          <p:val>
                                            <p:strVal val="#ppt_y"/>
                                          </p:val>
                                        </p:tav>
                                      </p:tavLst>
                                    </p:anim>
                                  </p:childTnLst>
                                </p:cTn>
                              </p:par>
                              <p:par>
                                <p:cTn id="65" presetID="2" presetClass="entr" presetSubtype="3"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1+#ppt_w/2"/>
                                          </p:val>
                                        </p:tav>
                                        <p:tav tm="100000">
                                          <p:val>
                                            <p:strVal val="#ppt_x"/>
                                          </p:val>
                                        </p:tav>
                                      </p:tavLst>
                                    </p:anim>
                                    <p:anim calcmode="lin" valueType="num">
                                      <p:cBhvr additive="base">
                                        <p:cTn id="68" dur="3000" fill="hold"/>
                                        <p:tgtEl>
                                          <p:spTgt spid="20"/>
                                        </p:tgtEl>
                                        <p:attrNameLst>
                                          <p:attrName>ppt_y</p:attrName>
                                        </p:attrNameLst>
                                      </p:cBhvr>
                                      <p:tavLst>
                                        <p:tav tm="0">
                                          <p:val>
                                            <p:strVal val="0-#ppt_h/2"/>
                                          </p:val>
                                        </p:tav>
                                        <p:tav tm="100000">
                                          <p:val>
                                            <p:strVal val="#ppt_y"/>
                                          </p:val>
                                        </p:tav>
                                      </p:tavLst>
                                    </p:anim>
                                  </p:childTnLst>
                                </p:cTn>
                              </p:par>
                              <p:par>
                                <p:cTn id="69" presetID="13" presetClass="entr" presetSubtype="16"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plus(in)">
                                      <p:cBhvr>
                                        <p:cTn id="71" dur="3000"/>
                                        <p:tgtEl>
                                          <p:spTgt spid="5"/>
                                        </p:tgtEl>
                                      </p:cBhvr>
                                    </p:animEffect>
                                  </p:childTnLst>
                                </p:cTn>
                              </p:par>
                              <p:par>
                                <p:cTn id="72" presetID="13" presetClass="entr" presetSubtype="16"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plus(in)">
                                      <p:cBhvr>
                                        <p:cTn id="74" dur="3000"/>
                                        <p:tgtEl>
                                          <p:spTgt spid="6"/>
                                        </p:tgtEl>
                                      </p:cBhvr>
                                    </p:animEffect>
                                  </p:childTnLst>
                                </p:cTn>
                              </p:par>
                              <p:par>
                                <p:cTn id="75" presetID="13" presetClass="entr" presetSubtype="16" fill="hold"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plus(in)">
                                      <p:cBhvr>
                                        <p:cTn id="77" dur="3000"/>
                                        <p:tgtEl>
                                          <p:spTgt spid="7"/>
                                        </p:tgtEl>
                                      </p:cBhvr>
                                    </p:animEffect>
                                  </p:childTnLst>
                                </p:cTn>
                              </p:par>
                              <p:par>
                                <p:cTn id="78" presetID="13" presetClass="entr" presetSubtype="16" fill="hold" nodeType="with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plus(in)">
                                      <p:cBhvr>
                                        <p:cTn id="80" dur="3000"/>
                                        <p:tgtEl>
                                          <p:spTgt spid="8"/>
                                        </p:tgtEl>
                                      </p:cBhvr>
                                    </p:animEffect>
                                  </p:childTnLst>
                                </p:cTn>
                              </p:par>
                              <p:par>
                                <p:cTn id="81" presetID="13" presetClass="entr" presetSubtype="16" fill="hold" nodeType="withEffect">
                                  <p:stCondLst>
                                    <p:cond delay="0"/>
                                  </p:stCondLst>
                                  <p:childTnLst>
                                    <p:set>
                                      <p:cBhvr>
                                        <p:cTn id="82" dur="1" fill="hold">
                                          <p:stCondLst>
                                            <p:cond delay="0"/>
                                          </p:stCondLst>
                                        </p:cTn>
                                        <p:tgtEl>
                                          <p:spTgt spid="9"/>
                                        </p:tgtEl>
                                        <p:attrNameLst>
                                          <p:attrName>style.visibility</p:attrName>
                                        </p:attrNameLst>
                                      </p:cBhvr>
                                      <p:to>
                                        <p:strVal val="visible"/>
                                      </p:to>
                                    </p:set>
                                    <p:animEffect transition="in" filter="plus(in)">
                                      <p:cBhvr>
                                        <p:cTn id="83" dur="3000"/>
                                        <p:tgtEl>
                                          <p:spTgt spid="9"/>
                                        </p:tgtEl>
                                      </p:cBhvr>
                                    </p:animEffect>
                                  </p:childTnLst>
                                </p:cTn>
                              </p:par>
                              <p:par>
                                <p:cTn id="84" presetID="13" presetClass="entr" presetSubtype="16" fill="hold" nodeType="with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plus(in)">
                                      <p:cBhvr>
                                        <p:cTn id="86" dur="3000"/>
                                        <p:tgtEl>
                                          <p:spTgt spid="10"/>
                                        </p:tgtEl>
                                      </p:cBhvr>
                                    </p:animEffect>
                                  </p:childTnLst>
                                </p:cTn>
                              </p:par>
                              <p:par>
                                <p:cTn id="87" presetID="13" presetClass="entr" presetSubtype="16" fill="hold"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plus(in)">
                                      <p:cBhvr>
                                        <p:cTn id="89" dur="3000"/>
                                        <p:tgtEl>
                                          <p:spTgt spid="11"/>
                                        </p:tgtEl>
                                      </p:cBhvr>
                                    </p:animEffect>
                                  </p:childTnLst>
                                </p:cTn>
                              </p:par>
                              <p:par>
                                <p:cTn id="90" presetID="13" presetClass="entr" presetSubtype="16" fill="hold"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plus(in)">
                                      <p:cBhvr>
                                        <p:cTn id="92" dur="3000"/>
                                        <p:tgtEl>
                                          <p:spTgt spid="12"/>
                                        </p:tgtEl>
                                      </p:cBhvr>
                                    </p:animEffect>
                                  </p:childTnLst>
                                </p:cTn>
                              </p:par>
                              <p:par>
                                <p:cTn id="93" presetID="13" presetClass="entr" presetSubtype="16" fill="hold" nodeType="withEffect">
                                  <p:stCondLst>
                                    <p:cond delay="0"/>
                                  </p:stCondLst>
                                  <p:childTnLst>
                                    <p:set>
                                      <p:cBhvr>
                                        <p:cTn id="94" dur="1" fill="hold">
                                          <p:stCondLst>
                                            <p:cond delay="0"/>
                                          </p:stCondLst>
                                        </p:cTn>
                                        <p:tgtEl>
                                          <p:spTgt spid="13"/>
                                        </p:tgtEl>
                                        <p:attrNameLst>
                                          <p:attrName>style.visibility</p:attrName>
                                        </p:attrNameLst>
                                      </p:cBhvr>
                                      <p:to>
                                        <p:strVal val="visible"/>
                                      </p:to>
                                    </p:set>
                                    <p:animEffect transition="in" filter="plus(in)">
                                      <p:cBhvr>
                                        <p:cTn id="95" dur="3000"/>
                                        <p:tgtEl>
                                          <p:spTgt spid="13"/>
                                        </p:tgtEl>
                                      </p:cBhvr>
                                    </p:animEffect>
                                  </p:childTnLst>
                                </p:cTn>
                              </p:par>
                              <p:par>
                                <p:cTn id="96" presetID="13" presetClass="entr" presetSubtype="16"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plus(in)">
                                      <p:cBhvr>
                                        <p:cTn id="98" dur="3000"/>
                                        <p:tgtEl>
                                          <p:spTgt spid="14"/>
                                        </p:tgtEl>
                                      </p:cBhvr>
                                    </p:animEffect>
                                  </p:childTnLst>
                                </p:cTn>
                              </p:par>
                              <p:par>
                                <p:cTn id="99" presetID="13" presetClass="entr" presetSubtype="16" fill="hold" nodeType="withEffect">
                                  <p:stCondLst>
                                    <p:cond delay="0"/>
                                  </p:stCondLst>
                                  <p:childTnLst>
                                    <p:set>
                                      <p:cBhvr>
                                        <p:cTn id="100" dur="1" fill="hold">
                                          <p:stCondLst>
                                            <p:cond delay="0"/>
                                          </p:stCondLst>
                                        </p:cTn>
                                        <p:tgtEl>
                                          <p:spTgt spid="15"/>
                                        </p:tgtEl>
                                        <p:attrNameLst>
                                          <p:attrName>style.visibility</p:attrName>
                                        </p:attrNameLst>
                                      </p:cBhvr>
                                      <p:to>
                                        <p:strVal val="visible"/>
                                      </p:to>
                                    </p:set>
                                    <p:animEffect transition="in" filter="plus(in)">
                                      <p:cBhvr>
                                        <p:cTn id="101" dur="3000"/>
                                        <p:tgtEl>
                                          <p:spTgt spid="15"/>
                                        </p:tgtEl>
                                      </p:cBhvr>
                                    </p:animEffect>
                                  </p:childTnLst>
                                </p:cTn>
                              </p:par>
                              <p:par>
                                <p:cTn id="102" presetID="13" presetClass="entr" presetSubtype="16" fill="hold" nodeType="with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plus(in)">
                                      <p:cBhvr>
                                        <p:cTn id="104" dur="3000"/>
                                        <p:tgtEl>
                                          <p:spTgt spid="16"/>
                                        </p:tgtEl>
                                      </p:cBhvr>
                                    </p:animEffect>
                                  </p:childTnLst>
                                </p:cTn>
                              </p:par>
                              <p:par>
                                <p:cTn id="105" presetID="13" presetClass="entr" presetSubtype="16"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plus(in)">
                                      <p:cBhvr>
                                        <p:cTn id="107" dur="3000"/>
                                        <p:tgtEl>
                                          <p:spTgt spid="17"/>
                                        </p:tgtEl>
                                      </p:cBhvr>
                                    </p:animEffect>
                                  </p:childTnLst>
                                </p:cTn>
                              </p:par>
                              <p:par>
                                <p:cTn id="108" presetID="13" presetClass="entr" presetSubtype="16" fill="hold" nodeType="withEffect">
                                  <p:stCondLst>
                                    <p:cond delay="0"/>
                                  </p:stCondLst>
                                  <p:childTnLst>
                                    <p:set>
                                      <p:cBhvr>
                                        <p:cTn id="109" dur="1" fill="hold">
                                          <p:stCondLst>
                                            <p:cond delay="0"/>
                                          </p:stCondLst>
                                        </p:cTn>
                                        <p:tgtEl>
                                          <p:spTgt spid="18"/>
                                        </p:tgtEl>
                                        <p:attrNameLst>
                                          <p:attrName>style.visibility</p:attrName>
                                        </p:attrNameLst>
                                      </p:cBhvr>
                                      <p:to>
                                        <p:strVal val="visible"/>
                                      </p:to>
                                    </p:set>
                                    <p:animEffect transition="in" filter="plus(in)">
                                      <p:cBhvr>
                                        <p:cTn id="110" dur="3000"/>
                                        <p:tgtEl>
                                          <p:spTgt spid="18"/>
                                        </p:tgtEl>
                                      </p:cBhvr>
                                    </p:animEffect>
                                  </p:childTnLst>
                                </p:cTn>
                              </p:par>
                              <p:par>
                                <p:cTn id="111" presetID="13" presetClass="entr" presetSubtype="16" fill="hold" nodeType="with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plus(in)">
                                      <p:cBhvr>
                                        <p:cTn id="113" dur="3000"/>
                                        <p:tgtEl>
                                          <p:spTgt spid="19"/>
                                        </p:tgtEl>
                                      </p:cBhvr>
                                    </p:animEffect>
                                  </p:childTnLst>
                                </p:cTn>
                              </p:par>
                              <p:par>
                                <p:cTn id="114" presetID="13" presetClass="entr" presetSubtype="16" fill="hold" nodeType="withEffect">
                                  <p:stCondLst>
                                    <p:cond delay="0"/>
                                  </p:stCondLst>
                                  <p:childTnLst>
                                    <p:set>
                                      <p:cBhvr>
                                        <p:cTn id="115" dur="1" fill="hold">
                                          <p:stCondLst>
                                            <p:cond delay="0"/>
                                          </p:stCondLst>
                                        </p:cTn>
                                        <p:tgtEl>
                                          <p:spTgt spid="20"/>
                                        </p:tgtEl>
                                        <p:attrNameLst>
                                          <p:attrName>style.visibility</p:attrName>
                                        </p:attrNameLst>
                                      </p:cBhvr>
                                      <p:to>
                                        <p:strVal val="visible"/>
                                      </p:to>
                                    </p:set>
                                    <p:animEffect transition="in" filter="plus(in)">
                                      <p:cBhvr>
                                        <p:cTn id="116" dur="3000"/>
                                        <p:tgtEl>
                                          <p:spTgt spid="20"/>
                                        </p:tgtEl>
                                      </p:cBhvr>
                                    </p:animEffect>
                                  </p:childTnLst>
                                </p:cTn>
                              </p:par>
                            </p:childTnLst>
                          </p:cTn>
                        </p:par>
                        <p:par>
                          <p:cTn id="117" fill="hold" nodeType="afterGroup">
                            <p:stCondLst>
                              <p:cond delay="3000"/>
                            </p:stCondLst>
                            <p:childTnLst>
                              <p:par>
                                <p:cTn id="118" presetID="2" presetClass="exit" presetSubtype="6" fill="hold" nodeType="afterEffect">
                                  <p:stCondLst>
                                    <p:cond delay="0"/>
                                  </p:stCondLst>
                                  <p:childTnLst>
                                    <p:anim calcmode="lin" valueType="num">
                                      <p:cBhvr additive="base">
                                        <p:cTn id="119" dur="3000"/>
                                        <p:tgtEl>
                                          <p:spTgt spid="5"/>
                                        </p:tgtEl>
                                        <p:attrNameLst>
                                          <p:attrName>ppt_x</p:attrName>
                                        </p:attrNameLst>
                                      </p:cBhvr>
                                      <p:tavLst>
                                        <p:tav tm="0">
                                          <p:val>
                                            <p:strVal val="ppt_x"/>
                                          </p:val>
                                        </p:tav>
                                        <p:tav tm="100000">
                                          <p:val>
                                            <p:strVal val="1+ppt_w/2"/>
                                          </p:val>
                                        </p:tav>
                                      </p:tavLst>
                                    </p:anim>
                                    <p:anim calcmode="lin" valueType="num">
                                      <p:cBhvr additive="base">
                                        <p:cTn id="120" dur="3000"/>
                                        <p:tgtEl>
                                          <p:spTgt spid="5"/>
                                        </p:tgtEl>
                                        <p:attrNameLst>
                                          <p:attrName>ppt_y</p:attrName>
                                        </p:attrNameLst>
                                      </p:cBhvr>
                                      <p:tavLst>
                                        <p:tav tm="0">
                                          <p:val>
                                            <p:strVal val="ppt_y"/>
                                          </p:val>
                                        </p:tav>
                                        <p:tav tm="100000">
                                          <p:val>
                                            <p:strVal val="1+ppt_h/2"/>
                                          </p:val>
                                        </p:tav>
                                      </p:tavLst>
                                    </p:anim>
                                    <p:set>
                                      <p:cBhvr>
                                        <p:cTn id="121" dur="1" fill="hold">
                                          <p:stCondLst>
                                            <p:cond delay="2999"/>
                                          </p:stCondLst>
                                        </p:cTn>
                                        <p:tgtEl>
                                          <p:spTgt spid="5"/>
                                        </p:tgtEl>
                                        <p:attrNameLst>
                                          <p:attrName>style.visibility</p:attrName>
                                        </p:attrNameLst>
                                      </p:cBhvr>
                                      <p:to>
                                        <p:strVal val="hidden"/>
                                      </p:to>
                                    </p:set>
                                  </p:childTnLst>
                                </p:cTn>
                              </p:par>
                              <p:par>
                                <p:cTn id="122" presetID="2" presetClass="exit" presetSubtype="6"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1+ppt_w/2"/>
                                          </p:val>
                                        </p:tav>
                                      </p:tavLst>
                                    </p:anim>
                                    <p:anim calcmode="lin" valueType="num">
                                      <p:cBhvr additive="base">
                                        <p:cTn id="124" dur="3000"/>
                                        <p:tgtEl>
                                          <p:spTgt spid="9"/>
                                        </p:tgtEl>
                                        <p:attrNameLst>
                                          <p:attrName>ppt_y</p:attrName>
                                        </p:attrNameLst>
                                      </p:cBhvr>
                                      <p:tavLst>
                                        <p:tav tm="0">
                                          <p:val>
                                            <p:strVal val="ppt_y"/>
                                          </p:val>
                                        </p:tav>
                                        <p:tav tm="100000">
                                          <p:val>
                                            <p:strVal val="1+ppt_h/2"/>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3000"/>
                                        <p:tgtEl>
                                          <p:spTgt spid="13"/>
                                        </p:tgtEl>
                                        <p:attrNameLst>
                                          <p:attrName>ppt_x</p:attrName>
                                        </p:attrNameLst>
                                      </p:cBhvr>
                                      <p:tavLst>
                                        <p:tav tm="0">
                                          <p:val>
                                            <p:strVal val="ppt_x"/>
                                          </p:val>
                                        </p:tav>
                                        <p:tav tm="100000">
                                          <p:val>
                                            <p:strVal val="1+ppt_w/2"/>
                                          </p:val>
                                        </p:tav>
                                      </p:tavLst>
                                    </p:anim>
                                    <p:anim calcmode="lin" valueType="num">
                                      <p:cBhvr additive="base">
                                        <p:cTn id="128" dur="3000"/>
                                        <p:tgtEl>
                                          <p:spTgt spid="13"/>
                                        </p:tgtEl>
                                        <p:attrNameLst>
                                          <p:attrName>ppt_y</p:attrName>
                                        </p:attrNameLst>
                                      </p:cBhvr>
                                      <p:tavLst>
                                        <p:tav tm="0">
                                          <p:val>
                                            <p:strVal val="ppt_y"/>
                                          </p:val>
                                        </p:tav>
                                        <p:tav tm="100000">
                                          <p:val>
                                            <p:strVal val="1+ppt_h/2"/>
                                          </p:val>
                                        </p:tav>
                                      </p:tavLst>
                                    </p:anim>
                                    <p:set>
                                      <p:cBhvr>
                                        <p:cTn id="129" dur="1" fill="hold">
                                          <p:stCondLst>
                                            <p:cond delay="2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3000"/>
                                        <p:tgtEl>
                                          <p:spTgt spid="14"/>
                                        </p:tgtEl>
                                        <p:attrNameLst>
                                          <p:attrName>ppt_x</p:attrName>
                                        </p:attrNameLst>
                                      </p:cBhvr>
                                      <p:tavLst>
                                        <p:tav tm="0">
                                          <p:val>
                                            <p:strVal val="ppt_x"/>
                                          </p:val>
                                        </p:tav>
                                        <p:tav tm="100000">
                                          <p:val>
                                            <p:strVal val="1+ppt_w/2"/>
                                          </p:val>
                                        </p:tav>
                                      </p:tavLst>
                                    </p:anim>
                                    <p:anim calcmode="lin" valueType="num">
                                      <p:cBhvr additive="base">
                                        <p:cTn id="132" dur="3000"/>
                                        <p:tgtEl>
                                          <p:spTgt spid="14"/>
                                        </p:tgtEl>
                                        <p:attrNameLst>
                                          <p:attrName>ppt_y</p:attrName>
                                        </p:attrNameLst>
                                      </p:cBhvr>
                                      <p:tavLst>
                                        <p:tav tm="0">
                                          <p:val>
                                            <p:strVal val="ppt_y"/>
                                          </p:val>
                                        </p:tav>
                                        <p:tav tm="100000">
                                          <p:val>
                                            <p:strVal val="1+ppt_h/2"/>
                                          </p:val>
                                        </p:tav>
                                      </p:tavLst>
                                    </p:anim>
                                    <p:set>
                                      <p:cBhvr>
                                        <p:cTn id="133" dur="1" fill="hold">
                                          <p:stCondLst>
                                            <p:cond delay="2999"/>
                                          </p:stCondLst>
                                        </p:cTn>
                                        <p:tgtEl>
                                          <p:spTgt spid="14"/>
                                        </p:tgtEl>
                                        <p:attrNameLst>
                                          <p:attrName>style.visibility</p:attrName>
                                        </p:attrNameLst>
                                      </p:cBhvr>
                                      <p:to>
                                        <p:strVal val="hidden"/>
                                      </p:to>
                                    </p:set>
                                  </p:childTnLst>
                                </p:cTn>
                              </p:par>
                              <p:par>
                                <p:cTn id="134" presetID="2" presetClass="exit" presetSubtype="12"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1+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12" fill="hold" nodeType="withEffect">
                                  <p:stCondLst>
                                    <p:cond delay="0"/>
                                  </p:stCondLst>
                                  <p:childTnLst>
                                    <p:anim calcmode="lin" valueType="num">
                                      <p:cBhvr additive="base">
                                        <p:cTn id="139" dur="3000"/>
                                        <p:tgtEl>
                                          <p:spTgt spid="10"/>
                                        </p:tgtEl>
                                        <p:attrNameLst>
                                          <p:attrName>ppt_x</p:attrName>
                                        </p:attrNameLst>
                                      </p:cBhvr>
                                      <p:tavLst>
                                        <p:tav tm="0">
                                          <p:val>
                                            <p:strVal val="ppt_x"/>
                                          </p:val>
                                        </p:tav>
                                        <p:tav tm="100000">
                                          <p:val>
                                            <p:strVal val="0-ppt_w/2"/>
                                          </p:val>
                                        </p:tav>
                                      </p:tavLst>
                                    </p:anim>
                                    <p:anim calcmode="lin" valueType="num">
                                      <p:cBhvr additive="base">
                                        <p:cTn id="140" dur="3000"/>
                                        <p:tgtEl>
                                          <p:spTgt spid="10"/>
                                        </p:tgtEl>
                                        <p:attrNameLst>
                                          <p:attrName>ppt_y</p:attrName>
                                        </p:attrNameLst>
                                      </p:cBhvr>
                                      <p:tavLst>
                                        <p:tav tm="0">
                                          <p:val>
                                            <p:strVal val="ppt_y"/>
                                          </p:val>
                                        </p:tav>
                                        <p:tav tm="100000">
                                          <p:val>
                                            <p:strVal val="1+ppt_h/2"/>
                                          </p:val>
                                        </p:tav>
                                      </p:tavLst>
                                    </p:anim>
                                    <p:set>
                                      <p:cBhvr>
                                        <p:cTn id="141" dur="1" fill="hold">
                                          <p:stCondLst>
                                            <p:cond delay="2999"/>
                                          </p:stCondLst>
                                        </p:cTn>
                                        <p:tgtEl>
                                          <p:spTgt spid="10"/>
                                        </p:tgtEl>
                                        <p:attrNameLst>
                                          <p:attrName>style.visibility</p:attrName>
                                        </p:attrNameLst>
                                      </p:cBhvr>
                                      <p:to>
                                        <p:strVal val="hidden"/>
                                      </p:to>
                                    </p:set>
                                  </p:childTnLst>
                                </p:cTn>
                              </p:par>
                              <p:par>
                                <p:cTn id="142" presetID="2" presetClass="exit" presetSubtype="12" fill="hold" nodeType="withEffect">
                                  <p:stCondLst>
                                    <p:cond delay="0"/>
                                  </p:stCondLst>
                                  <p:childTnLst>
                                    <p:anim calcmode="lin" valueType="num">
                                      <p:cBhvr additive="base">
                                        <p:cTn id="143" dur="3000"/>
                                        <p:tgtEl>
                                          <p:spTgt spid="15"/>
                                        </p:tgtEl>
                                        <p:attrNameLst>
                                          <p:attrName>ppt_x</p:attrName>
                                        </p:attrNameLst>
                                      </p:cBhvr>
                                      <p:tavLst>
                                        <p:tav tm="0">
                                          <p:val>
                                            <p:strVal val="ppt_x"/>
                                          </p:val>
                                        </p:tav>
                                        <p:tav tm="100000">
                                          <p:val>
                                            <p:strVal val="0-ppt_w/2"/>
                                          </p:val>
                                        </p:tav>
                                      </p:tavLst>
                                    </p:anim>
                                    <p:anim calcmode="lin" valueType="num">
                                      <p:cBhvr additive="base">
                                        <p:cTn id="144" dur="3000"/>
                                        <p:tgtEl>
                                          <p:spTgt spid="15"/>
                                        </p:tgtEl>
                                        <p:attrNameLst>
                                          <p:attrName>ppt_y</p:attrName>
                                        </p:attrNameLst>
                                      </p:cBhvr>
                                      <p:tavLst>
                                        <p:tav tm="0">
                                          <p:val>
                                            <p:strVal val="ppt_y"/>
                                          </p:val>
                                        </p:tav>
                                        <p:tav tm="100000">
                                          <p:val>
                                            <p:strVal val="1+ppt_h/2"/>
                                          </p:val>
                                        </p:tav>
                                      </p:tavLst>
                                    </p:anim>
                                    <p:set>
                                      <p:cBhvr>
                                        <p:cTn id="145" dur="1" fill="hold">
                                          <p:stCondLst>
                                            <p:cond delay="2999"/>
                                          </p:stCondLst>
                                        </p:cTn>
                                        <p:tgtEl>
                                          <p:spTgt spid="15"/>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16"/>
                                        </p:tgtEl>
                                        <p:attrNameLst>
                                          <p:attrName>ppt_x</p:attrName>
                                        </p:attrNameLst>
                                      </p:cBhvr>
                                      <p:tavLst>
                                        <p:tav tm="0">
                                          <p:val>
                                            <p:strVal val="ppt_x"/>
                                          </p:val>
                                        </p:tav>
                                        <p:tav tm="100000">
                                          <p:val>
                                            <p:strVal val="0-ppt_w/2"/>
                                          </p:val>
                                        </p:tav>
                                      </p:tavLst>
                                    </p:anim>
                                    <p:anim calcmode="lin" valueType="num">
                                      <p:cBhvr additive="base">
                                        <p:cTn id="148" dur="3000"/>
                                        <p:tgtEl>
                                          <p:spTgt spid="16"/>
                                        </p:tgtEl>
                                        <p:attrNameLst>
                                          <p:attrName>ppt_y</p:attrName>
                                        </p:attrNameLst>
                                      </p:cBhvr>
                                      <p:tavLst>
                                        <p:tav tm="0">
                                          <p:val>
                                            <p:strVal val="ppt_y"/>
                                          </p:val>
                                        </p:tav>
                                        <p:tav tm="100000">
                                          <p:val>
                                            <p:strVal val="1+ppt_h/2"/>
                                          </p:val>
                                        </p:tav>
                                      </p:tavLst>
                                    </p:anim>
                                    <p:set>
                                      <p:cBhvr>
                                        <p:cTn id="149" dur="1" fill="hold">
                                          <p:stCondLst>
                                            <p:cond delay="2999"/>
                                          </p:stCondLst>
                                        </p:cTn>
                                        <p:tgtEl>
                                          <p:spTgt spid="16"/>
                                        </p:tgtEl>
                                        <p:attrNameLst>
                                          <p:attrName>style.visibility</p:attrName>
                                        </p:attrNameLst>
                                      </p:cBhvr>
                                      <p:to>
                                        <p:strVal val="hidden"/>
                                      </p:to>
                                    </p:set>
                                  </p:childTnLst>
                                </p:cTn>
                              </p:par>
                              <p:par>
                                <p:cTn id="150" presetID="2" presetClass="exit" presetSubtype="3" fill="hold" nodeType="withEffect">
                                  <p:stCondLst>
                                    <p:cond delay="0"/>
                                  </p:stCondLst>
                                  <p:childTnLst>
                                    <p:anim calcmode="lin" valueType="num">
                                      <p:cBhvr additive="base">
                                        <p:cTn id="151" dur="3000"/>
                                        <p:tgtEl>
                                          <p:spTgt spid="8"/>
                                        </p:tgtEl>
                                        <p:attrNameLst>
                                          <p:attrName>ppt_x</p:attrName>
                                        </p:attrNameLst>
                                      </p:cBhvr>
                                      <p:tavLst>
                                        <p:tav tm="0">
                                          <p:val>
                                            <p:strVal val="ppt_x"/>
                                          </p:val>
                                        </p:tav>
                                        <p:tav tm="100000">
                                          <p:val>
                                            <p:strVal val="1+ppt_w/2"/>
                                          </p:val>
                                        </p:tav>
                                      </p:tavLst>
                                    </p:anim>
                                    <p:anim calcmode="lin" valueType="num">
                                      <p:cBhvr additive="base">
                                        <p:cTn id="152" dur="3000"/>
                                        <p:tgtEl>
                                          <p:spTgt spid="8"/>
                                        </p:tgtEl>
                                        <p:attrNameLst>
                                          <p:attrName>ppt_y</p:attrName>
                                        </p:attrNameLst>
                                      </p:cBhvr>
                                      <p:tavLst>
                                        <p:tav tm="0">
                                          <p:val>
                                            <p:strVal val="ppt_y"/>
                                          </p:val>
                                        </p:tav>
                                        <p:tav tm="100000">
                                          <p:val>
                                            <p:strVal val="0-ppt_h/2"/>
                                          </p:val>
                                        </p:tav>
                                      </p:tavLst>
                                    </p:anim>
                                    <p:set>
                                      <p:cBhvr>
                                        <p:cTn id="153" dur="1" fill="hold">
                                          <p:stCondLst>
                                            <p:cond delay="2999"/>
                                          </p:stCondLst>
                                        </p:cTn>
                                        <p:tgtEl>
                                          <p:spTgt spid="8"/>
                                        </p:tgtEl>
                                        <p:attrNameLst>
                                          <p:attrName>style.visibility</p:attrName>
                                        </p:attrNameLst>
                                      </p:cBhvr>
                                      <p:to>
                                        <p:strVal val="hidden"/>
                                      </p:to>
                                    </p:set>
                                  </p:childTnLst>
                                </p:cTn>
                              </p:par>
                              <p:par>
                                <p:cTn id="154" presetID="2" presetClass="exit" presetSubtype="3" fill="hold" nodeType="withEffect">
                                  <p:stCondLst>
                                    <p:cond delay="0"/>
                                  </p:stCondLst>
                                  <p:childTnLst>
                                    <p:anim calcmode="lin" valueType="num">
                                      <p:cBhvr additive="base">
                                        <p:cTn id="155" dur="3000"/>
                                        <p:tgtEl>
                                          <p:spTgt spid="12"/>
                                        </p:tgtEl>
                                        <p:attrNameLst>
                                          <p:attrName>ppt_x</p:attrName>
                                        </p:attrNameLst>
                                      </p:cBhvr>
                                      <p:tavLst>
                                        <p:tav tm="0">
                                          <p:val>
                                            <p:strVal val="ppt_x"/>
                                          </p:val>
                                        </p:tav>
                                        <p:tav tm="100000">
                                          <p:val>
                                            <p:strVal val="1+ppt_w/2"/>
                                          </p:val>
                                        </p:tav>
                                      </p:tavLst>
                                    </p:anim>
                                    <p:anim calcmode="lin" valueType="num">
                                      <p:cBhvr additive="base">
                                        <p:cTn id="156" dur="3000"/>
                                        <p:tgtEl>
                                          <p:spTgt spid="12"/>
                                        </p:tgtEl>
                                        <p:attrNameLst>
                                          <p:attrName>ppt_y</p:attrName>
                                        </p:attrNameLst>
                                      </p:cBhvr>
                                      <p:tavLst>
                                        <p:tav tm="0">
                                          <p:val>
                                            <p:strVal val="ppt_y"/>
                                          </p:val>
                                        </p:tav>
                                        <p:tav tm="100000">
                                          <p:val>
                                            <p:strVal val="0-ppt_h/2"/>
                                          </p:val>
                                        </p:tav>
                                      </p:tavLst>
                                    </p:anim>
                                    <p:set>
                                      <p:cBhvr>
                                        <p:cTn id="157" dur="1" fill="hold">
                                          <p:stCondLst>
                                            <p:cond delay="2999"/>
                                          </p:stCondLst>
                                        </p:cTn>
                                        <p:tgtEl>
                                          <p:spTgt spid="12"/>
                                        </p:tgtEl>
                                        <p:attrNameLst>
                                          <p:attrName>style.visibility</p:attrName>
                                        </p:attrNameLst>
                                      </p:cBhvr>
                                      <p:to>
                                        <p:strVal val="hidden"/>
                                      </p:to>
                                    </p:set>
                                  </p:childTnLst>
                                </p:cTn>
                              </p:par>
                              <p:par>
                                <p:cTn id="158" presetID="2" presetClass="exit" presetSubtype="3" fill="hold" nodeType="withEffect">
                                  <p:stCondLst>
                                    <p:cond delay="0"/>
                                  </p:stCondLst>
                                  <p:childTnLst>
                                    <p:anim calcmode="lin" valueType="num">
                                      <p:cBhvr additive="base">
                                        <p:cTn id="159" dur="3000"/>
                                        <p:tgtEl>
                                          <p:spTgt spid="19"/>
                                        </p:tgtEl>
                                        <p:attrNameLst>
                                          <p:attrName>ppt_x</p:attrName>
                                        </p:attrNameLst>
                                      </p:cBhvr>
                                      <p:tavLst>
                                        <p:tav tm="0">
                                          <p:val>
                                            <p:strVal val="ppt_x"/>
                                          </p:val>
                                        </p:tav>
                                        <p:tav tm="100000">
                                          <p:val>
                                            <p:strVal val="1+ppt_w/2"/>
                                          </p:val>
                                        </p:tav>
                                      </p:tavLst>
                                    </p:anim>
                                    <p:anim calcmode="lin" valueType="num">
                                      <p:cBhvr additive="base">
                                        <p:cTn id="160" dur="3000"/>
                                        <p:tgtEl>
                                          <p:spTgt spid="19"/>
                                        </p:tgtEl>
                                        <p:attrNameLst>
                                          <p:attrName>ppt_y</p:attrName>
                                        </p:attrNameLst>
                                      </p:cBhvr>
                                      <p:tavLst>
                                        <p:tav tm="0">
                                          <p:val>
                                            <p:strVal val="ppt_y"/>
                                          </p:val>
                                        </p:tav>
                                        <p:tav tm="100000">
                                          <p:val>
                                            <p:strVal val="0-ppt_h/2"/>
                                          </p:val>
                                        </p:tav>
                                      </p:tavLst>
                                    </p:anim>
                                    <p:set>
                                      <p:cBhvr>
                                        <p:cTn id="161" dur="1" fill="hold">
                                          <p:stCondLst>
                                            <p:cond delay="2999"/>
                                          </p:stCondLst>
                                        </p:cTn>
                                        <p:tgtEl>
                                          <p:spTgt spid="19"/>
                                        </p:tgtEl>
                                        <p:attrNameLst>
                                          <p:attrName>style.visibility</p:attrName>
                                        </p:attrNameLst>
                                      </p:cBhvr>
                                      <p:to>
                                        <p:strVal val="hidden"/>
                                      </p:to>
                                    </p:set>
                                  </p:childTnLst>
                                </p:cTn>
                              </p:par>
                              <p:par>
                                <p:cTn id="162" presetID="2" presetClass="exit" presetSubtype="3" fill="hold" nodeType="withEffect">
                                  <p:stCondLst>
                                    <p:cond delay="0"/>
                                  </p:stCondLst>
                                  <p:childTnLst>
                                    <p:anim calcmode="lin" valueType="num">
                                      <p:cBhvr additive="base">
                                        <p:cTn id="163" dur="3000"/>
                                        <p:tgtEl>
                                          <p:spTgt spid="20"/>
                                        </p:tgtEl>
                                        <p:attrNameLst>
                                          <p:attrName>ppt_x</p:attrName>
                                        </p:attrNameLst>
                                      </p:cBhvr>
                                      <p:tavLst>
                                        <p:tav tm="0">
                                          <p:val>
                                            <p:strVal val="ppt_x"/>
                                          </p:val>
                                        </p:tav>
                                        <p:tav tm="100000">
                                          <p:val>
                                            <p:strVal val="1+ppt_w/2"/>
                                          </p:val>
                                        </p:tav>
                                      </p:tavLst>
                                    </p:anim>
                                    <p:anim calcmode="lin" valueType="num">
                                      <p:cBhvr additive="base">
                                        <p:cTn id="164" dur="3000"/>
                                        <p:tgtEl>
                                          <p:spTgt spid="20"/>
                                        </p:tgtEl>
                                        <p:attrNameLst>
                                          <p:attrName>ppt_y</p:attrName>
                                        </p:attrNameLst>
                                      </p:cBhvr>
                                      <p:tavLst>
                                        <p:tav tm="0">
                                          <p:val>
                                            <p:strVal val="ppt_y"/>
                                          </p:val>
                                        </p:tav>
                                        <p:tav tm="100000">
                                          <p:val>
                                            <p:strVal val="0-ppt_h/2"/>
                                          </p:val>
                                        </p:tav>
                                      </p:tavLst>
                                    </p:anim>
                                    <p:set>
                                      <p:cBhvr>
                                        <p:cTn id="165" dur="1" fill="hold">
                                          <p:stCondLst>
                                            <p:cond delay="2999"/>
                                          </p:stCondLst>
                                        </p:cTn>
                                        <p:tgtEl>
                                          <p:spTgt spid="20"/>
                                        </p:tgtEl>
                                        <p:attrNameLst>
                                          <p:attrName>style.visibility</p:attrName>
                                        </p:attrNameLst>
                                      </p:cBhvr>
                                      <p:to>
                                        <p:strVal val="hidden"/>
                                      </p:to>
                                    </p:set>
                                  </p:childTnLst>
                                </p:cTn>
                              </p:par>
                              <p:par>
                                <p:cTn id="166" presetID="2" presetClass="exit" presetSubtype="9" fill="hold" nodeType="withEffect">
                                  <p:stCondLst>
                                    <p:cond delay="0"/>
                                  </p:stCondLst>
                                  <p:childTnLst>
                                    <p:anim calcmode="lin" valueType="num">
                                      <p:cBhvr additive="base">
                                        <p:cTn id="167" dur="3000"/>
                                        <p:tgtEl>
                                          <p:spTgt spid="7"/>
                                        </p:tgtEl>
                                        <p:attrNameLst>
                                          <p:attrName>ppt_x</p:attrName>
                                        </p:attrNameLst>
                                      </p:cBhvr>
                                      <p:tavLst>
                                        <p:tav tm="0">
                                          <p:val>
                                            <p:strVal val="ppt_x"/>
                                          </p:val>
                                        </p:tav>
                                        <p:tav tm="100000">
                                          <p:val>
                                            <p:strVal val="0-ppt_w/2"/>
                                          </p:val>
                                        </p:tav>
                                      </p:tavLst>
                                    </p:anim>
                                    <p:anim calcmode="lin" valueType="num">
                                      <p:cBhvr additive="base">
                                        <p:cTn id="168" dur="3000"/>
                                        <p:tgtEl>
                                          <p:spTgt spid="7"/>
                                        </p:tgtEl>
                                        <p:attrNameLst>
                                          <p:attrName>ppt_y</p:attrName>
                                        </p:attrNameLst>
                                      </p:cBhvr>
                                      <p:tavLst>
                                        <p:tav tm="0">
                                          <p:val>
                                            <p:strVal val="ppt_y"/>
                                          </p:val>
                                        </p:tav>
                                        <p:tav tm="100000">
                                          <p:val>
                                            <p:strVal val="0-ppt_h/2"/>
                                          </p:val>
                                        </p:tav>
                                      </p:tavLst>
                                    </p:anim>
                                    <p:set>
                                      <p:cBhvr>
                                        <p:cTn id="169" dur="1" fill="hold">
                                          <p:stCondLst>
                                            <p:cond delay="2999"/>
                                          </p:stCondLst>
                                        </p:cTn>
                                        <p:tgtEl>
                                          <p:spTgt spid="7"/>
                                        </p:tgtEl>
                                        <p:attrNameLst>
                                          <p:attrName>style.visibility</p:attrName>
                                        </p:attrNameLst>
                                      </p:cBhvr>
                                      <p:to>
                                        <p:strVal val="hidden"/>
                                      </p:to>
                                    </p:set>
                                  </p:childTnLst>
                                </p:cTn>
                              </p:par>
                              <p:par>
                                <p:cTn id="170" presetID="2" presetClass="exit" presetSubtype="9" fill="hold" nodeType="withEffect">
                                  <p:stCondLst>
                                    <p:cond delay="0"/>
                                  </p:stCondLst>
                                  <p:childTnLst>
                                    <p:anim calcmode="lin" valueType="num">
                                      <p:cBhvr additive="base">
                                        <p:cTn id="171" dur="3000"/>
                                        <p:tgtEl>
                                          <p:spTgt spid="11"/>
                                        </p:tgtEl>
                                        <p:attrNameLst>
                                          <p:attrName>ppt_x</p:attrName>
                                        </p:attrNameLst>
                                      </p:cBhvr>
                                      <p:tavLst>
                                        <p:tav tm="0">
                                          <p:val>
                                            <p:strVal val="ppt_x"/>
                                          </p:val>
                                        </p:tav>
                                        <p:tav tm="100000">
                                          <p:val>
                                            <p:strVal val="0-ppt_w/2"/>
                                          </p:val>
                                        </p:tav>
                                      </p:tavLst>
                                    </p:anim>
                                    <p:anim calcmode="lin" valueType="num">
                                      <p:cBhvr additive="base">
                                        <p:cTn id="172" dur="3000"/>
                                        <p:tgtEl>
                                          <p:spTgt spid="11"/>
                                        </p:tgtEl>
                                        <p:attrNameLst>
                                          <p:attrName>ppt_y</p:attrName>
                                        </p:attrNameLst>
                                      </p:cBhvr>
                                      <p:tavLst>
                                        <p:tav tm="0">
                                          <p:val>
                                            <p:strVal val="ppt_y"/>
                                          </p:val>
                                        </p:tav>
                                        <p:tav tm="100000">
                                          <p:val>
                                            <p:strVal val="0-ppt_h/2"/>
                                          </p:val>
                                        </p:tav>
                                      </p:tavLst>
                                    </p:anim>
                                    <p:set>
                                      <p:cBhvr>
                                        <p:cTn id="173" dur="1" fill="hold">
                                          <p:stCondLst>
                                            <p:cond delay="2999"/>
                                          </p:stCondLst>
                                        </p:cTn>
                                        <p:tgtEl>
                                          <p:spTgt spid="11"/>
                                        </p:tgtEl>
                                        <p:attrNameLst>
                                          <p:attrName>style.visibility</p:attrName>
                                        </p:attrNameLst>
                                      </p:cBhvr>
                                      <p:to>
                                        <p:strVal val="hidden"/>
                                      </p:to>
                                    </p:set>
                                  </p:childTnLst>
                                </p:cTn>
                              </p:par>
                              <p:par>
                                <p:cTn id="174" presetID="2" presetClass="exit" presetSubtype="9" fill="hold" nodeType="withEffect">
                                  <p:stCondLst>
                                    <p:cond delay="0"/>
                                  </p:stCondLst>
                                  <p:childTnLst>
                                    <p:anim calcmode="lin" valueType="num">
                                      <p:cBhvr additive="base">
                                        <p:cTn id="175" dur="3000"/>
                                        <p:tgtEl>
                                          <p:spTgt spid="17"/>
                                        </p:tgtEl>
                                        <p:attrNameLst>
                                          <p:attrName>ppt_x</p:attrName>
                                        </p:attrNameLst>
                                      </p:cBhvr>
                                      <p:tavLst>
                                        <p:tav tm="0">
                                          <p:val>
                                            <p:strVal val="ppt_x"/>
                                          </p:val>
                                        </p:tav>
                                        <p:tav tm="100000">
                                          <p:val>
                                            <p:strVal val="0-ppt_w/2"/>
                                          </p:val>
                                        </p:tav>
                                      </p:tavLst>
                                    </p:anim>
                                    <p:anim calcmode="lin" valueType="num">
                                      <p:cBhvr additive="base">
                                        <p:cTn id="176" dur="3000"/>
                                        <p:tgtEl>
                                          <p:spTgt spid="17"/>
                                        </p:tgtEl>
                                        <p:attrNameLst>
                                          <p:attrName>ppt_y</p:attrName>
                                        </p:attrNameLst>
                                      </p:cBhvr>
                                      <p:tavLst>
                                        <p:tav tm="0">
                                          <p:val>
                                            <p:strVal val="ppt_y"/>
                                          </p:val>
                                        </p:tav>
                                        <p:tav tm="100000">
                                          <p:val>
                                            <p:strVal val="0-ppt_h/2"/>
                                          </p:val>
                                        </p:tav>
                                      </p:tavLst>
                                    </p:anim>
                                    <p:set>
                                      <p:cBhvr>
                                        <p:cTn id="177" dur="1" fill="hold">
                                          <p:stCondLst>
                                            <p:cond delay="2999"/>
                                          </p:stCondLst>
                                        </p:cTn>
                                        <p:tgtEl>
                                          <p:spTgt spid="17"/>
                                        </p:tgtEl>
                                        <p:attrNameLst>
                                          <p:attrName>style.visibility</p:attrName>
                                        </p:attrNameLst>
                                      </p:cBhvr>
                                      <p:to>
                                        <p:strVal val="hidden"/>
                                      </p:to>
                                    </p:set>
                                  </p:childTnLst>
                                </p:cTn>
                              </p:par>
                              <p:par>
                                <p:cTn id="178" presetID="2" presetClass="exit" presetSubtype="9" fill="hold" nodeType="withEffect">
                                  <p:stCondLst>
                                    <p:cond delay="0"/>
                                  </p:stCondLst>
                                  <p:childTnLst>
                                    <p:anim calcmode="lin" valueType="num">
                                      <p:cBhvr additive="base">
                                        <p:cTn id="179" dur="3000"/>
                                        <p:tgtEl>
                                          <p:spTgt spid="18"/>
                                        </p:tgtEl>
                                        <p:attrNameLst>
                                          <p:attrName>ppt_x</p:attrName>
                                        </p:attrNameLst>
                                      </p:cBhvr>
                                      <p:tavLst>
                                        <p:tav tm="0">
                                          <p:val>
                                            <p:strVal val="ppt_x"/>
                                          </p:val>
                                        </p:tav>
                                        <p:tav tm="100000">
                                          <p:val>
                                            <p:strVal val="0-ppt_w/2"/>
                                          </p:val>
                                        </p:tav>
                                      </p:tavLst>
                                    </p:anim>
                                    <p:anim calcmode="lin" valueType="num">
                                      <p:cBhvr additive="base">
                                        <p:cTn id="180" dur="3000"/>
                                        <p:tgtEl>
                                          <p:spTgt spid="18"/>
                                        </p:tgtEl>
                                        <p:attrNameLst>
                                          <p:attrName>ppt_y</p:attrName>
                                        </p:attrNameLst>
                                      </p:cBhvr>
                                      <p:tavLst>
                                        <p:tav tm="0">
                                          <p:val>
                                            <p:strVal val="ppt_y"/>
                                          </p:val>
                                        </p:tav>
                                        <p:tav tm="100000">
                                          <p:val>
                                            <p:strVal val="0-ppt_h/2"/>
                                          </p:val>
                                        </p:tav>
                                      </p:tavLst>
                                    </p:anim>
                                    <p:set>
                                      <p:cBhvr>
                                        <p:cTn id="181" dur="1" fill="hold">
                                          <p:stCondLst>
                                            <p:cond delay="2999"/>
                                          </p:stCondLst>
                                        </p:cTn>
                                        <p:tgtEl>
                                          <p:spTgt spid="18"/>
                                        </p:tgtEl>
                                        <p:attrNameLst>
                                          <p:attrName>style.visibility</p:attrName>
                                        </p:attrNameLst>
                                      </p:cBhvr>
                                      <p:to>
                                        <p:strVal val="hidden"/>
                                      </p:to>
                                    </p:set>
                                  </p:childTnLst>
                                </p:cTn>
                              </p:par>
                              <p:par>
                                <p:cTn id="182" presetID="13" presetClass="exit" presetSubtype="32" fill="hold" nodeType="withEffect">
                                  <p:stCondLst>
                                    <p:cond delay="0"/>
                                  </p:stCondLst>
                                  <p:childTnLst>
                                    <p:animEffect transition="out" filter="plus(out)">
                                      <p:cBhvr>
                                        <p:cTn id="183" dur="3000"/>
                                        <p:tgtEl>
                                          <p:spTgt spid="5"/>
                                        </p:tgtEl>
                                      </p:cBhvr>
                                    </p:animEffect>
                                    <p:set>
                                      <p:cBhvr>
                                        <p:cTn id="184" dur="1" fill="hold">
                                          <p:stCondLst>
                                            <p:cond delay="2999"/>
                                          </p:stCondLst>
                                        </p:cTn>
                                        <p:tgtEl>
                                          <p:spTgt spid="5"/>
                                        </p:tgtEl>
                                        <p:attrNameLst>
                                          <p:attrName>style.visibility</p:attrName>
                                        </p:attrNameLst>
                                      </p:cBhvr>
                                      <p:to>
                                        <p:strVal val="hidden"/>
                                      </p:to>
                                    </p:set>
                                  </p:childTnLst>
                                </p:cTn>
                              </p:par>
                              <p:par>
                                <p:cTn id="185" presetID="13" presetClass="exit" presetSubtype="32" fill="hold" nodeType="withEffect">
                                  <p:stCondLst>
                                    <p:cond delay="0"/>
                                  </p:stCondLst>
                                  <p:childTnLst>
                                    <p:animEffect transition="out" filter="plus(out)">
                                      <p:cBhvr>
                                        <p:cTn id="186" dur="3000"/>
                                        <p:tgtEl>
                                          <p:spTgt spid="6"/>
                                        </p:tgtEl>
                                      </p:cBhvr>
                                    </p:animEffect>
                                    <p:set>
                                      <p:cBhvr>
                                        <p:cTn id="187" dur="1" fill="hold">
                                          <p:stCondLst>
                                            <p:cond delay="2999"/>
                                          </p:stCondLst>
                                        </p:cTn>
                                        <p:tgtEl>
                                          <p:spTgt spid="6"/>
                                        </p:tgtEl>
                                        <p:attrNameLst>
                                          <p:attrName>style.visibility</p:attrName>
                                        </p:attrNameLst>
                                      </p:cBhvr>
                                      <p:to>
                                        <p:strVal val="hidden"/>
                                      </p:to>
                                    </p:set>
                                  </p:childTnLst>
                                </p:cTn>
                              </p:par>
                              <p:par>
                                <p:cTn id="188" presetID="13" presetClass="exit" presetSubtype="32" fill="hold" nodeType="withEffect">
                                  <p:stCondLst>
                                    <p:cond delay="0"/>
                                  </p:stCondLst>
                                  <p:childTnLst>
                                    <p:animEffect transition="out" filter="plus(out)">
                                      <p:cBhvr>
                                        <p:cTn id="189" dur="3000"/>
                                        <p:tgtEl>
                                          <p:spTgt spid="7"/>
                                        </p:tgtEl>
                                      </p:cBhvr>
                                    </p:animEffect>
                                    <p:set>
                                      <p:cBhvr>
                                        <p:cTn id="190" dur="1" fill="hold">
                                          <p:stCondLst>
                                            <p:cond delay="2999"/>
                                          </p:stCondLst>
                                        </p:cTn>
                                        <p:tgtEl>
                                          <p:spTgt spid="7"/>
                                        </p:tgtEl>
                                        <p:attrNameLst>
                                          <p:attrName>style.visibility</p:attrName>
                                        </p:attrNameLst>
                                      </p:cBhvr>
                                      <p:to>
                                        <p:strVal val="hidden"/>
                                      </p:to>
                                    </p:set>
                                  </p:childTnLst>
                                </p:cTn>
                              </p:par>
                              <p:par>
                                <p:cTn id="191" presetID="13" presetClass="exit" presetSubtype="32" fill="hold" nodeType="withEffect">
                                  <p:stCondLst>
                                    <p:cond delay="0"/>
                                  </p:stCondLst>
                                  <p:childTnLst>
                                    <p:animEffect transition="out" filter="plus(out)">
                                      <p:cBhvr>
                                        <p:cTn id="192" dur="3000"/>
                                        <p:tgtEl>
                                          <p:spTgt spid="8"/>
                                        </p:tgtEl>
                                      </p:cBhvr>
                                    </p:animEffect>
                                    <p:set>
                                      <p:cBhvr>
                                        <p:cTn id="193" dur="1" fill="hold">
                                          <p:stCondLst>
                                            <p:cond delay="2999"/>
                                          </p:stCondLst>
                                        </p:cTn>
                                        <p:tgtEl>
                                          <p:spTgt spid="8"/>
                                        </p:tgtEl>
                                        <p:attrNameLst>
                                          <p:attrName>style.visibility</p:attrName>
                                        </p:attrNameLst>
                                      </p:cBhvr>
                                      <p:to>
                                        <p:strVal val="hidden"/>
                                      </p:to>
                                    </p:set>
                                  </p:childTnLst>
                                </p:cTn>
                              </p:par>
                              <p:par>
                                <p:cTn id="194" presetID="13" presetClass="exit" presetSubtype="32" fill="hold" nodeType="withEffect">
                                  <p:stCondLst>
                                    <p:cond delay="0"/>
                                  </p:stCondLst>
                                  <p:childTnLst>
                                    <p:animEffect transition="out" filter="plus(out)">
                                      <p:cBhvr>
                                        <p:cTn id="195" dur="3000"/>
                                        <p:tgtEl>
                                          <p:spTgt spid="9"/>
                                        </p:tgtEl>
                                      </p:cBhvr>
                                    </p:animEffect>
                                    <p:set>
                                      <p:cBhvr>
                                        <p:cTn id="196" dur="1" fill="hold">
                                          <p:stCondLst>
                                            <p:cond delay="2999"/>
                                          </p:stCondLst>
                                        </p:cTn>
                                        <p:tgtEl>
                                          <p:spTgt spid="9"/>
                                        </p:tgtEl>
                                        <p:attrNameLst>
                                          <p:attrName>style.visibility</p:attrName>
                                        </p:attrNameLst>
                                      </p:cBhvr>
                                      <p:to>
                                        <p:strVal val="hidden"/>
                                      </p:to>
                                    </p:set>
                                  </p:childTnLst>
                                </p:cTn>
                              </p:par>
                              <p:par>
                                <p:cTn id="197" presetID="13" presetClass="exit" presetSubtype="32" fill="hold" nodeType="withEffect">
                                  <p:stCondLst>
                                    <p:cond delay="0"/>
                                  </p:stCondLst>
                                  <p:childTnLst>
                                    <p:animEffect transition="out" filter="plus(out)">
                                      <p:cBhvr>
                                        <p:cTn id="198" dur="3000"/>
                                        <p:tgtEl>
                                          <p:spTgt spid="10"/>
                                        </p:tgtEl>
                                      </p:cBhvr>
                                    </p:animEffect>
                                    <p:set>
                                      <p:cBhvr>
                                        <p:cTn id="199" dur="1" fill="hold">
                                          <p:stCondLst>
                                            <p:cond delay="2999"/>
                                          </p:stCondLst>
                                        </p:cTn>
                                        <p:tgtEl>
                                          <p:spTgt spid="10"/>
                                        </p:tgtEl>
                                        <p:attrNameLst>
                                          <p:attrName>style.visibility</p:attrName>
                                        </p:attrNameLst>
                                      </p:cBhvr>
                                      <p:to>
                                        <p:strVal val="hidden"/>
                                      </p:to>
                                    </p:set>
                                  </p:childTnLst>
                                </p:cTn>
                              </p:par>
                              <p:par>
                                <p:cTn id="200" presetID="13" presetClass="exit" presetSubtype="32" fill="hold" nodeType="withEffect">
                                  <p:stCondLst>
                                    <p:cond delay="0"/>
                                  </p:stCondLst>
                                  <p:childTnLst>
                                    <p:animEffect transition="out" filter="plus(out)">
                                      <p:cBhvr>
                                        <p:cTn id="201" dur="3000"/>
                                        <p:tgtEl>
                                          <p:spTgt spid="11"/>
                                        </p:tgtEl>
                                      </p:cBhvr>
                                    </p:animEffect>
                                    <p:set>
                                      <p:cBhvr>
                                        <p:cTn id="202" dur="1" fill="hold">
                                          <p:stCondLst>
                                            <p:cond delay="2999"/>
                                          </p:stCondLst>
                                        </p:cTn>
                                        <p:tgtEl>
                                          <p:spTgt spid="11"/>
                                        </p:tgtEl>
                                        <p:attrNameLst>
                                          <p:attrName>style.visibility</p:attrName>
                                        </p:attrNameLst>
                                      </p:cBhvr>
                                      <p:to>
                                        <p:strVal val="hidden"/>
                                      </p:to>
                                    </p:set>
                                  </p:childTnLst>
                                </p:cTn>
                              </p:par>
                              <p:par>
                                <p:cTn id="203" presetID="13" presetClass="exit" presetSubtype="32" fill="hold" nodeType="withEffect">
                                  <p:stCondLst>
                                    <p:cond delay="0"/>
                                  </p:stCondLst>
                                  <p:childTnLst>
                                    <p:animEffect transition="out" filter="plus(out)">
                                      <p:cBhvr>
                                        <p:cTn id="204" dur="3000"/>
                                        <p:tgtEl>
                                          <p:spTgt spid="12"/>
                                        </p:tgtEl>
                                      </p:cBhvr>
                                    </p:animEffect>
                                    <p:set>
                                      <p:cBhvr>
                                        <p:cTn id="205" dur="1" fill="hold">
                                          <p:stCondLst>
                                            <p:cond delay="2999"/>
                                          </p:stCondLst>
                                        </p:cTn>
                                        <p:tgtEl>
                                          <p:spTgt spid="12"/>
                                        </p:tgtEl>
                                        <p:attrNameLst>
                                          <p:attrName>style.visibility</p:attrName>
                                        </p:attrNameLst>
                                      </p:cBhvr>
                                      <p:to>
                                        <p:strVal val="hidden"/>
                                      </p:to>
                                    </p:set>
                                  </p:childTnLst>
                                </p:cTn>
                              </p:par>
                              <p:par>
                                <p:cTn id="206" presetID="13" presetClass="exit" presetSubtype="32" fill="hold" nodeType="withEffect">
                                  <p:stCondLst>
                                    <p:cond delay="0"/>
                                  </p:stCondLst>
                                  <p:childTnLst>
                                    <p:animEffect transition="out" filter="plus(out)">
                                      <p:cBhvr>
                                        <p:cTn id="207" dur="3000"/>
                                        <p:tgtEl>
                                          <p:spTgt spid="13"/>
                                        </p:tgtEl>
                                      </p:cBhvr>
                                    </p:animEffect>
                                    <p:set>
                                      <p:cBhvr>
                                        <p:cTn id="208" dur="1" fill="hold">
                                          <p:stCondLst>
                                            <p:cond delay="2999"/>
                                          </p:stCondLst>
                                        </p:cTn>
                                        <p:tgtEl>
                                          <p:spTgt spid="13"/>
                                        </p:tgtEl>
                                        <p:attrNameLst>
                                          <p:attrName>style.visibility</p:attrName>
                                        </p:attrNameLst>
                                      </p:cBhvr>
                                      <p:to>
                                        <p:strVal val="hidden"/>
                                      </p:to>
                                    </p:set>
                                  </p:childTnLst>
                                </p:cTn>
                              </p:par>
                              <p:par>
                                <p:cTn id="209" presetID="13" presetClass="exit" presetSubtype="32" fill="hold" nodeType="withEffect">
                                  <p:stCondLst>
                                    <p:cond delay="0"/>
                                  </p:stCondLst>
                                  <p:childTnLst>
                                    <p:animEffect transition="out" filter="plus(out)">
                                      <p:cBhvr>
                                        <p:cTn id="210" dur="3000"/>
                                        <p:tgtEl>
                                          <p:spTgt spid="14"/>
                                        </p:tgtEl>
                                      </p:cBhvr>
                                    </p:animEffect>
                                    <p:set>
                                      <p:cBhvr>
                                        <p:cTn id="211" dur="1" fill="hold">
                                          <p:stCondLst>
                                            <p:cond delay="2999"/>
                                          </p:stCondLst>
                                        </p:cTn>
                                        <p:tgtEl>
                                          <p:spTgt spid="14"/>
                                        </p:tgtEl>
                                        <p:attrNameLst>
                                          <p:attrName>style.visibility</p:attrName>
                                        </p:attrNameLst>
                                      </p:cBhvr>
                                      <p:to>
                                        <p:strVal val="hidden"/>
                                      </p:to>
                                    </p:set>
                                  </p:childTnLst>
                                </p:cTn>
                              </p:par>
                              <p:par>
                                <p:cTn id="212" presetID="13" presetClass="exit" presetSubtype="32" fill="hold" nodeType="withEffect">
                                  <p:stCondLst>
                                    <p:cond delay="0"/>
                                  </p:stCondLst>
                                  <p:childTnLst>
                                    <p:animEffect transition="out" filter="plus(out)">
                                      <p:cBhvr>
                                        <p:cTn id="213" dur="3000"/>
                                        <p:tgtEl>
                                          <p:spTgt spid="15"/>
                                        </p:tgtEl>
                                      </p:cBhvr>
                                    </p:animEffect>
                                    <p:set>
                                      <p:cBhvr>
                                        <p:cTn id="214" dur="1" fill="hold">
                                          <p:stCondLst>
                                            <p:cond delay="2999"/>
                                          </p:stCondLst>
                                        </p:cTn>
                                        <p:tgtEl>
                                          <p:spTgt spid="15"/>
                                        </p:tgtEl>
                                        <p:attrNameLst>
                                          <p:attrName>style.visibility</p:attrName>
                                        </p:attrNameLst>
                                      </p:cBhvr>
                                      <p:to>
                                        <p:strVal val="hidden"/>
                                      </p:to>
                                    </p:set>
                                  </p:childTnLst>
                                </p:cTn>
                              </p:par>
                              <p:par>
                                <p:cTn id="215" presetID="13" presetClass="exit" presetSubtype="32" fill="hold" nodeType="withEffect">
                                  <p:stCondLst>
                                    <p:cond delay="0"/>
                                  </p:stCondLst>
                                  <p:childTnLst>
                                    <p:animEffect transition="out" filter="plus(out)">
                                      <p:cBhvr>
                                        <p:cTn id="216" dur="3000"/>
                                        <p:tgtEl>
                                          <p:spTgt spid="16"/>
                                        </p:tgtEl>
                                      </p:cBhvr>
                                    </p:animEffect>
                                    <p:set>
                                      <p:cBhvr>
                                        <p:cTn id="217" dur="1" fill="hold">
                                          <p:stCondLst>
                                            <p:cond delay="2999"/>
                                          </p:stCondLst>
                                        </p:cTn>
                                        <p:tgtEl>
                                          <p:spTgt spid="16"/>
                                        </p:tgtEl>
                                        <p:attrNameLst>
                                          <p:attrName>style.visibility</p:attrName>
                                        </p:attrNameLst>
                                      </p:cBhvr>
                                      <p:to>
                                        <p:strVal val="hidden"/>
                                      </p:to>
                                    </p:set>
                                  </p:childTnLst>
                                </p:cTn>
                              </p:par>
                              <p:par>
                                <p:cTn id="218" presetID="13" presetClass="exit" presetSubtype="32" fill="hold" nodeType="withEffect">
                                  <p:stCondLst>
                                    <p:cond delay="0"/>
                                  </p:stCondLst>
                                  <p:childTnLst>
                                    <p:animEffect transition="out" filter="plus(out)">
                                      <p:cBhvr>
                                        <p:cTn id="219" dur="3000"/>
                                        <p:tgtEl>
                                          <p:spTgt spid="17"/>
                                        </p:tgtEl>
                                      </p:cBhvr>
                                    </p:animEffect>
                                    <p:set>
                                      <p:cBhvr>
                                        <p:cTn id="220" dur="1" fill="hold">
                                          <p:stCondLst>
                                            <p:cond delay="2999"/>
                                          </p:stCondLst>
                                        </p:cTn>
                                        <p:tgtEl>
                                          <p:spTgt spid="17"/>
                                        </p:tgtEl>
                                        <p:attrNameLst>
                                          <p:attrName>style.visibility</p:attrName>
                                        </p:attrNameLst>
                                      </p:cBhvr>
                                      <p:to>
                                        <p:strVal val="hidden"/>
                                      </p:to>
                                    </p:set>
                                  </p:childTnLst>
                                </p:cTn>
                              </p:par>
                              <p:par>
                                <p:cTn id="221" presetID="13" presetClass="exit" presetSubtype="32" fill="hold" nodeType="withEffect">
                                  <p:stCondLst>
                                    <p:cond delay="0"/>
                                  </p:stCondLst>
                                  <p:childTnLst>
                                    <p:animEffect transition="out" filter="plus(out)">
                                      <p:cBhvr>
                                        <p:cTn id="222" dur="3000"/>
                                        <p:tgtEl>
                                          <p:spTgt spid="18"/>
                                        </p:tgtEl>
                                      </p:cBhvr>
                                    </p:animEffect>
                                    <p:set>
                                      <p:cBhvr>
                                        <p:cTn id="223" dur="1" fill="hold">
                                          <p:stCondLst>
                                            <p:cond delay="2999"/>
                                          </p:stCondLst>
                                        </p:cTn>
                                        <p:tgtEl>
                                          <p:spTgt spid="18"/>
                                        </p:tgtEl>
                                        <p:attrNameLst>
                                          <p:attrName>style.visibility</p:attrName>
                                        </p:attrNameLst>
                                      </p:cBhvr>
                                      <p:to>
                                        <p:strVal val="hidden"/>
                                      </p:to>
                                    </p:set>
                                  </p:childTnLst>
                                </p:cTn>
                              </p:par>
                              <p:par>
                                <p:cTn id="224" presetID="13" presetClass="exit" presetSubtype="32" fill="hold" nodeType="withEffect">
                                  <p:stCondLst>
                                    <p:cond delay="0"/>
                                  </p:stCondLst>
                                  <p:childTnLst>
                                    <p:animEffect transition="out" filter="plus(out)">
                                      <p:cBhvr>
                                        <p:cTn id="225" dur="3000"/>
                                        <p:tgtEl>
                                          <p:spTgt spid="19"/>
                                        </p:tgtEl>
                                      </p:cBhvr>
                                    </p:animEffect>
                                    <p:set>
                                      <p:cBhvr>
                                        <p:cTn id="226" dur="1" fill="hold">
                                          <p:stCondLst>
                                            <p:cond delay="2999"/>
                                          </p:stCondLst>
                                        </p:cTn>
                                        <p:tgtEl>
                                          <p:spTgt spid="19"/>
                                        </p:tgtEl>
                                        <p:attrNameLst>
                                          <p:attrName>style.visibility</p:attrName>
                                        </p:attrNameLst>
                                      </p:cBhvr>
                                      <p:to>
                                        <p:strVal val="hidden"/>
                                      </p:to>
                                    </p:set>
                                  </p:childTnLst>
                                </p:cTn>
                              </p:par>
                              <p:par>
                                <p:cTn id="227" presetID="13" presetClass="exit" presetSubtype="32" fill="hold" nodeType="withEffect">
                                  <p:stCondLst>
                                    <p:cond delay="0"/>
                                  </p:stCondLst>
                                  <p:childTnLst>
                                    <p:animEffect transition="out" filter="plus(out)">
                                      <p:cBhvr>
                                        <p:cTn id="228" dur="3000"/>
                                        <p:tgtEl>
                                          <p:spTgt spid="20"/>
                                        </p:tgtEl>
                                      </p:cBhvr>
                                    </p:animEffect>
                                    <p:set>
                                      <p:cBhvr>
                                        <p:cTn id="229" dur="1" fill="hold">
                                          <p:stCondLst>
                                            <p:cond delay="2999"/>
                                          </p:stCondLst>
                                        </p:cTn>
                                        <p:tgtEl>
                                          <p:spTgt spid="20"/>
                                        </p:tgtEl>
                                        <p:attrNameLst>
                                          <p:attrName>style.visibility</p:attrName>
                                        </p:attrNameLst>
                                      </p:cBhvr>
                                      <p:to>
                                        <p:strVal val="hidden"/>
                                      </p:to>
                                    </p:set>
                                  </p:childTnLst>
                                </p:cTn>
                              </p:par>
                              <p:par>
                                <p:cTn id="230" presetID="23" presetClass="entr" presetSubtype="272" fill="hold" nodeType="withEffect">
                                  <p:stCondLst>
                                    <p:cond delay="0"/>
                                  </p:stCondLst>
                                  <p:childTnLst>
                                    <p:set>
                                      <p:cBhvr>
                                        <p:cTn id="231" dur="1" fill="hold">
                                          <p:stCondLst>
                                            <p:cond delay="0"/>
                                          </p:stCondLst>
                                        </p:cTn>
                                        <p:tgtEl>
                                          <p:spTgt spid="4"/>
                                        </p:tgtEl>
                                        <p:attrNameLst>
                                          <p:attrName>style.visibility</p:attrName>
                                        </p:attrNameLst>
                                      </p:cBhvr>
                                      <p:to>
                                        <p:strVal val="visible"/>
                                      </p:to>
                                    </p:set>
                                    <p:anim calcmode="lin" valueType="num">
                                      <p:cBhvr>
                                        <p:cTn id="232" dur="3000" fill="hold"/>
                                        <p:tgtEl>
                                          <p:spTgt spid="4"/>
                                        </p:tgtEl>
                                        <p:attrNameLst>
                                          <p:attrName>ppt_w</p:attrName>
                                        </p:attrNameLst>
                                      </p:cBhvr>
                                      <p:tavLst>
                                        <p:tav tm="0">
                                          <p:val>
                                            <p:strVal val="2/3*#ppt_w"/>
                                          </p:val>
                                        </p:tav>
                                        <p:tav tm="100000">
                                          <p:val>
                                            <p:strVal val="#ppt_w"/>
                                          </p:val>
                                        </p:tav>
                                      </p:tavLst>
                                    </p:anim>
                                    <p:anim calcmode="lin" valueType="num">
                                      <p:cBhvr>
                                        <p:cTn id="233" dur="3000" fill="hold"/>
                                        <p:tgtEl>
                                          <p:spTgt spid="4"/>
                                        </p:tgtEl>
                                        <p:attrNameLst>
                                          <p:attrName>ppt_h</p:attrName>
                                        </p:attrNameLst>
                                      </p:cBhvr>
                                      <p:tavLst>
                                        <p:tav tm="0">
                                          <p:val>
                                            <p:strVal val="2/3*#ppt_h"/>
                                          </p:val>
                                        </p:tav>
                                        <p:tav tm="100000">
                                          <p:val>
                                            <p:strVal val="#ppt_h"/>
                                          </p:val>
                                        </p:tav>
                                      </p:tavLst>
                                    </p:anim>
                                  </p:childTnLst>
                                </p:cTn>
                              </p:par>
                              <p:par>
                                <p:cTn id="234" presetID="8" presetClass="entr" presetSubtype="32" fill="hold" nodeType="withEffect">
                                  <p:stCondLst>
                                    <p:cond delay="0"/>
                                  </p:stCondLst>
                                  <p:childTnLst>
                                    <p:set>
                                      <p:cBhvr>
                                        <p:cTn id="235" dur="1" fill="hold">
                                          <p:stCondLst>
                                            <p:cond delay="0"/>
                                          </p:stCondLst>
                                        </p:cTn>
                                        <p:tgtEl>
                                          <p:spTgt spid="4"/>
                                        </p:tgtEl>
                                        <p:attrNameLst>
                                          <p:attrName>style.visibility</p:attrName>
                                        </p:attrNameLst>
                                      </p:cBhvr>
                                      <p:to>
                                        <p:strVal val="visible"/>
                                      </p:to>
                                    </p:set>
                                    <p:animEffect transition="in" filter="diamond(out)">
                                      <p:cBhvr>
                                        <p:cTn id="236" dur="3000"/>
                                        <p:tgtEl>
                                          <p:spTgt spid="4"/>
                                        </p:tgtEl>
                                      </p:cBhvr>
                                    </p:animEffect>
                                  </p:childTnLst>
                                </p:cTn>
                              </p:par>
                            </p:childTnLst>
                          </p:cTn>
                        </p:par>
                        <p:par>
                          <p:cTn id="237" fill="hold" nodeType="afterGroup">
                            <p:stCondLst>
                              <p:cond delay="6000"/>
                            </p:stCondLst>
                            <p:childTnLst>
                              <p:par>
                                <p:cTn id="238" presetID="40" presetClass="entr" presetSubtype="0" fill="hold" grpId="0" nodeType="afterEffect">
                                  <p:stCondLst>
                                    <p:cond delay="0"/>
                                  </p:stCondLst>
                                  <p:iterate type="lt">
                                    <p:tmPct val="10000"/>
                                  </p:iterate>
                                  <p:childTnLst>
                                    <p:set>
                                      <p:cBhvr>
                                        <p:cTn id="239" dur="1" fill="hold">
                                          <p:stCondLst>
                                            <p:cond delay="0"/>
                                          </p:stCondLst>
                                        </p:cTn>
                                        <p:tgtEl>
                                          <p:spTgt spid="21"/>
                                        </p:tgtEl>
                                        <p:attrNameLst>
                                          <p:attrName>style.visibility</p:attrName>
                                        </p:attrNameLst>
                                      </p:cBhvr>
                                      <p:to>
                                        <p:strVal val="visible"/>
                                      </p:to>
                                    </p:set>
                                    <p:animEffect transition="in" filter="fade">
                                      <p:cBhvr>
                                        <p:cTn id="240" dur="1000"/>
                                        <p:tgtEl>
                                          <p:spTgt spid="21"/>
                                        </p:tgtEl>
                                      </p:cBhvr>
                                    </p:animEffect>
                                    <p:anim calcmode="lin" valueType="num">
                                      <p:cBhvr>
                                        <p:cTn id="241" dur="1000" fill="hold"/>
                                        <p:tgtEl>
                                          <p:spTgt spid="21"/>
                                        </p:tgtEl>
                                        <p:attrNameLst>
                                          <p:attrName>ppt_x</p:attrName>
                                        </p:attrNameLst>
                                      </p:cBhvr>
                                      <p:tavLst>
                                        <p:tav tm="0">
                                          <p:val>
                                            <p:strVal val="#ppt_x-.1"/>
                                          </p:val>
                                        </p:tav>
                                        <p:tav tm="100000">
                                          <p:val>
                                            <p:strVal val="#ppt_x"/>
                                          </p:val>
                                        </p:tav>
                                      </p:tavLst>
                                    </p:anim>
                                    <p:anim calcmode="lin" valueType="num">
                                      <p:cBhvr>
                                        <p:cTn id="242"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0(122).JPG"/>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0" y="1"/>
            <a:ext cx="9144000" cy="5143499"/>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pic>
      <p:sp>
        <p:nvSpPr>
          <p:cNvPr id="6" name="5 Onda"/>
          <p:cNvSpPr/>
          <p:nvPr/>
        </p:nvSpPr>
        <p:spPr>
          <a:xfrm>
            <a:off x="0" y="0"/>
            <a:ext cx="4500563" cy="1339850"/>
          </a:xfrm>
          <a:prstGeom prst="wave">
            <a:avLst>
              <a:gd name="adj1" fmla="val 20000"/>
              <a:gd name="adj2" fmla="val 0"/>
            </a:avLst>
          </a:prstGeom>
          <a:noFill/>
          <a:ln w="38100">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Onda"/>
          <p:cNvSpPr/>
          <p:nvPr/>
        </p:nvSpPr>
        <p:spPr>
          <a:xfrm>
            <a:off x="0" y="804863"/>
            <a:ext cx="4500563" cy="1338262"/>
          </a:xfrm>
          <a:prstGeom prst="wave">
            <a:avLst>
              <a:gd name="adj1" fmla="val 20000"/>
              <a:gd name="adj2" fmla="val 0"/>
            </a:avLst>
          </a:prstGeom>
          <a:noFill/>
          <a:ln w="38100">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Onda"/>
          <p:cNvSpPr/>
          <p:nvPr/>
        </p:nvSpPr>
        <p:spPr>
          <a:xfrm>
            <a:off x="0" y="1608138"/>
            <a:ext cx="4500563" cy="1339850"/>
          </a:xfrm>
          <a:prstGeom prst="wave">
            <a:avLst>
              <a:gd name="adj1" fmla="val 20000"/>
              <a:gd name="adj2" fmla="val 0"/>
            </a:avLst>
          </a:prstGeom>
          <a:noFill/>
          <a:ln w="38100">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Onda"/>
          <p:cNvSpPr/>
          <p:nvPr/>
        </p:nvSpPr>
        <p:spPr>
          <a:xfrm>
            <a:off x="0" y="2411413"/>
            <a:ext cx="4500563" cy="1339850"/>
          </a:xfrm>
          <a:prstGeom prst="wave">
            <a:avLst>
              <a:gd name="adj1" fmla="val 20000"/>
              <a:gd name="adj2" fmla="val 0"/>
            </a:avLst>
          </a:prstGeom>
          <a:noFill/>
          <a:ln w="38100">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Onda"/>
          <p:cNvSpPr/>
          <p:nvPr/>
        </p:nvSpPr>
        <p:spPr>
          <a:xfrm>
            <a:off x="0" y="4030663"/>
            <a:ext cx="4500563" cy="1338262"/>
          </a:xfrm>
          <a:prstGeom prst="wave">
            <a:avLst>
              <a:gd name="adj1" fmla="val 20000"/>
              <a:gd name="adj2" fmla="val 0"/>
            </a:avLst>
          </a:prstGeom>
          <a:noFill/>
          <a:ln w="38100">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Onda"/>
          <p:cNvSpPr/>
          <p:nvPr/>
        </p:nvSpPr>
        <p:spPr>
          <a:xfrm>
            <a:off x="0" y="3214688"/>
            <a:ext cx="4500563" cy="1339850"/>
          </a:xfrm>
          <a:prstGeom prst="wave">
            <a:avLst>
              <a:gd name="adj1" fmla="val 20000"/>
              <a:gd name="adj2" fmla="val 0"/>
            </a:avLst>
          </a:prstGeom>
          <a:noFill/>
          <a:ln w="38100">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Onda"/>
          <p:cNvSpPr/>
          <p:nvPr/>
        </p:nvSpPr>
        <p:spPr>
          <a:xfrm flipH="1">
            <a:off x="4500563" y="0"/>
            <a:ext cx="4643437" cy="1339850"/>
          </a:xfrm>
          <a:prstGeom prst="wave">
            <a:avLst>
              <a:gd name="adj1" fmla="val 20000"/>
              <a:gd name="adj2" fmla="val 0"/>
            </a:avLst>
          </a:prstGeom>
          <a:noFill/>
          <a:ln w="38100">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Onda"/>
          <p:cNvSpPr/>
          <p:nvPr/>
        </p:nvSpPr>
        <p:spPr>
          <a:xfrm flipH="1">
            <a:off x="4500563" y="804863"/>
            <a:ext cx="4643437" cy="1338262"/>
          </a:xfrm>
          <a:prstGeom prst="wave">
            <a:avLst>
              <a:gd name="adj1" fmla="val 20000"/>
              <a:gd name="adj2" fmla="val 0"/>
            </a:avLst>
          </a:prstGeom>
          <a:noFill/>
          <a:ln w="38100">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Onda"/>
          <p:cNvSpPr/>
          <p:nvPr/>
        </p:nvSpPr>
        <p:spPr>
          <a:xfrm flipH="1">
            <a:off x="4500563" y="1608138"/>
            <a:ext cx="4643437" cy="1339850"/>
          </a:xfrm>
          <a:prstGeom prst="wave">
            <a:avLst>
              <a:gd name="adj1" fmla="val 20000"/>
              <a:gd name="adj2" fmla="val 0"/>
            </a:avLst>
          </a:prstGeom>
          <a:noFill/>
          <a:ln w="38100">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Onda"/>
          <p:cNvSpPr/>
          <p:nvPr/>
        </p:nvSpPr>
        <p:spPr>
          <a:xfrm flipH="1">
            <a:off x="4500563" y="2411413"/>
            <a:ext cx="4643437" cy="1339850"/>
          </a:xfrm>
          <a:prstGeom prst="wave">
            <a:avLst>
              <a:gd name="adj1" fmla="val 20000"/>
              <a:gd name="adj2" fmla="val 0"/>
            </a:avLst>
          </a:prstGeom>
          <a:noFill/>
          <a:ln w="38100">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Onda"/>
          <p:cNvSpPr/>
          <p:nvPr/>
        </p:nvSpPr>
        <p:spPr>
          <a:xfrm flipH="1">
            <a:off x="4500563" y="3214688"/>
            <a:ext cx="4643437" cy="1339850"/>
          </a:xfrm>
          <a:prstGeom prst="wave">
            <a:avLst>
              <a:gd name="adj1" fmla="val 20000"/>
              <a:gd name="adj2" fmla="val 0"/>
            </a:avLst>
          </a:prstGeom>
          <a:noFill/>
          <a:ln w="38100">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Onda"/>
          <p:cNvSpPr/>
          <p:nvPr/>
        </p:nvSpPr>
        <p:spPr>
          <a:xfrm flipH="1">
            <a:off x="4500563" y="4019550"/>
            <a:ext cx="4643437" cy="1338263"/>
          </a:xfrm>
          <a:prstGeom prst="wave">
            <a:avLst>
              <a:gd name="adj1" fmla="val 20000"/>
              <a:gd name="adj2" fmla="val 0"/>
            </a:avLst>
          </a:prstGeom>
          <a:noFill/>
          <a:ln w="38100">
            <a:solidFill>
              <a:schemeClr val="accent5">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CuadroTexto"/>
          <p:cNvSpPr txBox="1"/>
          <p:nvPr/>
        </p:nvSpPr>
        <p:spPr>
          <a:xfrm>
            <a:off x="1042988" y="4371975"/>
            <a:ext cx="7129462"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Además, tiene en cuenta la labor del artista y premia también el ingenio y la gracia de los monumentos.</a:t>
            </a:r>
          </a:p>
        </p:txBody>
      </p:sp>
    </p:spTree>
  </p:cSld>
  <p:clrMapOvr>
    <a:masterClrMapping/>
  </p:clrMapOvr>
  <mc:AlternateContent xmlns:mc="http://schemas.openxmlformats.org/markup-compatibility/2006" xmlns:p14="http://schemas.microsoft.com/office/powerpoint/2010/main">
    <mc:Choice Requires="p14">
      <p:transition spd="slow" p14:dur="2000" advTm="17000">
        <p14:prism/>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ppt_x"/>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ppt_x"/>
                                          </p:val>
                                        </p:tav>
                                        <p:tav tm="100000">
                                          <p:val>
                                            <p:strVal val="#ppt_x"/>
                                          </p:val>
                                        </p:tav>
                                      </p:tavLst>
                                    </p:anim>
                                    <p:anim calcmode="lin" valueType="num">
                                      <p:cBhvr additive="base">
                                        <p:cTn id="24" dur="3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ppt_x"/>
                                          </p:val>
                                        </p:tav>
                                        <p:tav tm="100000">
                                          <p:val>
                                            <p:strVal val="#ppt_x"/>
                                          </p:val>
                                        </p:tav>
                                      </p:tavLst>
                                    </p:anim>
                                    <p:anim calcmode="lin" valueType="num">
                                      <p:cBhvr additive="base">
                                        <p:cTn id="28" dur="3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0-#ppt_h/2"/>
                                          </p:val>
                                        </p:tav>
                                        <p:tav tm="100000">
                                          <p:val>
                                            <p:strVal val="#ppt_y"/>
                                          </p:val>
                                        </p:tav>
                                      </p:tavLst>
                                    </p:anim>
                                  </p:childTnLst>
                                </p:cTn>
                              </p:par>
                              <p:par>
                                <p:cTn id="33" presetID="2" presetClass="entr" presetSubtype="1"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ppt_x"/>
                                          </p:val>
                                        </p:tav>
                                        <p:tav tm="100000">
                                          <p:val>
                                            <p:strVal val="#ppt_x"/>
                                          </p:val>
                                        </p:tav>
                                      </p:tavLst>
                                    </p:anim>
                                    <p:anim calcmode="lin" valueType="num">
                                      <p:cBhvr additive="base">
                                        <p:cTn id="36" dur="3000" fill="hold"/>
                                        <p:tgtEl>
                                          <p:spTgt spid="13"/>
                                        </p:tgtEl>
                                        <p:attrNameLst>
                                          <p:attrName>ppt_y</p:attrName>
                                        </p:attrNameLst>
                                      </p:cBhvr>
                                      <p:tavLst>
                                        <p:tav tm="0">
                                          <p:val>
                                            <p:strVal val="0-#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ppt_x"/>
                                          </p:val>
                                        </p:tav>
                                        <p:tav tm="100000">
                                          <p:val>
                                            <p:strVal val="#ppt_x"/>
                                          </p:val>
                                        </p:tav>
                                      </p:tavLst>
                                    </p:anim>
                                    <p:anim calcmode="lin" valueType="num">
                                      <p:cBhvr additive="base">
                                        <p:cTn id="40" dur="3000" fill="hold"/>
                                        <p:tgtEl>
                                          <p:spTgt spid="14"/>
                                        </p:tgtEl>
                                        <p:attrNameLst>
                                          <p:attrName>ppt_y</p:attrName>
                                        </p:attrNameLst>
                                      </p:cBhvr>
                                      <p:tavLst>
                                        <p:tav tm="0">
                                          <p:val>
                                            <p:strVal val="0-#ppt_h/2"/>
                                          </p:val>
                                        </p:tav>
                                        <p:tav tm="100000">
                                          <p:val>
                                            <p:strVal val="#ppt_y"/>
                                          </p:val>
                                        </p:tav>
                                      </p:tavLst>
                                    </p:anim>
                                  </p:childTnLst>
                                </p:cTn>
                              </p:par>
                              <p:par>
                                <p:cTn id="41" presetID="2" presetClass="entr" presetSubtype="1"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ppt_x"/>
                                          </p:val>
                                        </p:tav>
                                        <p:tav tm="100000">
                                          <p:val>
                                            <p:strVal val="#ppt_x"/>
                                          </p:val>
                                        </p:tav>
                                      </p:tavLst>
                                    </p:anim>
                                    <p:anim calcmode="lin" valueType="num">
                                      <p:cBhvr additive="base">
                                        <p:cTn id="44" dur="3000" fill="hold"/>
                                        <p:tgtEl>
                                          <p:spTgt spid="15"/>
                                        </p:tgtEl>
                                        <p:attrNameLst>
                                          <p:attrName>ppt_y</p:attrName>
                                        </p:attrNameLst>
                                      </p:cBhvr>
                                      <p:tavLst>
                                        <p:tav tm="0">
                                          <p:val>
                                            <p:strVal val="0-#ppt_h/2"/>
                                          </p:val>
                                        </p:tav>
                                        <p:tav tm="100000">
                                          <p:val>
                                            <p:strVal val="#ppt_y"/>
                                          </p:val>
                                        </p:tav>
                                      </p:tavLst>
                                    </p:anim>
                                  </p:childTnLst>
                                </p:cTn>
                              </p:par>
                              <p:par>
                                <p:cTn id="45" presetID="2" presetClass="entr" presetSubtype="1"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ppt_x"/>
                                          </p:val>
                                        </p:tav>
                                        <p:tav tm="100000">
                                          <p:val>
                                            <p:strVal val="#ppt_x"/>
                                          </p:val>
                                        </p:tav>
                                      </p:tavLst>
                                    </p:anim>
                                    <p:anim calcmode="lin" valueType="num">
                                      <p:cBhvr additive="base">
                                        <p:cTn id="48" dur="3000" fill="hold"/>
                                        <p:tgtEl>
                                          <p:spTgt spid="16"/>
                                        </p:tgtEl>
                                        <p:attrNameLst>
                                          <p:attrName>ppt_y</p:attrName>
                                        </p:attrNameLst>
                                      </p:cBhvr>
                                      <p:tavLst>
                                        <p:tav tm="0">
                                          <p:val>
                                            <p:strVal val="0-#ppt_h/2"/>
                                          </p:val>
                                        </p:tav>
                                        <p:tav tm="100000">
                                          <p:val>
                                            <p:strVal val="#ppt_y"/>
                                          </p:val>
                                        </p:tav>
                                      </p:tavLst>
                                    </p:anim>
                                  </p:childTnLst>
                                </p:cTn>
                              </p:par>
                              <p:par>
                                <p:cTn id="49" presetID="2" presetClass="entr" presetSubtype="1"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ppt_x"/>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5" presetClass="entr" presetSubtype="10" fill="hold" grpId="1"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checkerboard(across)">
                                      <p:cBhvr>
                                        <p:cTn id="55" dur="3000"/>
                                        <p:tgtEl>
                                          <p:spTgt spid="6"/>
                                        </p:tgtEl>
                                      </p:cBhvr>
                                    </p:animEffect>
                                  </p:childTnLst>
                                </p:cTn>
                              </p:par>
                              <p:par>
                                <p:cTn id="56" presetID="5" presetClass="entr" presetSubtype="10" fill="hold" grpId="1"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checkerboard(across)">
                                      <p:cBhvr>
                                        <p:cTn id="58" dur="3000"/>
                                        <p:tgtEl>
                                          <p:spTgt spid="7"/>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checkerboard(across)">
                                      <p:cBhvr>
                                        <p:cTn id="61" dur="3000"/>
                                        <p:tgtEl>
                                          <p:spTgt spid="8"/>
                                        </p:tgtEl>
                                      </p:cBhvr>
                                    </p:animEffect>
                                  </p:childTnLst>
                                </p:cTn>
                              </p:par>
                              <p:par>
                                <p:cTn id="62" presetID="5" presetClass="entr" presetSubtype="10" fill="hold" grpId="1"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checkerboard(across)">
                                      <p:cBhvr>
                                        <p:cTn id="64" dur="3000"/>
                                        <p:tgtEl>
                                          <p:spTgt spid="9"/>
                                        </p:tgtEl>
                                      </p:cBhvr>
                                    </p:animEffect>
                                  </p:childTnLst>
                                </p:cTn>
                              </p:par>
                              <p:par>
                                <p:cTn id="65" presetID="5" presetClass="entr" presetSubtype="10" fill="hold" grpId="1"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checkerboard(across)">
                                      <p:cBhvr>
                                        <p:cTn id="67" dur="3000"/>
                                        <p:tgtEl>
                                          <p:spTgt spid="10"/>
                                        </p:tgtEl>
                                      </p:cBhvr>
                                    </p:animEffect>
                                  </p:childTnLst>
                                </p:cTn>
                              </p:par>
                              <p:par>
                                <p:cTn id="68" presetID="5"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checkerboard(across)">
                                      <p:cBhvr>
                                        <p:cTn id="70" dur="3000"/>
                                        <p:tgtEl>
                                          <p:spTgt spid="11"/>
                                        </p:tgtEl>
                                      </p:cBhvr>
                                    </p:animEffect>
                                  </p:childTnLst>
                                </p:cTn>
                              </p:par>
                              <p:par>
                                <p:cTn id="71" presetID="5" presetClass="entr" presetSubtype="10" fill="hold" grpId="1"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checkerboard(across)">
                                      <p:cBhvr>
                                        <p:cTn id="73" dur="3000"/>
                                        <p:tgtEl>
                                          <p:spTgt spid="12"/>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checkerboard(across)">
                                      <p:cBhvr>
                                        <p:cTn id="76" dur="3000"/>
                                        <p:tgtEl>
                                          <p:spTgt spid="13"/>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checkerboard(across)">
                                      <p:cBhvr>
                                        <p:cTn id="79" dur="3000"/>
                                        <p:tgtEl>
                                          <p:spTgt spid="14"/>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checkerboard(across)">
                                      <p:cBhvr>
                                        <p:cTn id="82" dur="3000"/>
                                        <p:tgtEl>
                                          <p:spTgt spid="15"/>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checkerboard(across)">
                                      <p:cBhvr>
                                        <p:cTn id="85" dur="3000"/>
                                        <p:tgtEl>
                                          <p:spTgt spid="16"/>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checkerboard(across)">
                                      <p:cBhvr>
                                        <p:cTn id="88" dur="3000"/>
                                        <p:tgtEl>
                                          <p:spTgt spid="17"/>
                                        </p:tgtEl>
                                      </p:cBhvr>
                                    </p:animEffect>
                                  </p:childTnLst>
                                </p:cTn>
                              </p:par>
                              <p:par>
                                <p:cTn id="89" presetID="17" presetClass="exit" presetSubtype="8" fill="hold" grpId="2" nodeType="withEffect">
                                  <p:stCondLst>
                                    <p:cond delay="0"/>
                                  </p:stCondLst>
                                  <p:childTnLst>
                                    <p:anim calcmode="lin" valueType="num">
                                      <p:cBhvr>
                                        <p:cTn id="90" dur="3000"/>
                                        <p:tgtEl>
                                          <p:spTgt spid="6"/>
                                        </p:tgtEl>
                                        <p:attrNameLst>
                                          <p:attrName>ppt_x</p:attrName>
                                        </p:attrNameLst>
                                      </p:cBhvr>
                                      <p:tavLst>
                                        <p:tav tm="0">
                                          <p:val>
                                            <p:strVal val="ppt_x"/>
                                          </p:val>
                                        </p:tav>
                                        <p:tav tm="100000">
                                          <p:val>
                                            <p:strVal val="ppt_x-ppt_w/2"/>
                                          </p:val>
                                        </p:tav>
                                      </p:tavLst>
                                    </p:anim>
                                    <p:anim calcmode="lin" valueType="num">
                                      <p:cBhvr>
                                        <p:cTn id="91" dur="3000"/>
                                        <p:tgtEl>
                                          <p:spTgt spid="6"/>
                                        </p:tgtEl>
                                        <p:attrNameLst>
                                          <p:attrName>ppt_y</p:attrName>
                                        </p:attrNameLst>
                                      </p:cBhvr>
                                      <p:tavLst>
                                        <p:tav tm="0">
                                          <p:val>
                                            <p:strVal val="ppt_y"/>
                                          </p:val>
                                        </p:tav>
                                        <p:tav tm="100000">
                                          <p:val>
                                            <p:strVal val="ppt_y"/>
                                          </p:val>
                                        </p:tav>
                                      </p:tavLst>
                                    </p:anim>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strVal val="ppt_h"/>
                                          </p:val>
                                        </p:tav>
                                      </p:tavLst>
                                    </p:anim>
                                    <p:set>
                                      <p:cBhvr>
                                        <p:cTn id="94" dur="1" fill="hold">
                                          <p:stCondLst>
                                            <p:cond delay="2999"/>
                                          </p:stCondLst>
                                        </p:cTn>
                                        <p:tgtEl>
                                          <p:spTgt spid="6"/>
                                        </p:tgtEl>
                                        <p:attrNameLst>
                                          <p:attrName>style.visibility</p:attrName>
                                        </p:attrNameLst>
                                      </p:cBhvr>
                                      <p:to>
                                        <p:strVal val="hidden"/>
                                      </p:to>
                                    </p:set>
                                  </p:childTnLst>
                                </p:cTn>
                              </p:par>
                              <p:par>
                                <p:cTn id="95" presetID="17" presetClass="exit" presetSubtype="8" fill="hold" grpId="2" nodeType="withEffect">
                                  <p:stCondLst>
                                    <p:cond delay="0"/>
                                  </p:stCondLst>
                                  <p:childTnLst>
                                    <p:anim calcmode="lin" valueType="num">
                                      <p:cBhvr>
                                        <p:cTn id="96" dur="3000"/>
                                        <p:tgtEl>
                                          <p:spTgt spid="7"/>
                                        </p:tgtEl>
                                        <p:attrNameLst>
                                          <p:attrName>ppt_x</p:attrName>
                                        </p:attrNameLst>
                                      </p:cBhvr>
                                      <p:tavLst>
                                        <p:tav tm="0">
                                          <p:val>
                                            <p:strVal val="ppt_x"/>
                                          </p:val>
                                        </p:tav>
                                        <p:tav tm="100000">
                                          <p:val>
                                            <p:strVal val="ppt_x-ppt_w/2"/>
                                          </p:val>
                                        </p:tav>
                                      </p:tavLst>
                                    </p:anim>
                                    <p:anim calcmode="lin" valueType="num">
                                      <p:cBhvr>
                                        <p:cTn id="97" dur="3000"/>
                                        <p:tgtEl>
                                          <p:spTgt spid="7"/>
                                        </p:tgtEl>
                                        <p:attrNameLst>
                                          <p:attrName>ppt_y</p:attrName>
                                        </p:attrNameLst>
                                      </p:cBhvr>
                                      <p:tavLst>
                                        <p:tav tm="0">
                                          <p:val>
                                            <p:strVal val="ppt_y"/>
                                          </p:val>
                                        </p:tav>
                                        <p:tav tm="100000">
                                          <p:val>
                                            <p:strVal val="ppt_y"/>
                                          </p:val>
                                        </p:tav>
                                      </p:tavLst>
                                    </p:anim>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strVal val="ppt_h"/>
                                          </p:val>
                                        </p:tav>
                                      </p:tavLst>
                                    </p:anim>
                                    <p:set>
                                      <p:cBhvr>
                                        <p:cTn id="100" dur="1" fill="hold">
                                          <p:stCondLst>
                                            <p:cond delay="2999"/>
                                          </p:stCondLst>
                                        </p:cTn>
                                        <p:tgtEl>
                                          <p:spTgt spid="7"/>
                                        </p:tgtEl>
                                        <p:attrNameLst>
                                          <p:attrName>style.visibility</p:attrName>
                                        </p:attrNameLst>
                                      </p:cBhvr>
                                      <p:to>
                                        <p:strVal val="hidden"/>
                                      </p:to>
                                    </p:set>
                                  </p:childTnLst>
                                </p:cTn>
                              </p:par>
                              <p:par>
                                <p:cTn id="101" presetID="17" presetClass="exit" presetSubtype="8" fill="hold" grpId="2" nodeType="withEffect">
                                  <p:stCondLst>
                                    <p:cond delay="0"/>
                                  </p:stCondLst>
                                  <p:childTnLst>
                                    <p:anim calcmode="lin" valueType="num">
                                      <p:cBhvr>
                                        <p:cTn id="102" dur="3000"/>
                                        <p:tgtEl>
                                          <p:spTgt spid="8"/>
                                        </p:tgtEl>
                                        <p:attrNameLst>
                                          <p:attrName>ppt_x</p:attrName>
                                        </p:attrNameLst>
                                      </p:cBhvr>
                                      <p:tavLst>
                                        <p:tav tm="0">
                                          <p:val>
                                            <p:strVal val="ppt_x"/>
                                          </p:val>
                                        </p:tav>
                                        <p:tav tm="100000">
                                          <p:val>
                                            <p:strVal val="ppt_x-ppt_w/2"/>
                                          </p:val>
                                        </p:tav>
                                      </p:tavLst>
                                    </p:anim>
                                    <p:anim calcmode="lin" valueType="num">
                                      <p:cBhvr>
                                        <p:cTn id="103" dur="3000"/>
                                        <p:tgtEl>
                                          <p:spTgt spid="8"/>
                                        </p:tgtEl>
                                        <p:attrNameLst>
                                          <p:attrName>ppt_y</p:attrName>
                                        </p:attrNameLst>
                                      </p:cBhvr>
                                      <p:tavLst>
                                        <p:tav tm="0">
                                          <p:val>
                                            <p:strVal val="ppt_y"/>
                                          </p:val>
                                        </p:tav>
                                        <p:tav tm="100000">
                                          <p:val>
                                            <p:strVal val="ppt_y"/>
                                          </p:val>
                                        </p:tav>
                                      </p:tavLst>
                                    </p:anim>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strVal val="ppt_h"/>
                                          </p:val>
                                        </p:tav>
                                      </p:tavLst>
                                    </p:anim>
                                    <p:set>
                                      <p:cBhvr>
                                        <p:cTn id="106" dur="1" fill="hold">
                                          <p:stCondLst>
                                            <p:cond delay="2999"/>
                                          </p:stCondLst>
                                        </p:cTn>
                                        <p:tgtEl>
                                          <p:spTgt spid="8"/>
                                        </p:tgtEl>
                                        <p:attrNameLst>
                                          <p:attrName>style.visibility</p:attrName>
                                        </p:attrNameLst>
                                      </p:cBhvr>
                                      <p:to>
                                        <p:strVal val="hidden"/>
                                      </p:to>
                                    </p:set>
                                  </p:childTnLst>
                                </p:cTn>
                              </p:par>
                              <p:par>
                                <p:cTn id="107" presetID="17" presetClass="exit" presetSubtype="8" fill="hold" grpId="2" nodeType="withEffect">
                                  <p:stCondLst>
                                    <p:cond delay="0"/>
                                  </p:stCondLst>
                                  <p:childTnLst>
                                    <p:anim calcmode="lin" valueType="num">
                                      <p:cBhvr>
                                        <p:cTn id="108" dur="3000"/>
                                        <p:tgtEl>
                                          <p:spTgt spid="9"/>
                                        </p:tgtEl>
                                        <p:attrNameLst>
                                          <p:attrName>ppt_x</p:attrName>
                                        </p:attrNameLst>
                                      </p:cBhvr>
                                      <p:tavLst>
                                        <p:tav tm="0">
                                          <p:val>
                                            <p:strVal val="ppt_x"/>
                                          </p:val>
                                        </p:tav>
                                        <p:tav tm="100000">
                                          <p:val>
                                            <p:strVal val="ppt_x-ppt_w/2"/>
                                          </p:val>
                                        </p:tav>
                                      </p:tavLst>
                                    </p:anim>
                                    <p:anim calcmode="lin" valueType="num">
                                      <p:cBhvr>
                                        <p:cTn id="109" dur="3000"/>
                                        <p:tgtEl>
                                          <p:spTgt spid="9"/>
                                        </p:tgtEl>
                                        <p:attrNameLst>
                                          <p:attrName>ppt_y</p:attrName>
                                        </p:attrNameLst>
                                      </p:cBhvr>
                                      <p:tavLst>
                                        <p:tav tm="0">
                                          <p:val>
                                            <p:strVal val="ppt_y"/>
                                          </p:val>
                                        </p:tav>
                                        <p:tav tm="100000">
                                          <p:val>
                                            <p:strVal val="ppt_y"/>
                                          </p:val>
                                        </p:tav>
                                      </p:tavLst>
                                    </p:anim>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strVal val="ppt_h"/>
                                          </p:val>
                                        </p:tav>
                                      </p:tavLst>
                                    </p:anim>
                                    <p:set>
                                      <p:cBhvr>
                                        <p:cTn id="112" dur="1" fill="hold">
                                          <p:stCondLst>
                                            <p:cond delay="2999"/>
                                          </p:stCondLst>
                                        </p:cTn>
                                        <p:tgtEl>
                                          <p:spTgt spid="9"/>
                                        </p:tgtEl>
                                        <p:attrNameLst>
                                          <p:attrName>style.visibility</p:attrName>
                                        </p:attrNameLst>
                                      </p:cBhvr>
                                      <p:to>
                                        <p:strVal val="hidden"/>
                                      </p:to>
                                    </p:set>
                                  </p:childTnLst>
                                </p:cTn>
                              </p:par>
                              <p:par>
                                <p:cTn id="113" presetID="17" presetClass="exit" presetSubtype="8" fill="hold" grpId="2" nodeType="withEffect">
                                  <p:stCondLst>
                                    <p:cond delay="0"/>
                                  </p:stCondLst>
                                  <p:childTnLst>
                                    <p:anim calcmode="lin" valueType="num">
                                      <p:cBhvr>
                                        <p:cTn id="114" dur="3000"/>
                                        <p:tgtEl>
                                          <p:spTgt spid="10"/>
                                        </p:tgtEl>
                                        <p:attrNameLst>
                                          <p:attrName>ppt_x</p:attrName>
                                        </p:attrNameLst>
                                      </p:cBhvr>
                                      <p:tavLst>
                                        <p:tav tm="0">
                                          <p:val>
                                            <p:strVal val="ppt_x"/>
                                          </p:val>
                                        </p:tav>
                                        <p:tav tm="100000">
                                          <p:val>
                                            <p:strVal val="ppt_x-ppt_w/2"/>
                                          </p:val>
                                        </p:tav>
                                      </p:tavLst>
                                    </p:anim>
                                    <p:anim calcmode="lin" valueType="num">
                                      <p:cBhvr>
                                        <p:cTn id="115" dur="3000"/>
                                        <p:tgtEl>
                                          <p:spTgt spid="10"/>
                                        </p:tgtEl>
                                        <p:attrNameLst>
                                          <p:attrName>ppt_y</p:attrName>
                                        </p:attrNameLst>
                                      </p:cBhvr>
                                      <p:tavLst>
                                        <p:tav tm="0">
                                          <p:val>
                                            <p:strVal val="ppt_y"/>
                                          </p:val>
                                        </p:tav>
                                        <p:tav tm="100000">
                                          <p:val>
                                            <p:strVal val="ppt_y"/>
                                          </p:val>
                                        </p:tav>
                                      </p:tavLst>
                                    </p:anim>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strVal val="ppt_h"/>
                                          </p:val>
                                        </p:tav>
                                      </p:tavLst>
                                    </p:anim>
                                    <p:set>
                                      <p:cBhvr>
                                        <p:cTn id="118" dur="1" fill="hold">
                                          <p:stCondLst>
                                            <p:cond delay="2999"/>
                                          </p:stCondLst>
                                        </p:cTn>
                                        <p:tgtEl>
                                          <p:spTgt spid="10"/>
                                        </p:tgtEl>
                                        <p:attrNameLst>
                                          <p:attrName>style.visibility</p:attrName>
                                        </p:attrNameLst>
                                      </p:cBhvr>
                                      <p:to>
                                        <p:strVal val="hidden"/>
                                      </p:to>
                                    </p:set>
                                  </p:childTnLst>
                                </p:cTn>
                              </p:par>
                              <p:par>
                                <p:cTn id="119" presetID="17" presetClass="exit" presetSubtype="8" fill="hold" grpId="2" nodeType="withEffect">
                                  <p:stCondLst>
                                    <p:cond delay="0"/>
                                  </p:stCondLst>
                                  <p:childTnLst>
                                    <p:anim calcmode="lin" valueType="num">
                                      <p:cBhvr>
                                        <p:cTn id="120" dur="3000"/>
                                        <p:tgtEl>
                                          <p:spTgt spid="11"/>
                                        </p:tgtEl>
                                        <p:attrNameLst>
                                          <p:attrName>ppt_x</p:attrName>
                                        </p:attrNameLst>
                                      </p:cBhvr>
                                      <p:tavLst>
                                        <p:tav tm="0">
                                          <p:val>
                                            <p:strVal val="ppt_x"/>
                                          </p:val>
                                        </p:tav>
                                        <p:tav tm="100000">
                                          <p:val>
                                            <p:strVal val="ppt_x-ppt_w/2"/>
                                          </p:val>
                                        </p:tav>
                                      </p:tavLst>
                                    </p:anim>
                                    <p:anim calcmode="lin" valueType="num">
                                      <p:cBhvr>
                                        <p:cTn id="121" dur="3000"/>
                                        <p:tgtEl>
                                          <p:spTgt spid="11"/>
                                        </p:tgtEl>
                                        <p:attrNameLst>
                                          <p:attrName>ppt_y</p:attrName>
                                        </p:attrNameLst>
                                      </p:cBhvr>
                                      <p:tavLst>
                                        <p:tav tm="0">
                                          <p:val>
                                            <p:strVal val="ppt_y"/>
                                          </p:val>
                                        </p:tav>
                                        <p:tav tm="100000">
                                          <p:val>
                                            <p:strVal val="ppt_y"/>
                                          </p:val>
                                        </p:tav>
                                      </p:tavLst>
                                    </p:anim>
                                    <p:anim calcmode="lin" valueType="num">
                                      <p:cBhvr>
                                        <p:cTn id="122" dur="3000"/>
                                        <p:tgtEl>
                                          <p:spTgt spid="11"/>
                                        </p:tgtEl>
                                        <p:attrNameLst>
                                          <p:attrName>ppt_w</p:attrName>
                                        </p:attrNameLst>
                                      </p:cBhvr>
                                      <p:tavLst>
                                        <p:tav tm="0">
                                          <p:val>
                                            <p:strVal val="ppt_w"/>
                                          </p:val>
                                        </p:tav>
                                        <p:tav tm="100000">
                                          <p:val>
                                            <p:fltVal val="0"/>
                                          </p:val>
                                        </p:tav>
                                      </p:tavLst>
                                    </p:anim>
                                    <p:anim calcmode="lin" valueType="num">
                                      <p:cBhvr>
                                        <p:cTn id="123" dur="3000"/>
                                        <p:tgtEl>
                                          <p:spTgt spid="11"/>
                                        </p:tgtEl>
                                        <p:attrNameLst>
                                          <p:attrName>ppt_h</p:attrName>
                                        </p:attrNameLst>
                                      </p:cBhvr>
                                      <p:tavLst>
                                        <p:tav tm="0">
                                          <p:val>
                                            <p:strVal val="ppt_h"/>
                                          </p:val>
                                        </p:tav>
                                        <p:tav tm="100000">
                                          <p:val>
                                            <p:strVal val="ppt_h"/>
                                          </p:val>
                                        </p:tav>
                                      </p:tavLst>
                                    </p:anim>
                                    <p:set>
                                      <p:cBhvr>
                                        <p:cTn id="124" dur="1" fill="hold">
                                          <p:stCondLst>
                                            <p:cond delay="2999"/>
                                          </p:stCondLst>
                                        </p:cTn>
                                        <p:tgtEl>
                                          <p:spTgt spid="11"/>
                                        </p:tgtEl>
                                        <p:attrNameLst>
                                          <p:attrName>style.visibility</p:attrName>
                                        </p:attrNameLst>
                                      </p:cBhvr>
                                      <p:to>
                                        <p:strVal val="hidden"/>
                                      </p:to>
                                    </p:set>
                                  </p:childTnLst>
                                </p:cTn>
                              </p:par>
                              <p:par>
                                <p:cTn id="125" presetID="17" presetClass="exit" presetSubtype="2" fill="hold" grpId="2" nodeType="withEffect">
                                  <p:stCondLst>
                                    <p:cond delay="0"/>
                                  </p:stCondLst>
                                  <p:childTnLst>
                                    <p:anim calcmode="lin" valueType="num">
                                      <p:cBhvr>
                                        <p:cTn id="126" dur="3000"/>
                                        <p:tgtEl>
                                          <p:spTgt spid="12"/>
                                        </p:tgtEl>
                                        <p:attrNameLst>
                                          <p:attrName>ppt_x</p:attrName>
                                        </p:attrNameLst>
                                      </p:cBhvr>
                                      <p:tavLst>
                                        <p:tav tm="0">
                                          <p:val>
                                            <p:strVal val="ppt_x"/>
                                          </p:val>
                                        </p:tav>
                                        <p:tav tm="100000">
                                          <p:val>
                                            <p:strVal val="ppt_x+ppt_w/2"/>
                                          </p:val>
                                        </p:tav>
                                      </p:tavLst>
                                    </p:anim>
                                    <p:anim calcmode="lin" valueType="num">
                                      <p:cBhvr>
                                        <p:cTn id="127" dur="3000"/>
                                        <p:tgtEl>
                                          <p:spTgt spid="12"/>
                                        </p:tgtEl>
                                        <p:attrNameLst>
                                          <p:attrName>ppt_y</p:attrName>
                                        </p:attrNameLst>
                                      </p:cBhvr>
                                      <p:tavLst>
                                        <p:tav tm="0">
                                          <p:val>
                                            <p:strVal val="ppt_y"/>
                                          </p:val>
                                        </p:tav>
                                        <p:tav tm="100000">
                                          <p:val>
                                            <p:strVal val="ppt_y"/>
                                          </p:val>
                                        </p:tav>
                                      </p:tavLst>
                                    </p:anim>
                                    <p:anim calcmode="lin" valueType="num">
                                      <p:cBhvr>
                                        <p:cTn id="128" dur="3000"/>
                                        <p:tgtEl>
                                          <p:spTgt spid="12"/>
                                        </p:tgtEl>
                                        <p:attrNameLst>
                                          <p:attrName>ppt_w</p:attrName>
                                        </p:attrNameLst>
                                      </p:cBhvr>
                                      <p:tavLst>
                                        <p:tav tm="0">
                                          <p:val>
                                            <p:strVal val="ppt_w"/>
                                          </p:val>
                                        </p:tav>
                                        <p:tav tm="100000">
                                          <p:val>
                                            <p:fltVal val="0"/>
                                          </p:val>
                                        </p:tav>
                                      </p:tavLst>
                                    </p:anim>
                                    <p:anim calcmode="lin" valueType="num">
                                      <p:cBhvr>
                                        <p:cTn id="129" dur="3000"/>
                                        <p:tgtEl>
                                          <p:spTgt spid="12"/>
                                        </p:tgtEl>
                                        <p:attrNameLst>
                                          <p:attrName>ppt_h</p:attrName>
                                        </p:attrNameLst>
                                      </p:cBhvr>
                                      <p:tavLst>
                                        <p:tav tm="0">
                                          <p:val>
                                            <p:strVal val="ppt_h"/>
                                          </p:val>
                                        </p:tav>
                                        <p:tav tm="100000">
                                          <p:val>
                                            <p:strVal val="ppt_h"/>
                                          </p:val>
                                        </p:tav>
                                      </p:tavLst>
                                    </p:anim>
                                    <p:set>
                                      <p:cBhvr>
                                        <p:cTn id="130" dur="1" fill="hold">
                                          <p:stCondLst>
                                            <p:cond delay="2999"/>
                                          </p:stCondLst>
                                        </p:cTn>
                                        <p:tgtEl>
                                          <p:spTgt spid="12"/>
                                        </p:tgtEl>
                                        <p:attrNameLst>
                                          <p:attrName>style.visibility</p:attrName>
                                        </p:attrNameLst>
                                      </p:cBhvr>
                                      <p:to>
                                        <p:strVal val="hidden"/>
                                      </p:to>
                                    </p:set>
                                  </p:childTnLst>
                                </p:cTn>
                              </p:par>
                              <p:par>
                                <p:cTn id="131" presetID="17" presetClass="exit" presetSubtype="2" fill="hold" grpId="2" nodeType="withEffect">
                                  <p:stCondLst>
                                    <p:cond delay="0"/>
                                  </p:stCondLst>
                                  <p:childTnLst>
                                    <p:anim calcmode="lin" valueType="num">
                                      <p:cBhvr>
                                        <p:cTn id="132" dur="3000"/>
                                        <p:tgtEl>
                                          <p:spTgt spid="13"/>
                                        </p:tgtEl>
                                        <p:attrNameLst>
                                          <p:attrName>ppt_x</p:attrName>
                                        </p:attrNameLst>
                                      </p:cBhvr>
                                      <p:tavLst>
                                        <p:tav tm="0">
                                          <p:val>
                                            <p:strVal val="ppt_x"/>
                                          </p:val>
                                        </p:tav>
                                        <p:tav tm="100000">
                                          <p:val>
                                            <p:strVal val="ppt_x+ppt_w/2"/>
                                          </p:val>
                                        </p:tav>
                                      </p:tavLst>
                                    </p:anim>
                                    <p:anim calcmode="lin" valueType="num">
                                      <p:cBhvr>
                                        <p:cTn id="133" dur="3000"/>
                                        <p:tgtEl>
                                          <p:spTgt spid="13"/>
                                        </p:tgtEl>
                                        <p:attrNameLst>
                                          <p:attrName>ppt_y</p:attrName>
                                        </p:attrNameLst>
                                      </p:cBhvr>
                                      <p:tavLst>
                                        <p:tav tm="0">
                                          <p:val>
                                            <p:strVal val="ppt_y"/>
                                          </p:val>
                                        </p:tav>
                                        <p:tav tm="100000">
                                          <p:val>
                                            <p:strVal val="ppt_y"/>
                                          </p:val>
                                        </p:tav>
                                      </p:tavLst>
                                    </p:anim>
                                    <p:anim calcmode="lin" valueType="num">
                                      <p:cBhvr>
                                        <p:cTn id="134" dur="3000"/>
                                        <p:tgtEl>
                                          <p:spTgt spid="13"/>
                                        </p:tgtEl>
                                        <p:attrNameLst>
                                          <p:attrName>ppt_w</p:attrName>
                                        </p:attrNameLst>
                                      </p:cBhvr>
                                      <p:tavLst>
                                        <p:tav tm="0">
                                          <p:val>
                                            <p:strVal val="ppt_w"/>
                                          </p:val>
                                        </p:tav>
                                        <p:tav tm="100000">
                                          <p:val>
                                            <p:fltVal val="0"/>
                                          </p:val>
                                        </p:tav>
                                      </p:tavLst>
                                    </p:anim>
                                    <p:anim calcmode="lin" valueType="num">
                                      <p:cBhvr>
                                        <p:cTn id="135" dur="3000"/>
                                        <p:tgtEl>
                                          <p:spTgt spid="13"/>
                                        </p:tgtEl>
                                        <p:attrNameLst>
                                          <p:attrName>ppt_h</p:attrName>
                                        </p:attrNameLst>
                                      </p:cBhvr>
                                      <p:tavLst>
                                        <p:tav tm="0">
                                          <p:val>
                                            <p:strVal val="ppt_h"/>
                                          </p:val>
                                        </p:tav>
                                        <p:tav tm="100000">
                                          <p:val>
                                            <p:strVal val="ppt_h"/>
                                          </p:val>
                                        </p:tav>
                                      </p:tavLst>
                                    </p:anim>
                                    <p:set>
                                      <p:cBhvr>
                                        <p:cTn id="136" dur="1" fill="hold">
                                          <p:stCondLst>
                                            <p:cond delay="2999"/>
                                          </p:stCondLst>
                                        </p:cTn>
                                        <p:tgtEl>
                                          <p:spTgt spid="13"/>
                                        </p:tgtEl>
                                        <p:attrNameLst>
                                          <p:attrName>style.visibility</p:attrName>
                                        </p:attrNameLst>
                                      </p:cBhvr>
                                      <p:to>
                                        <p:strVal val="hidden"/>
                                      </p:to>
                                    </p:set>
                                  </p:childTnLst>
                                </p:cTn>
                              </p:par>
                              <p:par>
                                <p:cTn id="137" presetID="17" presetClass="exit" presetSubtype="2" fill="hold" grpId="2" nodeType="withEffect">
                                  <p:stCondLst>
                                    <p:cond delay="0"/>
                                  </p:stCondLst>
                                  <p:childTnLst>
                                    <p:anim calcmode="lin" valueType="num">
                                      <p:cBhvr>
                                        <p:cTn id="138" dur="3000"/>
                                        <p:tgtEl>
                                          <p:spTgt spid="14"/>
                                        </p:tgtEl>
                                        <p:attrNameLst>
                                          <p:attrName>ppt_x</p:attrName>
                                        </p:attrNameLst>
                                      </p:cBhvr>
                                      <p:tavLst>
                                        <p:tav tm="0">
                                          <p:val>
                                            <p:strVal val="ppt_x"/>
                                          </p:val>
                                        </p:tav>
                                        <p:tav tm="100000">
                                          <p:val>
                                            <p:strVal val="ppt_x+ppt_w/2"/>
                                          </p:val>
                                        </p:tav>
                                      </p:tavLst>
                                    </p:anim>
                                    <p:anim calcmode="lin" valueType="num">
                                      <p:cBhvr>
                                        <p:cTn id="139" dur="3000"/>
                                        <p:tgtEl>
                                          <p:spTgt spid="14"/>
                                        </p:tgtEl>
                                        <p:attrNameLst>
                                          <p:attrName>ppt_y</p:attrName>
                                        </p:attrNameLst>
                                      </p:cBhvr>
                                      <p:tavLst>
                                        <p:tav tm="0">
                                          <p:val>
                                            <p:strVal val="ppt_y"/>
                                          </p:val>
                                        </p:tav>
                                        <p:tav tm="100000">
                                          <p:val>
                                            <p:strVal val="ppt_y"/>
                                          </p:val>
                                        </p:tav>
                                      </p:tavLst>
                                    </p:anim>
                                    <p:anim calcmode="lin" valueType="num">
                                      <p:cBhvr>
                                        <p:cTn id="140" dur="3000"/>
                                        <p:tgtEl>
                                          <p:spTgt spid="14"/>
                                        </p:tgtEl>
                                        <p:attrNameLst>
                                          <p:attrName>ppt_w</p:attrName>
                                        </p:attrNameLst>
                                      </p:cBhvr>
                                      <p:tavLst>
                                        <p:tav tm="0">
                                          <p:val>
                                            <p:strVal val="ppt_w"/>
                                          </p:val>
                                        </p:tav>
                                        <p:tav tm="100000">
                                          <p:val>
                                            <p:fltVal val="0"/>
                                          </p:val>
                                        </p:tav>
                                      </p:tavLst>
                                    </p:anim>
                                    <p:anim calcmode="lin" valueType="num">
                                      <p:cBhvr>
                                        <p:cTn id="141" dur="3000"/>
                                        <p:tgtEl>
                                          <p:spTgt spid="14"/>
                                        </p:tgtEl>
                                        <p:attrNameLst>
                                          <p:attrName>ppt_h</p:attrName>
                                        </p:attrNameLst>
                                      </p:cBhvr>
                                      <p:tavLst>
                                        <p:tav tm="0">
                                          <p:val>
                                            <p:strVal val="ppt_h"/>
                                          </p:val>
                                        </p:tav>
                                        <p:tav tm="100000">
                                          <p:val>
                                            <p:strVal val="ppt_h"/>
                                          </p:val>
                                        </p:tav>
                                      </p:tavLst>
                                    </p:anim>
                                    <p:set>
                                      <p:cBhvr>
                                        <p:cTn id="142" dur="1" fill="hold">
                                          <p:stCondLst>
                                            <p:cond delay="2999"/>
                                          </p:stCondLst>
                                        </p:cTn>
                                        <p:tgtEl>
                                          <p:spTgt spid="14"/>
                                        </p:tgtEl>
                                        <p:attrNameLst>
                                          <p:attrName>style.visibility</p:attrName>
                                        </p:attrNameLst>
                                      </p:cBhvr>
                                      <p:to>
                                        <p:strVal val="hidden"/>
                                      </p:to>
                                    </p:set>
                                  </p:childTnLst>
                                </p:cTn>
                              </p:par>
                              <p:par>
                                <p:cTn id="143" presetID="17" presetClass="exit" presetSubtype="2" fill="hold" grpId="2" nodeType="withEffect">
                                  <p:stCondLst>
                                    <p:cond delay="0"/>
                                  </p:stCondLst>
                                  <p:childTnLst>
                                    <p:anim calcmode="lin" valueType="num">
                                      <p:cBhvr>
                                        <p:cTn id="144" dur="3000"/>
                                        <p:tgtEl>
                                          <p:spTgt spid="15"/>
                                        </p:tgtEl>
                                        <p:attrNameLst>
                                          <p:attrName>ppt_x</p:attrName>
                                        </p:attrNameLst>
                                      </p:cBhvr>
                                      <p:tavLst>
                                        <p:tav tm="0">
                                          <p:val>
                                            <p:strVal val="ppt_x"/>
                                          </p:val>
                                        </p:tav>
                                        <p:tav tm="100000">
                                          <p:val>
                                            <p:strVal val="ppt_x+ppt_w/2"/>
                                          </p:val>
                                        </p:tav>
                                      </p:tavLst>
                                    </p:anim>
                                    <p:anim calcmode="lin" valueType="num">
                                      <p:cBhvr>
                                        <p:cTn id="145" dur="3000"/>
                                        <p:tgtEl>
                                          <p:spTgt spid="15"/>
                                        </p:tgtEl>
                                        <p:attrNameLst>
                                          <p:attrName>ppt_y</p:attrName>
                                        </p:attrNameLst>
                                      </p:cBhvr>
                                      <p:tavLst>
                                        <p:tav tm="0">
                                          <p:val>
                                            <p:strVal val="ppt_y"/>
                                          </p:val>
                                        </p:tav>
                                        <p:tav tm="100000">
                                          <p:val>
                                            <p:strVal val="ppt_y"/>
                                          </p:val>
                                        </p:tav>
                                      </p:tavLst>
                                    </p:anim>
                                    <p:anim calcmode="lin" valueType="num">
                                      <p:cBhvr>
                                        <p:cTn id="146" dur="3000"/>
                                        <p:tgtEl>
                                          <p:spTgt spid="15"/>
                                        </p:tgtEl>
                                        <p:attrNameLst>
                                          <p:attrName>ppt_w</p:attrName>
                                        </p:attrNameLst>
                                      </p:cBhvr>
                                      <p:tavLst>
                                        <p:tav tm="0">
                                          <p:val>
                                            <p:strVal val="ppt_w"/>
                                          </p:val>
                                        </p:tav>
                                        <p:tav tm="100000">
                                          <p:val>
                                            <p:fltVal val="0"/>
                                          </p:val>
                                        </p:tav>
                                      </p:tavLst>
                                    </p:anim>
                                    <p:anim calcmode="lin" valueType="num">
                                      <p:cBhvr>
                                        <p:cTn id="147" dur="3000"/>
                                        <p:tgtEl>
                                          <p:spTgt spid="15"/>
                                        </p:tgtEl>
                                        <p:attrNameLst>
                                          <p:attrName>ppt_h</p:attrName>
                                        </p:attrNameLst>
                                      </p:cBhvr>
                                      <p:tavLst>
                                        <p:tav tm="0">
                                          <p:val>
                                            <p:strVal val="ppt_h"/>
                                          </p:val>
                                        </p:tav>
                                        <p:tav tm="100000">
                                          <p:val>
                                            <p:strVal val="ppt_h"/>
                                          </p:val>
                                        </p:tav>
                                      </p:tavLst>
                                    </p:anim>
                                    <p:set>
                                      <p:cBhvr>
                                        <p:cTn id="148" dur="1" fill="hold">
                                          <p:stCondLst>
                                            <p:cond delay="2999"/>
                                          </p:stCondLst>
                                        </p:cTn>
                                        <p:tgtEl>
                                          <p:spTgt spid="15"/>
                                        </p:tgtEl>
                                        <p:attrNameLst>
                                          <p:attrName>style.visibility</p:attrName>
                                        </p:attrNameLst>
                                      </p:cBhvr>
                                      <p:to>
                                        <p:strVal val="hidden"/>
                                      </p:to>
                                    </p:set>
                                  </p:childTnLst>
                                </p:cTn>
                              </p:par>
                              <p:par>
                                <p:cTn id="149" presetID="17" presetClass="exit" presetSubtype="2" fill="hold" grpId="2" nodeType="withEffect">
                                  <p:stCondLst>
                                    <p:cond delay="0"/>
                                  </p:stCondLst>
                                  <p:childTnLst>
                                    <p:anim calcmode="lin" valueType="num">
                                      <p:cBhvr>
                                        <p:cTn id="150" dur="3000"/>
                                        <p:tgtEl>
                                          <p:spTgt spid="16"/>
                                        </p:tgtEl>
                                        <p:attrNameLst>
                                          <p:attrName>ppt_x</p:attrName>
                                        </p:attrNameLst>
                                      </p:cBhvr>
                                      <p:tavLst>
                                        <p:tav tm="0">
                                          <p:val>
                                            <p:strVal val="ppt_x"/>
                                          </p:val>
                                        </p:tav>
                                        <p:tav tm="100000">
                                          <p:val>
                                            <p:strVal val="ppt_x+ppt_w/2"/>
                                          </p:val>
                                        </p:tav>
                                      </p:tavLst>
                                    </p:anim>
                                    <p:anim calcmode="lin" valueType="num">
                                      <p:cBhvr>
                                        <p:cTn id="151" dur="3000"/>
                                        <p:tgtEl>
                                          <p:spTgt spid="16"/>
                                        </p:tgtEl>
                                        <p:attrNameLst>
                                          <p:attrName>ppt_y</p:attrName>
                                        </p:attrNameLst>
                                      </p:cBhvr>
                                      <p:tavLst>
                                        <p:tav tm="0">
                                          <p:val>
                                            <p:strVal val="ppt_y"/>
                                          </p:val>
                                        </p:tav>
                                        <p:tav tm="100000">
                                          <p:val>
                                            <p:strVal val="ppt_y"/>
                                          </p:val>
                                        </p:tav>
                                      </p:tavLst>
                                    </p:anim>
                                    <p:anim calcmode="lin" valueType="num">
                                      <p:cBhvr>
                                        <p:cTn id="152" dur="3000"/>
                                        <p:tgtEl>
                                          <p:spTgt spid="16"/>
                                        </p:tgtEl>
                                        <p:attrNameLst>
                                          <p:attrName>ppt_w</p:attrName>
                                        </p:attrNameLst>
                                      </p:cBhvr>
                                      <p:tavLst>
                                        <p:tav tm="0">
                                          <p:val>
                                            <p:strVal val="ppt_w"/>
                                          </p:val>
                                        </p:tav>
                                        <p:tav tm="100000">
                                          <p:val>
                                            <p:fltVal val="0"/>
                                          </p:val>
                                        </p:tav>
                                      </p:tavLst>
                                    </p:anim>
                                    <p:anim calcmode="lin" valueType="num">
                                      <p:cBhvr>
                                        <p:cTn id="153" dur="3000"/>
                                        <p:tgtEl>
                                          <p:spTgt spid="16"/>
                                        </p:tgtEl>
                                        <p:attrNameLst>
                                          <p:attrName>ppt_h</p:attrName>
                                        </p:attrNameLst>
                                      </p:cBhvr>
                                      <p:tavLst>
                                        <p:tav tm="0">
                                          <p:val>
                                            <p:strVal val="ppt_h"/>
                                          </p:val>
                                        </p:tav>
                                        <p:tav tm="100000">
                                          <p:val>
                                            <p:strVal val="ppt_h"/>
                                          </p:val>
                                        </p:tav>
                                      </p:tavLst>
                                    </p:anim>
                                    <p:set>
                                      <p:cBhvr>
                                        <p:cTn id="154" dur="1" fill="hold">
                                          <p:stCondLst>
                                            <p:cond delay="2999"/>
                                          </p:stCondLst>
                                        </p:cTn>
                                        <p:tgtEl>
                                          <p:spTgt spid="16"/>
                                        </p:tgtEl>
                                        <p:attrNameLst>
                                          <p:attrName>style.visibility</p:attrName>
                                        </p:attrNameLst>
                                      </p:cBhvr>
                                      <p:to>
                                        <p:strVal val="hidden"/>
                                      </p:to>
                                    </p:set>
                                  </p:childTnLst>
                                </p:cTn>
                              </p:par>
                              <p:par>
                                <p:cTn id="155" presetID="17" presetClass="exit" presetSubtype="2" fill="hold" grpId="2" nodeType="withEffect">
                                  <p:stCondLst>
                                    <p:cond delay="0"/>
                                  </p:stCondLst>
                                  <p:childTnLst>
                                    <p:anim calcmode="lin" valueType="num">
                                      <p:cBhvr>
                                        <p:cTn id="156" dur="3000"/>
                                        <p:tgtEl>
                                          <p:spTgt spid="17"/>
                                        </p:tgtEl>
                                        <p:attrNameLst>
                                          <p:attrName>ppt_x</p:attrName>
                                        </p:attrNameLst>
                                      </p:cBhvr>
                                      <p:tavLst>
                                        <p:tav tm="0">
                                          <p:val>
                                            <p:strVal val="ppt_x"/>
                                          </p:val>
                                        </p:tav>
                                        <p:tav tm="100000">
                                          <p:val>
                                            <p:strVal val="ppt_x+ppt_w/2"/>
                                          </p:val>
                                        </p:tav>
                                      </p:tavLst>
                                    </p:anim>
                                    <p:anim calcmode="lin" valueType="num">
                                      <p:cBhvr>
                                        <p:cTn id="157" dur="3000"/>
                                        <p:tgtEl>
                                          <p:spTgt spid="17"/>
                                        </p:tgtEl>
                                        <p:attrNameLst>
                                          <p:attrName>ppt_y</p:attrName>
                                        </p:attrNameLst>
                                      </p:cBhvr>
                                      <p:tavLst>
                                        <p:tav tm="0">
                                          <p:val>
                                            <p:strVal val="ppt_y"/>
                                          </p:val>
                                        </p:tav>
                                        <p:tav tm="100000">
                                          <p:val>
                                            <p:strVal val="ppt_y"/>
                                          </p:val>
                                        </p:tav>
                                      </p:tavLst>
                                    </p:anim>
                                    <p:anim calcmode="lin" valueType="num">
                                      <p:cBhvr>
                                        <p:cTn id="158" dur="3000"/>
                                        <p:tgtEl>
                                          <p:spTgt spid="17"/>
                                        </p:tgtEl>
                                        <p:attrNameLst>
                                          <p:attrName>ppt_w</p:attrName>
                                        </p:attrNameLst>
                                      </p:cBhvr>
                                      <p:tavLst>
                                        <p:tav tm="0">
                                          <p:val>
                                            <p:strVal val="ppt_w"/>
                                          </p:val>
                                        </p:tav>
                                        <p:tav tm="100000">
                                          <p:val>
                                            <p:fltVal val="0"/>
                                          </p:val>
                                        </p:tav>
                                      </p:tavLst>
                                    </p:anim>
                                    <p:anim calcmode="lin" valueType="num">
                                      <p:cBhvr>
                                        <p:cTn id="159" dur="3000"/>
                                        <p:tgtEl>
                                          <p:spTgt spid="17"/>
                                        </p:tgtEl>
                                        <p:attrNameLst>
                                          <p:attrName>ppt_h</p:attrName>
                                        </p:attrNameLst>
                                      </p:cBhvr>
                                      <p:tavLst>
                                        <p:tav tm="0">
                                          <p:val>
                                            <p:strVal val="ppt_h"/>
                                          </p:val>
                                        </p:tav>
                                        <p:tav tm="100000">
                                          <p:val>
                                            <p:strVal val="ppt_h"/>
                                          </p:val>
                                        </p:tav>
                                      </p:tavLst>
                                    </p:anim>
                                    <p:set>
                                      <p:cBhvr>
                                        <p:cTn id="160" dur="1" fill="hold">
                                          <p:stCondLst>
                                            <p:cond delay="2999"/>
                                          </p:stCondLst>
                                        </p:cTn>
                                        <p:tgtEl>
                                          <p:spTgt spid="17"/>
                                        </p:tgtEl>
                                        <p:attrNameLst>
                                          <p:attrName>style.visibility</p:attrName>
                                        </p:attrNameLst>
                                      </p:cBhvr>
                                      <p:to>
                                        <p:strVal val="hidden"/>
                                      </p:to>
                                    </p:set>
                                  </p:childTnLst>
                                </p:cTn>
                              </p:par>
                              <p:par>
                                <p:cTn id="161" presetID="5" presetClass="exit" presetSubtype="10" fill="hold" grpId="3" nodeType="withEffect">
                                  <p:stCondLst>
                                    <p:cond delay="0"/>
                                  </p:stCondLst>
                                  <p:childTnLst>
                                    <p:animEffect transition="out" filter="checkerboard(across)">
                                      <p:cBhvr>
                                        <p:cTn id="162" dur="3000"/>
                                        <p:tgtEl>
                                          <p:spTgt spid="6"/>
                                        </p:tgtEl>
                                      </p:cBhvr>
                                    </p:animEffect>
                                    <p:set>
                                      <p:cBhvr>
                                        <p:cTn id="163" dur="1" fill="hold">
                                          <p:stCondLst>
                                            <p:cond delay="2999"/>
                                          </p:stCondLst>
                                        </p:cTn>
                                        <p:tgtEl>
                                          <p:spTgt spid="6"/>
                                        </p:tgtEl>
                                        <p:attrNameLst>
                                          <p:attrName>style.visibility</p:attrName>
                                        </p:attrNameLst>
                                      </p:cBhvr>
                                      <p:to>
                                        <p:strVal val="hidden"/>
                                      </p:to>
                                    </p:set>
                                  </p:childTnLst>
                                </p:cTn>
                              </p:par>
                              <p:par>
                                <p:cTn id="164" presetID="5" presetClass="exit" presetSubtype="10" fill="hold" grpId="3" nodeType="withEffect">
                                  <p:stCondLst>
                                    <p:cond delay="0"/>
                                  </p:stCondLst>
                                  <p:childTnLst>
                                    <p:animEffect transition="out" filter="checkerboard(across)">
                                      <p:cBhvr>
                                        <p:cTn id="165" dur="3000"/>
                                        <p:tgtEl>
                                          <p:spTgt spid="7"/>
                                        </p:tgtEl>
                                      </p:cBhvr>
                                    </p:animEffect>
                                    <p:set>
                                      <p:cBhvr>
                                        <p:cTn id="166" dur="1" fill="hold">
                                          <p:stCondLst>
                                            <p:cond delay="2999"/>
                                          </p:stCondLst>
                                        </p:cTn>
                                        <p:tgtEl>
                                          <p:spTgt spid="7"/>
                                        </p:tgtEl>
                                        <p:attrNameLst>
                                          <p:attrName>style.visibility</p:attrName>
                                        </p:attrNameLst>
                                      </p:cBhvr>
                                      <p:to>
                                        <p:strVal val="hidden"/>
                                      </p:to>
                                    </p:set>
                                  </p:childTnLst>
                                </p:cTn>
                              </p:par>
                              <p:par>
                                <p:cTn id="167" presetID="5" presetClass="exit" presetSubtype="10" fill="hold" grpId="3" nodeType="withEffect">
                                  <p:stCondLst>
                                    <p:cond delay="0"/>
                                  </p:stCondLst>
                                  <p:childTnLst>
                                    <p:animEffect transition="out" filter="checkerboard(across)">
                                      <p:cBhvr>
                                        <p:cTn id="168" dur="3000"/>
                                        <p:tgtEl>
                                          <p:spTgt spid="8"/>
                                        </p:tgtEl>
                                      </p:cBhvr>
                                    </p:animEffect>
                                    <p:set>
                                      <p:cBhvr>
                                        <p:cTn id="169" dur="1" fill="hold">
                                          <p:stCondLst>
                                            <p:cond delay="2999"/>
                                          </p:stCondLst>
                                        </p:cTn>
                                        <p:tgtEl>
                                          <p:spTgt spid="8"/>
                                        </p:tgtEl>
                                        <p:attrNameLst>
                                          <p:attrName>style.visibility</p:attrName>
                                        </p:attrNameLst>
                                      </p:cBhvr>
                                      <p:to>
                                        <p:strVal val="hidden"/>
                                      </p:to>
                                    </p:set>
                                  </p:childTnLst>
                                </p:cTn>
                              </p:par>
                              <p:par>
                                <p:cTn id="170" presetID="5" presetClass="exit" presetSubtype="10" fill="hold" grpId="3" nodeType="withEffect">
                                  <p:stCondLst>
                                    <p:cond delay="0"/>
                                  </p:stCondLst>
                                  <p:childTnLst>
                                    <p:animEffect transition="out" filter="checkerboard(across)">
                                      <p:cBhvr>
                                        <p:cTn id="171" dur="3000"/>
                                        <p:tgtEl>
                                          <p:spTgt spid="9"/>
                                        </p:tgtEl>
                                      </p:cBhvr>
                                    </p:animEffect>
                                    <p:set>
                                      <p:cBhvr>
                                        <p:cTn id="172" dur="1" fill="hold">
                                          <p:stCondLst>
                                            <p:cond delay="2999"/>
                                          </p:stCondLst>
                                        </p:cTn>
                                        <p:tgtEl>
                                          <p:spTgt spid="9"/>
                                        </p:tgtEl>
                                        <p:attrNameLst>
                                          <p:attrName>style.visibility</p:attrName>
                                        </p:attrNameLst>
                                      </p:cBhvr>
                                      <p:to>
                                        <p:strVal val="hidden"/>
                                      </p:to>
                                    </p:set>
                                  </p:childTnLst>
                                </p:cTn>
                              </p:par>
                              <p:par>
                                <p:cTn id="173" presetID="5" presetClass="exit" presetSubtype="10" fill="hold" grpId="3" nodeType="withEffect">
                                  <p:stCondLst>
                                    <p:cond delay="0"/>
                                  </p:stCondLst>
                                  <p:childTnLst>
                                    <p:animEffect transition="out" filter="checkerboard(across)">
                                      <p:cBhvr>
                                        <p:cTn id="174" dur="3000"/>
                                        <p:tgtEl>
                                          <p:spTgt spid="10"/>
                                        </p:tgtEl>
                                      </p:cBhvr>
                                    </p:animEffect>
                                    <p:set>
                                      <p:cBhvr>
                                        <p:cTn id="175" dur="1" fill="hold">
                                          <p:stCondLst>
                                            <p:cond delay="2999"/>
                                          </p:stCondLst>
                                        </p:cTn>
                                        <p:tgtEl>
                                          <p:spTgt spid="10"/>
                                        </p:tgtEl>
                                        <p:attrNameLst>
                                          <p:attrName>style.visibility</p:attrName>
                                        </p:attrNameLst>
                                      </p:cBhvr>
                                      <p:to>
                                        <p:strVal val="hidden"/>
                                      </p:to>
                                    </p:set>
                                  </p:childTnLst>
                                </p:cTn>
                              </p:par>
                              <p:par>
                                <p:cTn id="176" presetID="5" presetClass="exit" presetSubtype="10" fill="hold" grpId="3" nodeType="withEffect">
                                  <p:stCondLst>
                                    <p:cond delay="0"/>
                                  </p:stCondLst>
                                  <p:childTnLst>
                                    <p:animEffect transition="out" filter="checkerboard(across)">
                                      <p:cBhvr>
                                        <p:cTn id="177" dur="3000"/>
                                        <p:tgtEl>
                                          <p:spTgt spid="11"/>
                                        </p:tgtEl>
                                      </p:cBhvr>
                                    </p:animEffect>
                                    <p:set>
                                      <p:cBhvr>
                                        <p:cTn id="178" dur="1" fill="hold">
                                          <p:stCondLst>
                                            <p:cond delay="2999"/>
                                          </p:stCondLst>
                                        </p:cTn>
                                        <p:tgtEl>
                                          <p:spTgt spid="11"/>
                                        </p:tgtEl>
                                        <p:attrNameLst>
                                          <p:attrName>style.visibility</p:attrName>
                                        </p:attrNameLst>
                                      </p:cBhvr>
                                      <p:to>
                                        <p:strVal val="hidden"/>
                                      </p:to>
                                    </p:set>
                                  </p:childTnLst>
                                </p:cTn>
                              </p:par>
                              <p:par>
                                <p:cTn id="179" presetID="5" presetClass="exit" presetSubtype="10" fill="hold" grpId="3" nodeType="withEffect">
                                  <p:stCondLst>
                                    <p:cond delay="0"/>
                                  </p:stCondLst>
                                  <p:childTnLst>
                                    <p:animEffect transition="out" filter="checkerboard(across)">
                                      <p:cBhvr>
                                        <p:cTn id="180" dur="3000"/>
                                        <p:tgtEl>
                                          <p:spTgt spid="12"/>
                                        </p:tgtEl>
                                      </p:cBhvr>
                                    </p:animEffect>
                                    <p:set>
                                      <p:cBhvr>
                                        <p:cTn id="181" dur="1" fill="hold">
                                          <p:stCondLst>
                                            <p:cond delay="2999"/>
                                          </p:stCondLst>
                                        </p:cTn>
                                        <p:tgtEl>
                                          <p:spTgt spid="12"/>
                                        </p:tgtEl>
                                        <p:attrNameLst>
                                          <p:attrName>style.visibility</p:attrName>
                                        </p:attrNameLst>
                                      </p:cBhvr>
                                      <p:to>
                                        <p:strVal val="hidden"/>
                                      </p:to>
                                    </p:set>
                                  </p:childTnLst>
                                </p:cTn>
                              </p:par>
                              <p:par>
                                <p:cTn id="182" presetID="5" presetClass="exit" presetSubtype="10" fill="hold" grpId="3" nodeType="withEffect">
                                  <p:stCondLst>
                                    <p:cond delay="0"/>
                                  </p:stCondLst>
                                  <p:childTnLst>
                                    <p:animEffect transition="out" filter="checkerboard(across)">
                                      <p:cBhvr>
                                        <p:cTn id="183" dur="3000"/>
                                        <p:tgtEl>
                                          <p:spTgt spid="13"/>
                                        </p:tgtEl>
                                      </p:cBhvr>
                                    </p:animEffect>
                                    <p:set>
                                      <p:cBhvr>
                                        <p:cTn id="184" dur="1" fill="hold">
                                          <p:stCondLst>
                                            <p:cond delay="2999"/>
                                          </p:stCondLst>
                                        </p:cTn>
                                        <p:tgtEl>
                                          <p:spTgt spid="13"/>
                                        </p:tgtEl>
                                        <p:attrNameLst>
                                          <p:attrName>style.visibility</p:attrName>
                                        </p:attrNameLst>
                                      </p:cBhvr>
                                      <p:to>
                                        <p:strVal val="hidden"/>
                                      </p:to>
                                    </p:set>
                                  </p:childTnLst>
                                </p:cTn>
                              </p:par>
                              <p:par>
                                <p:cTn id="185" presetID="5" presetClass="exit" presetSubtype="10" fill="hold" grpId="3" nodeType="withEffect">
                                  <p:stCondLst>
                                    <p:cond delay="0"/>
                                  </p:stCondLst>
                                  <p:childTnLst>
                                    <p:animEffect transition="out" filter="checkerboard(across)">
                                      <p:cBhvr>
                                        <p:cTn id="186" dur="3000"/>
                                        <p:tgtEl>
                                          <p:spTgt spid="14"/>
                                        </p:tgtEl>
                                      </p:cBhvr>
                                    </p:animEffect>
                                    <p:set>
                                      <p:cBhvr>
                                        <p:cTn id="187" dur="1" fill="hold">
                                          <p:stCondLst>
                                            <p:cond delay="2999"/>
                                          </p:stCondLst>
                                        </p:cTn>
                                        <p:tgtEl>
                                          <p:spTgt spid="14"/>
                                        </p:tgtEl>
                                        <p:attrNameLst>
                                          <p:attrName>style.visibility</p:attrName>
                                        </p:attrNameLst>
                                      </p:cBhvr>
                                      <p:to>
                                        <p:strVal val="hidden"/>
                                      </p:to>
                                    </p:set>
                                  </p:childTnLst>
                                </p:cTn>
                              </p:par>
                              <p:par>
                                <p:cTn id="188" presetID="5" presetClass="exit" presetSubtype="10" fill="hold" grpId="3" nodeType="withEffect">
                                  <p:stCondLst>
                                    <p:cond delay="0"/>
                                  </p:stCondLst>
                                  <p:childTnLst>
                                    <p:animEffect transition="out" filter="checkerboard(across)">
                                      <p:cBhvr>
                                        <p:cTn id="189" dur="3000"/>
                                        <p:tgtEl>
                                          <p:spTgt spid="15"/>
                                        </p:tgtEl>
                                      </p:cBhvr>
                                    </p:animEffect>
                                    <p:set>
                                      <p:cBhvr>
                                        <p:cTn id="190" dur="1" fill="hold">
                                          <p:stCondLst>
                                            <p:cond delay="2999"/>
                                          </p:stCondLst>
                                        </p:cTn>
                                        <p:tgtEl>
                                          <p:spTgt spid="15"/>
                                        </p:tgtEl>
                                        <p:attrNameLst>
                                          <p:attrName>style.visibility</p:attrName>
                                        </p:attrNameLst>
                                      </p:cBhvr>
                                      <p:to>
                                        <p:strVal val="hidden"/>
                                      </p:to>
                                    </p:set>
                                  </p:childTnLst>
                                </p:cTn>
                              </p:par>
                              <p:par>
                                <p:cTn id="191" presetID="5" presetClass="exit" presetSubtype="10" fill="hold" grpId="3" nodeType="withEffect">
                                  <p:stCondLst>
                                    <p:cond delay="0"/>
                                  </p:stCondLst>
                                  <p:childTnLst>
                                    <p:animEffect transition="out" filter="checkerboard(across)">
                                      <p:cBhvr>
                                        <p:cTn id="192" dur="3000"/>
                                        <p:tgtEl>
                                          <p:spTgt spid="16"/>
                                        </p:tgtEl>
                                      </p:cBhvr>
                                    </p:animEffect>
                                    <p:set>
                                      <p:cBhvr>
                                        <p:cTn id="193" dur="1" fill="hold">
                                          <p:stCondLst>
                                            <p:cond delay="2999"/>
                                          </p:stCondLst>
                                        </p:cTn>
                                        <p:tgtEl>
                                          <p:spTgt spid="16"/>
                                        </p:tgtEl>
                                        <p:attrNameLst>
                                          <p:attrName>style.visibility</p:attrName>
                                        </p:attrNameLst>
                                      </p:cBhvr>
                                      <p:to>
                                        <p:strVal val="hidden"/>
                                      </p:to>
                                    </p:set>
                                  </p:childTnLst>
                                </p:cTn>
                              </p:par>
                              <p:par>
                                <p:cTn id="194" presetID="5" presetClass="exit" presetSubtype="10" fill="hold" grpId="3" nodeType="withEffect">
                                  <p:stCondLst>
                                    <p:cond delay="0"/>
                                  </p:stCondLst>
                                  <p:childTnLst>
                                    <p:animEffect transition="out" filter="checkerboard(across)">
                                      <p:cBhvr>
                                        <p:cTn id="195" dur="3000"/>
                                        <p:tgtEl>
                                          <p:spTgt spid="17"/>
                                        </p:tgtEl>
                                      </p:cBhvr>
                                    </p:animEffect>
                                    <p:set>
                                      <p:cBhvr>
                                        <p:cTn id="196" dur="1" fill="hold">
                                          <p:stCondLst>
                                            <p:cond delay="2999"/>
                                          </p:stCondLst>
                                        </p:cTn>
                                        <p:tgtEl>
                                          <p:spTgt spid="17"/>
                                        </p:tgtEl>
                                        <p:attrNameLst>
                                          <p:attrName>style.visibility</p:attrName>
                                        </p:attrNameLst>
                                      </p:cBhvr>
                                      <p:to>
                                        <p:strVal val="hidden"/>
                                      </p:to>
                                    </p:set>
                                  </p:childTnLst>
                                </p:cTn>
                              </p:par>
                              <p:par>
                                <p:cTn id="197" presetID="17" presetClass="entr" presetSubtype="10" fill="hold" nodeType="withEffect">
                                  <p:stCondLst>
                                    <p:cond delay="0"/>
                                  </p:stCondLst>
                                  <p:childTnLst>
                                    <p:set>
                                      <p:cBhvr>
                                        <p:cTn id="198" dur="1" fill="hold">
                                          <p:stCondLst>
                                            <p:cond delay="0"/>
                                          </p:stCondLst>
                                        </p:cTn>
                                        <p:tgtEl>
                                          <p:spTgt spid="4"/>
                                        </p:tgtEl>
                                        <p:attrNameLst>
                                          <p:attrName>style.visibility</p:attrName>
                                        </p:attrNameLst>
                                      </p:cBhvr>
                                      <p:to>
                                        <p:strVal val="visible"/>
                                      </p:to>
                                    </p:set>
                                    <p:anim calcmode="lin" valueType="num">
                                      <p:cBhvr>
                                        <p:cTn id="199" dur="3000" fill="hold"/>
                                        <p:tgtEl>
                                          <p:spTgt spid="4"/>
                                        </p:tgtEl>
                                        <p:attrNameLst>
                                          <p:attrName>ppt_w</p:attrName>
                                        </p:attrNameLst>
                                      </p:cBhvr>
                                      <p:tavLst>
                                        <p:tav tm="0">
                                          <p:val>
                                            <p:fltVal val="0"/>
                                          </p:val>
                                        </p:tav>
                                        <p:tav tm="100000">
                                          <p:val>
                                            <p:strVal val="#ppt_w"/>
                                          </p:val>
                                        </p:tav>
                                      </p:tavLst>
                                    </p:anim>
                                    <p:anim calcmode="lin" valueType="num">
                                      <p:cBhvr>
                                        <p:cTn id="200" dur="3000" fill="hold"/>
                                        <p:tgtEl>
                                          <p:spTgt spid="4"/>
                                        </p:tgtEl>
                                        <p:attrNameLst>
                                          <p:attrName>ppt_h</p:attrName>
                                        </p:attrNameLst>
                                      </p:cBhvr>
                                      <p:tavLst>
                                        <p:tav tm="0">
                                          <p:val>
                                            <p:strVal val="#ppt_h"/>
                                          </p:val>
                                        </p:tav>
                                        <p:tav tm="100000">
                                          <p:val>
                                            <p:strVal val="#ppt_h"/>
                                          </p:val>
                                        </p:tav>
                                      </p:tavLst>
                                    </p:anim>
                                  </p:childTnLst>
                                </p:cTn>
                              </p:par>
                              <p:par>
                                <p:cTn id="201" presetID="5" presetClass="entr" presetSubtype="10"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Effect transition="in" filter="checkerboard(across)">
                                      <p:cBhvr>
                                        <p:cTn id="203" dur="3000"/>
                                        <p:tgtEl>
                                          <p:spTgt spid="4"/>
                                        </p:tgtEl>
                                      </p:cBhvr>
                                    </p:animEffect>
                                  </p:childTnLst>
                                </p:cTn>
                              </p:par>
                            </p:childTnLst>
                          </p:cTn>
                        </p:par>
                        <p:par>
                          <p:cTn id="204" fill="hold" nodeType="afterGroup">
                            <p:stCondLst>
                              <p:cond delay="3000"/>
                            </p:stCondLst>
                            <p:childTnLst>
                              <p:par>
                                <p:cTn id="205" presetID="40" presetClass="entr" presetSubtype="0" fill="hold" grpId="0" nodeType="afterEffect">
                                  <p:stCondLst>
                                    <p:cond delay="0"/>
                                  </p:stCondLst>
                                  <p:iterate type="lt">
                                    <p:tmPct val="10000"/>
                                  </p:iterate>
                                  <p:childTnLst>
                                    <p:set>
                                      <p:cBhvr>
                                        <p:cTn id="206" dur="1" fill="hold">
                                          <p:stCondLst>
                                            <p:cond delay="0"/>
                                          </p:stCondLst>
                                        </p:cTn>
                                        <p:tgtEl>
                                          <p:spTgt spid="18"/>
                                        </p:tgtEl>
                                        <p:attrNameLst>
                                          <p:attrName>style.visibility</p:attrName>
                                        </p:attrNameLst>
                                      </p:cBhvr>
                                      <p:to>
                                        <p:strVal val="visible"/>
                                      </p:to>
                                    </p:set>
                                    <p:animEffect transition="in" filter="fade">
                                      <p:cBhvr>
                                        <p:cTn id="207" dur="1000"/>
                                        <p:tgtEl>
                                          <p:spTgt spid="18"/>
                                        </p:tgtEl>
                                      </p:cBhvr>
                                    </p:animEffect>
                                    <p:anim calcmode="lin" valueType="num">
                                      <p:cBhvr>
                                        <p:cTn id="208" dur="1000" fill="hold"/>
                                        <p:tgtEl>
                                          <p:spTgt spid="18"/>
                                        </p:tgtEl>
                                        <p:attrNameLst>
                                          <p:attrName>ppt_x</p:attrName>
                                        </p:attrNameLst>
                                      </p:cBhvr>
                                      <p:tavLst>
                                        <p:tav tm="0">
                                          <p:val>
                                            <p:strVal val="#ppt_x-.1"/>
                                          </p:val>
                                        </p:tav>
                                        <p:tav tm="100000">
                                          <p:val>
                                            <p:strVal val="#ppt_x"/>
                                          </p:val>
                                        </p:tav>
                                      </p:tavLst>
                                    </p:anim>
                                    <p:anim calcmode="lin" valueType="num">
                                      <p:cBhvr>
                                        <p:cTn id="209"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857947689_6103ea050f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0"/>
            <a:ext cx="5256212"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Anillo"/>
          <p:cNvSpPr/>
          <p:nvPr/>
        </p:nvSpPr>
        <p:spPr>
          <a:xfrm flipH="1">
            <a:off x="11287171" y="2196700"/>
            <a:ext cx="45719" cy="53579"/>
          </a:xfrm>
          <a:prstGeom prst="donut">
            <a:avLst>
              <a:gd name="adj" fmla="val 14524"/>
            </a:avLst>
          </a:prstGeom>
          <a:blipFill>
            <a:blip r:embed="rId3" cstate="prin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Anillo"/>
          <p:cNvSpPr/>
          <p:nvPr/>
        </p:nvSpPr>
        <p:spPr>
          <a:xfrm flipV="1">
            <a:off x="11287172" y="3161117"/>
            <a:ext cx="71438" cy="34289"/>
          </a:xfrm>
          <a:prstGeom prst="donut">
            <a:avLst>
              <a:gd name="adj" fmla="val 12472"/>
            </a:avLst>
          </a:prstGeom>
          <a:blipFill>
            <a:blip r:embed="rId4" cstate="prin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Anillo"/>
          <p:cNvSpPr/>
          <p:nvPr/>
        </p:nvSpPr>
        <p:spPr>
          <a:xfrm>
            <a:off x="179388" y="3508375"/>
            <a:ext cx="1655762" cy="1635125"/>
          </a:xfrm>
          <a:prstGeom prst="donut">
            <a:avLst>
              <a:gd name="adj" fmla="val 14524"/>
            </a:avLst>
          </a:pr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1620000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Subtítulo"/>
          <p:cNvSpPr>
            <a:spLocks noGrp="1"/>
          </p:cNvSpPr>
          <p:nvPr>
            <p:ph type="subTitle" idx="1"/>
          </p:nvPr>
        </p:nvSpPr>
        <p:spPr>
          <a:xfrm flipH="1">
            <a:off x="-3214742" y="-910849"/>
            <a:ext cx="71438" cy="34289"/>
          </a:xfrm>
          <a:prstGeom prst="donut">
            <a:avLst>
              <a:gd name="adj" fmla="val 12472"/>
            </a:avLst>
          </a:prstGeom>
          <a:blipFill>
            <a:blip r:embed="rId4" cstate="print"/>
            <a:stretch>
              <a:fillRect/>
            </a:stretch>
          </a:blipFill>
          <a:ln>
            <a:noFill/>
            <a:miter lim="800000"/>
            <a:headEnd/>
            <a:tailEnd/>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p>
            <a:pPr eaLnBrk="1" hangingPunct="1">
              <a:lnSpc>
                <a:spcPct val="60000"/>
              </a:lnSpc>
              <a:defRPr/>
            </a:pPr>
            <a:endParaRPr lang="es-ES" sz="200" smtClean="0">
              <a:solidFill>
                <a:srgbClr val="FFFFFF"/>
              </a:solidFill>
              <a:cs typeface="Arial" charset="0"/>
            </a:endParaRPr>
          </a:p>
        </p:txBody>
      </p:sp>
      <p:sp>
        <p:nvSpPr>
          <p:cNvPr id="10" name="9 Anillo"/>
          <p:cNvSpPr/>
          <p:nvPr/>
        </p:nvSpPr>
        <p:spPr>
          <a:xfrm>
            <a:off x="179388" y="1779588"/>
            <a:ext cx="1655762" cy="1655762"/>
          </a:xfrm>
          <a:prstGeom prst="donut">
            <a:avLst>
              <a:gd name="adj" fmla="val 12472"/>
            </a:avLst>
          </a:pr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7380288" y="123825"/>
            <a:ext cx="1643062" cy="1635125"/>
          </a:xfrm>
          <a:prstGeom prst="donut">
            <a:avLst>
              <a:gd name="adj" fmla="val 12472"/>
            </a:avLst>
          </a:pr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540000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Anillo"/>
          <p:cNvSpPr/>
          <p:nvPr/>
        </p:nvSpPr>
        <p:spPr>
          <a:xfrm>
            <a:off x="179388" y="123825"/>
            <a:ext cx="1606550" cy="1584325"/>
          </a:xfrm>
          <a:prstGeom prst="donut">
            <a:avLst>
              <a:gd name="adj" fmla="val 12472"/>
            </a:avLst>
          </a:pr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540000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Anillo"/>
          <p:cNvSpPr/>
          <p:nvPr/>
        </p:nvSpPr>
        <p:spPr>
          <a:xfrm>
            <a:off x="7380288" y="1851025"/>
            <a:ext cx="1584325" cy="1585913"/>
          </a:xfrm>
          <a:prstGeom prst="donut">
            <a:avLst>
              <a:gd name="adj" fmla="val 12472"/>
            </a:avLst>
          </a:pr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1080000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Anillo"/>
          <p:cNvSpPr/>
          <p:nvPr/>
        </p:nvSpPr>
        <p:spPr>
          <a:xfrm>
            <a:off x="7380288" y="3579813"/>
            <a:ext cx="1655762" cy="1563687"/>
          </a:xfrm>
          <a:prstGeom prst="donut">
            <a:avLst>
              <a:gd name="adj" fmla="val 12472"/>
            </a:avLst>
          </a:pr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16200000" scaled="1"/>
            <a:tileRect/>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20" name="19 Imagen" descr="4857947689_6103ea050f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0"/>
            <a:ext cx="5256212" cy="5143500"/>
          </a:xfrm>
          <a:prstGeom prst="rect">
            <a:avLst/>
          </a:prstGeom>
          <a:noFill/>
          <a:ln>
            <a:noFill/>
          </a:ln>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20 Rectángulo"/>
          <p:cNvSpPr/>
          <p:nvPr/>
        </p:nvSpPr>
        <p:spPr>
          <a:xfrm>
            <a:off x="1979613" y="0"/>
            <a:ext cx="5256212" cy="5143500"/>
          </a:xfrm>
          <a:prstGeom prst="rect">
            <a:avLst/>
          </a:prstGeom>
          <a:solidFill>
            <a:schemeClr val="accent2">
              <a:lumMod val="40000"/>
              <a:lumOff val="60000"/>
              <a:alpha val="61961"/>
            </a:schemeClr>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1763713" y="4083918"/>
            <a:ext cx="576103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El ninot </a:t>
            </a:r>
            <a:r>
              <a:rPr lang="es-ES" b="1" dirty="0" err="1">
                <a:effectLst>
                  <a:glow rad="101600">
                    <a:schemeClr val="accent2">
                      <a:satMod val="175000"/>
                      <a:alpha val="40000"/>
                    </a:schemeClr>
                  </a:glow>
                  <a:outerShdw blurRad="38100" dist="38100" dir="2700000" algn="tl">
                    <a:srgbClr val="1F497D"/>
                  </a:outerShdw>
                </a:effectLst>
              </a:rPr>
              <a:t>indultat</a:t>
            </a:r>
            <a:r>
              <a:rPr lang="es-ES" b="1" dirty="0">
                <a:effectLst>
                  <a:glow rad="101600">
                    <a:schemeClr val="accent2">
                      <a:satMod val="175000"/>
                      <a:alpha val="40000"/>
                    </a:schemeClr>
                  </a:glow>
                  <a:outerShdw blurRad="38100" dist="38100" dir="2700000" algn="tl">
                    <a:srgbClr val="1F497D"/>
                  </a:outerShdw>
                </a:effectLst>
              </a:rPr>
              <a:t> se otorga a aquella figura tanto infantil como grande que ha recibido más votos en una exposición que se realiza antes de las Fallas.</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1000">
        <p:wipe/>
      </p:transition>
    </mc:Choice>
    <mc:Fallback xmlns="">
      <p:transition spd="slow" advTm="21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repeatCount="indefinite" fill="hold" nodeType="withEffect">
                                  <p:stCondLst>
                                    <p:cond delay="0"/>
                                  </p:stCondLst>
                                  <p:childTnLst>
                                    <p:animRot by="-21600000">
                                      <p:cBhvr>
                                        <p:cTn id="6" dur="3000" fill="hold"/>
                                        <p:tgtEl>
                                          <p:spTgt spid="7"/>
                                        </p:tgtEl>
                                        <p:attrNameLst>
                                          <p:attrName>r</p:attrName>
                                        </p:attrNameLst>
                                      </p:cBhvr>
                                    </p:animRot>
                                  </p:childTnLst>
                                </p:cTn>
                              </p:par>
                              <p:par>
                                <p:cTn id="7" presetID="5" presetClass="entr" presetSubtype="10"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Effect transition="in" filter="checkerboard(across)">
                                      <p:cBhvr>
                                        <p:cTn id="9" dur="3000"/>
                                        <p:tgtEl>
                                          <p:spTgt spid="7"/>
                                        </p:tgtEl>
                                      </p:cBhvr>
                                    </p:animEffect>
                                  </p:childTnLst>
                                </p:cTn>
                              </p:par>
                              <p:par>
                                <p:cTn id="10" presetID="8" presetClass="emph" presetSubtype="0" repeatCount="indefinite" fill="hold" nodeType="withEffect">
                                  <p:stCondLst>
                                    <p:cond delay="0"/>
                                  </p:stCondLst>
                                  <p:childTnLst>
                                    <p:animRot by="-21600000">
                                      <p:cBhvr>
                                        <p:cTn id="11" dur="3000" fill="hold"/>
                                        <p:tgtEl>
                                          <p:spTgt spid="10"/>
                                        </p:tgtEl>
                                        <p:attrNameLst>
                                          <p:attrName>r</p:attrName>
                                        </p:attrNameLst>
                                      </p:cBhvr>
                                    </p:animRot>
                                  </p:childTnLst>
                                </p:cTn>
                              </p:par>
                              <p:par>
                                <p:cTn id="12" presetID="5" presetClass="entr" presetSubtype="10"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checkerboard(across)">
                                      <p:cBhvr>
                                        <p:cTn id="14" dur="3000"/>
                                        <p:tgtEl>
                                          <p:spTgt spid="10"/>
                                        </p:tgtEl>
                                      </p:cBhvr>
                                    </p:animEffect>
                                  </p:childTnLst>
                                </p:cTn>
                              </p:par>
                              <p:par>
                                <p:cTn id="15" presetID="8" presetClass="emph" presetSubtype="0" repeatCount="indefinite" fill="hold" nodeType="withEffect">
                                  <p:stCondLst>
                                    <p:cond delay="0"/>
                                  </p:stCondLst>
                                  <p:childTnLst>
                                    <p:animRot by="-21600000">
                                      <p:cBhvr>
                                        <p:cTn id="16" dur="3000" fill="hold"/>
                                        <p:tgtEl>
                                          <p:spTgt spid="11"/>
                                        </p:tgtEl>
                                        <p:attrNameLst>
                                          <p:attrName>r</p:attrName>
                                        </p:attrNameLst>
                                      </p:cBhvr>
                                    </p:animRot>
                                  </p:childTnLst>
                                </p:cTn>
                              </p:par>
                              <p:par>
                                <p:cTn id="17" presetID="5" presetClass="entr" presetSubtype="1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checkerboard(across)">
                                      <p:cBhvr>
                                        <p:cTn id="19" dur="3000"/>
                                        <p:tgtEl>
                                          <p:spTgt spid="11"/>
                                        </p:tgtEl>
                                      </p:cBhvr>
                                    </p:animEffect>
                                  </p:childTnLst>
                                </p:cTn>
                              </p:par>
                              <p:par>
                                <p:cTn id="20" presetID="8" presetClass="emph" presetSubtype="0" repeatCount="indefinite" fill="hold" nodeType="withEffect">
                                  <p:stCondLst>
                                    <p:cond delay="0"/>
                                  </p:stCondLst>
                                  <p:childTnLst>
                                    <p:animRot by="-21600000">
                                      <p:cBhvr>
                                        <p:cTn id="21" dur="3000" fill="hold"/>
                                        <p:tgtEl>
                                          <p:spTgt spid="14"/>
                                        </p:tgtEl>
                                        <p:attrNameLst>
                                          <p:attrName>r</p:attrName>
                                        </p:attrNameLst>
                                      </p:cBhvr>
                                    </p:animRot>
                                  </p:childTnLst>
                                </p:cTn>
                              </p:par>
                              <p:par>
                                <p:cTn id="22" presetID="5" presetClass="entr" presetSubtype="10" fill="hold"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checkerboard(across)">
                                      <p:cBhvr>
                                        <p:cTn id="24" dur="3000"/>
                                        <p:tgtEl>
                                          <p:spTgt spid="14"/>
                                        </p:tgtEl>
                                      </p:cBhvr>
                                    </p:animEffect>
                                  </p:childTnLst>
                                </p:cTn>
                              </p:par>
                              <p:par>
                                <p:cTn id="25" presetID="8" presetClass="emph" presetSubtype="0" repeatCount="indefinite" fill="hold" nodeType="withEffect">
                                  <p:stCondLst>
                                    <p:cond delay="0"/>
                                  </p:stCondLst>
                                  <p:childTnLst>
                                    <p:animRot by="-21600000">
                                      <p:cBhvr>
                                        <p:cTn id="26" dur="3000" fill="hold"/>
                                        <p:tgtEl>
                                          <p:spTgt spid="18"/>
                                        </p:tgtEl>
                                        <p:attrNameLst>
                                          <p:attrName>r</p:attrName>
                                        </p:attrNameLst>
                                      </p:cBhvr>
                                    </p:animRot>
                                  </p:childTnLst>
                                </p:cTn>
                              </p:par>
                              <p:par>
                                <p:cTn id="27" presetID="5" presetClass="entr" presetSubtype="10"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checkerboard(across)">
                                      <p:cBhvr>
                                        <p:cTn id="29" dur="3000"/>
                                        <p:tgtEl>
                                          <p:spTgt spid="18"/>
                                        </p:tgtEl>
                                      </p:cBhvr>
                                    </p:animEffect>
                                  </p:childTnLst>
                                </p:cTn>
                              </p:par>
                              <p:par>
                                <p:cTn id="30" presetID="8" presetClass="emph" presetSubtype="0" fill="hold" nodeType="withEffect">
                                  <p:stCondLst>
                                    <p:cond delay="0"/>
                                  </p:stCondLst>
                                  <p:childTnLst>
                                    <p:animRot by="-21600000">
                                      <p:cBhvr>
                                        <p:cTn id="31" dur="3000" fill="hold"/>
                                        <p:tgtEl>
                                          <p:spTgt spid="19"/>
                                        </p:tgtEl>
                                        <p:attrNameLst>
                                          <p:attrName>r</p:attrName>
                                        </p:attrNameLst>
                                      </p:cBhvr>
                                    </p:animRot>
                                  </p:childTnLst>
                                </p:cTn>
                              </p:par>
                              <p:par>
                                <p:cTn id="32" presetID="5" presetClass="entr" presetSubtype="10"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checkerboard(across)">
                                      <p:cBhvr>
                                        <p:cTn id="34" dur="3000"/>
                                        <p:tgtEl>
                                          <p:spTgt spid="19"/>
                                        </p:tgtEl>
                                      </p:cBhvr>
                                    </p:animEffect>
                                  </p:childTnLst>
                                </p:cTn>
                              </p:par>
                              <p:par>
                                <p:cTn id="35" presetID="16" presetClass="exit" presetSubtype="37" fill="hold" nodeType="withEffect">
                                  <p:stCondLst>
                                    <p:cond delay="0"/>
                                  </p:stCondLst>
                                  <p:childTnLst>
                                    <p:animEffect transition="out" filter="barn(outVertical)">
                                      <p:cBhvr>
                                        <p:cTn id="36" dur="3000"/>
                                        <p:tgtEl>
                                          <p:spTgt spid="21"/>
                                        </p:tgtEl>
                                      </p:cBhvr>
                                    </p:animEffect>
                                    <p:set>
                                      <p:cBhvr>
                                        <p:cTn id="37" dur="1" fill="hold">
                                          <p:stCondLst>
                                            <p:cond delay="2999"/>
                                          </p:stCondLst>
                                        </p:cTn>
                                        <p:tgtEl>
                                          <p:spTgt spid="21"/>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3000"/>
                                        <p:tgtEl>
                                          <p:spTgt spid="20"/>
                                        </p:tgtEl>
                                      </p:cBhvr>
                                    </p:animEffect>
                                    <p:set>
                                      <p:cBhvr>
                                        <p:cTn id="40" dur="1" fill="hold">
                                          <p:stCondLst>
                                            <p:cond delay="2999"/>
                                          </p:stCondLst>
                                        </p:cTn>
                                        <p:tgtEl>
                                          <p:spTgt spid="20"/>
                                        </p:tgtEl>
                                        <p:attrNameLst>
                                          <p:attrName>style.visibility</p:attrName>
                                        </p:attrNameLst>
                                      </p:cBhvr>
                                      <p:to>
                                        <p:strVal val="hidden"/>
                                      </p:to>
                                    </p:set>
                                  </p:childTnLst>
                                </p:cTn>
                              </p:par>
                              <p:par>
                                <p:cTn id="41" presetID="8" presetClass="exit" presetSubtype="32" fill="hold" nodeType="withEffect">
                                  <p:stCondLst>
                                    <p:cond delay="0"/>
                                  </p:stCondLst>
                                  <p:childTnLst>
                                    <p:animEffect transition="out" filter="diamond(out)">
                                      <p:cBhvr>
                                        <p:cTn id="42" dur="3000"/>
                                        <p:tgtEl>
                                          <p:spTgt spid="20"/>
                                        </p:tgtEl>
                                      </p:cBhvr>
                                    </p:animEffect>
                                    <p:set>
                                      <p:cBhvr>
                                        <p:cTn id="43" dur="1" fill="hold">
                                          <p:stCondLst>
                                            <p:cond delay="2999"/>
                                          </p:stCondLst>
                                        </p:cTn>
                                        <p:tgtEl>
                                          <p:spTgt spid="20"/>
                                        </p:tgtEl>
                                        <p:attrNameLst>
                                          <p:attrName>style.visibility</p:attrName>
                                        </p:attrNameLst>
                                      </p:cBhvr>
                                      <p:to>
                                        <p:strVal val="hidden"/>
                                      </p:to>
                                    </p:set>
                                  </p:childTnLst>
                                </p:cTn>
                              </p:par>
                              <p:par>
                                <p:cTn id="44" presetID="23" presetClass="entr" presetSubtype="16"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ppt_w</p:attrName>
                                        </p:attrNameLst>
                                      </p:cBhvr>
                                      <p:tavLst>
                                        <p:tav tm="0">
                                          <p:val>
                                            <p:fltVal val="0"/>
                                          </p:val>
                                        </p:tav>
                                        <p:tav tm="100000">
                                          <p:val>
                                            <p:strVal val="#ppt_w"/>
                                          </p:val>
                                        </p:tav>
                                      </p:tavLst>
                                    </p:anim>
                                    <p:anim calcmode="lin" valueType="num">
                                      <p:cBhvr>
                                        <p:cTn id="47" dur="3000" fill="hold"/>
                                        <p:tgtEl>
                                          <p:spTgt spid="4"/>
                                        </p:tgtEl>
                                        <p:attrNameLst>
                                          <p:attrName>ppt_h</p:attrName>
                                        </p:attrNameLst>
                                      </p:cBhvr>
                                      <p:tavLst>
                                        <p:tav tm="0">
                                          <p:val>
                                            <p:fltVal val="0"/>
                                          </p:val>
                                        </p:tav>
                                        <p:tav tm="100000">
                                          <p:val>
                                            <p:strVal val="#ppt_h"/>
                                          </p:val>
                                        </p:tav>
                                      </p:tavLst>
                                    </p:anim>
                                  </p:childTnLst>
                                </p:cTn>
                              </p:par>
                              <p:par>
                                <p:cTn id="48" presetID="16" presetClass="entr" presetSubtype="37"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barn(outVertical)">
                                      <p:cBhvr>
                                        <p:cTn id="50" dur="3000"/>
                                        <p:tgtEl>
                                          <p:spTgt spid="4"/>
                                        </p:tgtEl>
                                      </p:cBhvr>
                                    </p:animEffect>
                                  </p:childTnLst>
                                </p:cTn>
                              </p:par>
                            </p:childTnLst>
                          </p:cTn>
                        </p:par>
                        <p:par>
                          <p:cTn id="51" fill="hold" nodeType="afterGroup">
                            <p:stCondLst>
                              <p:cond delay="3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15"/>
                                        </p:tgtEl>
                                        <p:attrNameLst>
                                          <p:attrName>style.visibility</p:attrName>
                                        </p:attrNameLst>
                                      </p:cBhvr>
                                      <p:to>
                                        <p:strVal val="visible"/>
                                      </p:to>
                                    </p:set>
                                    <p:animEffect transition="in" filter="fade">
                                      <p:cBhvr>
                                        <p:cTn id="54" dur="1000"/>
                                        <p:tgtEl>
                                          <p:spTgt spid="15"/>
                                        </p:tgtEl>
                                      </p:cBhvr>
                                    </p:animEffect>
                                    <p:anim calcmode="lin" valueType="num">
                                      <p:cBhvr>
                                        <p:cTn id="55" dur="1000" fill="hold"/>
                                        <p:tgtEl>
                                          <p:spTgt spid="15"/>
                                        </p:tgtEl>
                                        <p:attrNameLst>
                                          <p:attrName>ppt_x</p:attrName>
                                        </p:attrNameLst>
                                      </p:cBhvr>
                                      <p:tavLst>
                                        <p:tav tm="0">
                                          <p:val>
                                            <p:strVal val="#ppt_x-.1"/>
                                          </p:val>
                                        </p:tav>
                                        <p:tav tm="100000">
                                          <p:val>
                                            <p:strVal val="#ppt_x"/>
                                          </p:val>
                                        </p:tav>
                                      </p:tavLst>
                                    </p:anim>
                                    <p:anim calcmode="lin" valueType="num">
                                      <p:cBhvr>
                                        <p:cTn id="5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Paralelogramo"/>
          <p:cNvSpPr/>
          <p:nvPr/>
        </p:nvSpPr>
        <p:spPr>
          <a:xfrm>
            <a:off x="3500438" y="0"/>
            <a:ext cx="857250" cy="911225"/>
          </a:xfrm>
          <a:prstGeom prst="parallelogram">
            <a:avLst>
              <a:gd name="adj" fmla="val 44999"/>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Paralelogramo"/>
          <p:cNvSpPr/>
          <p:nvPr/>
        </p:nvSpPr>
        <p:spPr>
          <a:xfrm flipH="1">
            <a:off x="4786313" y="0"/>
            <a:ext cx="785812" cy="911225"/>
          </a:xfrm>
          <a:prstGeom prst="parallelogram">
            <a:avLst>
              <a:gd name="adj" fmla="val 41970"/>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Paralelogramo"/>
          <p:cNvSpPr/>
          <p:nvPr/>
        </p:nvSpPr>
        <p:spPr>
          <a:xfrm>
            <a:off x="3286125" y="911225"/>
            <a:ext cx="857250" cy="911225"/>
          </a:xfrm>
          <a:prstGeom prst="parallelogram">
            <a:avLst>
              <a:gd name="adj" fmla="val 44999"/>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Paralelogramo"/>
          <p:cNvSpPr/>
          <p:nvPr/>
        </p:nvSpPr>
        <p:spPr>
          <a:xfrm flipH="1">
            <a:off x="4929188" y="911225"/>
            <a:ext cx="785812" cy="911225"/>
          </a:xfrm>
          <a:prstGeom prst="parallelogram">
            <a:avLst>
              <a:gd name="adj" fmla="val 41970"/>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Paralelogramo"/>
          <p:cNvSpPr/>
          <p:nvPr/>
        </p:nvSpPr>
        <p:spPr>
          <a:xfrm>
            <a:off x="3071813" y="1822450"/>
            <a:ext cx="857250" cy="911225"/>
          </a:xfrm>
          <a:prstGeom prst="parallelogram">
            <a:avLst>
              <a:gd name="adj" fmla="val 44999"/>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Paralelogramo"/>
          <p:cNvSpPr/>
          <p:nvPr/>
        </p:nvSpPr>
        <p:spPr>
          <a:xfrm flipH="1">
            <a:off x="5000625" y="1822450"/>
            <a:ext cx="785813" cy="911225"/>
          </a:xfrm>
          <a:prstGeom prst="parallelogram">
            <a:avLst>
              <a:gd name="adj" fmla="val 41970"/>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Paralelogramo"/>
          <p:cNvSpPr/>
          <p:nvPr/>
        </p:nvSpPr>
        <p:spPr>
          <a:xfrm>
            <a:off x="2928938" y="2733675"/>
            <a:ext cx="857250" cy="909638"/>
          </a:xfrm>
          <a:prstGeom prst="parallelogram">
            <a:avLst>
              <a:gd name="adj" fmla="val 44999"/>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Paralelogramo"/>
          <p:cNvSpPr/>
          <p:nvPr/>
        </p:nvSpPr>
        <p:spPr>
          <a:xfrm flipH="1">
            <a:off x="5143500" y="2733675"/>
            <a:ext cx="785813" cy="909638"/>
          </a:xfrm>
          <a:prstGeom prst="parallelogram">
            <a:avLst>
              <a:gd name="adj" fmla="val 41970"/>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Paralelogramo"/>
          <p:cNvSpPr/>
          <p:nvPr/>
        </p:nvSpPr>
        <p:spPr>
          <a:xfrm>
            <a:off x="2857500" y="3643313"/>
            <a:ext cx="857250" cy="911225"/>
          </a:xfrm>
          <a:prstGeom prst="parallelogram">
            <a:avLst>
              <a:gd name="adj" fmla="val 44999"/>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Paralelogramo"/>
          <p:cNvSpPr/>
          <p:nvPr/>
        </p:nvSpPr>
        <p:spPr>
          <a:xfrm flipH="1">
            <a:off x="5214938" y="3643313"/>
            <a:ext cx="785812" cy="911225"/>
          </a:xfrm>
          <a:prstGeom prst="parallelogram">
            <a:avLst>
              <a:gd name="adj" fmla="val 41970"/>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Paralelogramo"/>
          <p:cNvSpPr/>
          <p:nvPr/>
        </p:nvSpPr>
        <p:spPr>
          <a:xfrm>
            <a:off x="2714625" y="4554538"/>
            <a:ext cx="857250" cy="750887"/>
          </a:xfrm>
          <a:prstGeom prst="parallelogram">
            <a:avLst>
              <a:gd name="adj" fmla="val 44999"/>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Paralelogramo"/>
          <p:cNvSpPr/>
          <p:nvPr/>
        </p:nvSpPr>
        <p:spPr>
          <a:xfrm flipH="1">
            <a:off x="5357813" y="4554538"/>
            <a:ext cx="857250" cy="750887"/>
          </a:xfrm>
          <a:prstGeom prst="parallelogram">
            <a:avLst>
              <a:gd name="adj" fmla="val 41970"/>
            </a:avLst>
          </a:prstGeom>
          <a:noFill/>
          <a:ln w="57150">
            <a:solidFill>
              <a:schemeClr val="accent1">
                <a:lumMod val="20000"/>
                <a:lumOff val="8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539750" y="4043775"/>
            <a:ext cx="82804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Ambos caminos van a parar a la Plaza de la Virgen, donde las comisiones desfilan una a una con sus bandas de música y hacen su entrada en la plaza al ritmo de “Valencia”.</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14:doors dir="vert"/>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0-#ppt_w/2"/>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0-#ppt_w/2"/>
                                          </p:val>
                                        </p:tav>
                                        <p:tav tm="100000">
                                          <p:val>
                                            <p:strVal val="#ppt_x"/>
                                          </p:val>
                                        </p:tav>
                                      </p:tavLst>
                                    </p:anim>
                                    <p:anim calcmode="lin" valueType="num">
                                      <p:cBhvr additive="base">
                                        <p:cTn id="24" dur="30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0-#ppt_w/2"/>
                                          </p:val>
                                        </p:tav>
                                        <p:tav tm="100000">
                                          <p:val>
                                            <p:strVal val="#ppt_x"/>
                                          </p:val>
                                        </p:tav>
                                      </p:tavLst>
                                    </p:anim>
                                    <p:anim calcmode="lin" valueType="num">
                                      <p:cBhvr additive="base">
                                        <p:cTn id="28" dur="3000" fill="hold"/>
                                        <p:tgtEl>
                                          <p:spTgt spid="15"/>
                                        </p:tgtEl>
                                        <p:attrNameLst>
                                          <p:attrName>ppt_y</p:attrName>
                                        </p:attrNameLst>
                                      </p:cBhvr>
                                      <p:tavLst>
                                        <p:tav tm="0">
                                          <p:val>
                                            <p:strVal val="1+#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1+#ppt_w/2"/>
                                          </p:val>
                                        </p:tav>
                                        <p:tav tm="100000">
                                          <p:val>
                                            <p:strVal val="#ppt_x"/>
                                          </p:val>
                                        </p:tav>
                                      </p:tavLst>
                                    </p:anim>
                                    <p:anim calcmode="lin" valueType="num">
                                      <p:cBhvr additive="base">
                                        <p:cTn id="32" dur="30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1+#ppt_w/2"/>
                                          </p:val>
                                        </p:tav>
                                        <p:tav tm="100000">
                                          <p:val>
                                            <p:strVal val="#ppt_x"/>
                                          </p:val>
                                        </p:tav>
                                      </p:tavLst>
                                    </p:anim>
                                    <p:anim calcmode="lin" valueType="num">
                                      <p:cBhvr additive="base">
                                        <p:cTn id="36" dur="30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1+#ppt_w/2"/>
                                          </p:val>
                                        </p:tav>
                                        <p:tav tm="100000">
                                          <p:val>
                                            <p:strVal val="#ppt_x"/>
                                          </p:val>
                                        </p:tav>
                                      </p:tavLst>
                                    </p:anim>
                                    <p:anim calcmode="lin" valueType="num">
                                      <p:cBhvr additive="base">
                                        <p:cTn id="40" dur="30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1+#ppt_w/2"/>
                                          </p:val>
                                        </p:tav>
                                        <p:tav tm="100000">
                                          <p:val>
                                            <p:strVal val="#ppt_x"/>
                                          </p:val>
                                        </p:tav>
                                      </p:tavLst>
                                    </p:anim>
                                    <p:anim calcmode="lin" valueType="num">
                                      <p:cBhvr additive="base">
                                        <p:cTn id="44" dur="3000" fill="hold"/>
                                        <p:tgtEl>
                                          <p:spTgt spid="12"/>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3000" fill="hold"/>
                                        <p:tgtEl>
                                          <p:spTgt spid="14"/>
                                        </p:tgtEl>
                                        <p:attrNameLst>
                                          <p:attrName>ppt_x</p:attrName>
                                        </p:attrNameLst>
                                      </p:cBhvr>
                                      <p:tavLst>
                                        <p:tav tm="0">
                                          <p:val>
                                            <p:strVal val="1+#ppt_w/2"/>
                                          </p:val>
                                        </p:tav>
                                        <p:tav tm="100000">
                                          <p:val>
                                            <p:strVal val="#ppt_x"/>
                                          </p:val>
                                        </p:tav>
                                      </p:tavLst>
                                    </p:anim>
                                    <p:anim calcmode="lin" valueType="num">
                                      <p:cBhvr additive="base">
                                        <p:cTn id="48" dur="3000" fill="hold"/>
                                        <p:tgtEl>
                                          <p:spTgt spid="14"/>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1+#ppt_w/2"/>
                                          </p:val>
                                        </p:tav>
                                        <p:tav tm="100000">
                                          <p:val>
                                            <p:strVal val="#ppt_x"/>
                                          </p:val>
                                        </p:tav>
                                      </p:tavLst>
                                    </p:anim>
                                    <p:anim calcmode="lin" valueType="num">
                                      <p:cBhvr additive="base">
                                        <p:cTn id="52" dur="3000" fill="hold"/>
                                        <p:tgtEl>
                                          <p:spTgt spid="16"/>
                                        </p:tgtEl>
                                        <p:attrNameLst>
                                          <p:attrName>ppt_y</p:attrName>
                                        </p:attrNameLst>
                                      </p:cBhvr>
                                      <p:tavLst>
                                        <p:tav tm="0">
                                          <p:val>
                                            <p:strVal val="1+#ppt_h/2"/>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6"/>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8"/>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0"/>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2"/>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4"/>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6"/>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5"/>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7"/>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9"/>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1"/>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3"/>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5"/>
                                        </p:tgtEl>
                                        <p:attrNameLst>
                                          <p:attrName>r</p:attrName>
                                        </p:attrNameLst>
                                      </p:cBhvr>
                                    </p:animRot>
                                  </p:childTnLst>
                                </p:cTn>
                              </p:par>
                            </p:childTnLst>
                          </p:cTn>
                        </p:par>
                        <p:par>
                          <p:cTn id="77" fill="hold" nodeType="afterGroup">
                            <p:stCondLst>
                              <p:cond delay="3000"/>
                            </p:stCondLst>
                            <p:childTnLst>
                              <p:par>
                                <p:cTn id="78" presetID="2" presetClass="exit" presetSubtype="2" fill="hold" nodeType="after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1+ppt_w/2"/>
                                          </p:val>
                                        </p:tav>
                                      </p:tavLst>
                                    </p:anim>
                                    <p:anim calcmode="lin" valueType="num">
                                      <p:cBhvr additive="base">
                                        <p:cTn id="80" dur="3000"/>
                                        <p:tgtEl>
                                          <p:spTgt spid="5"/>
                                        </p:tgtEl>
                                        <p:attrNameLst>
                                          <p:attrName>ppt_y</p:attrName>
                                        </p:attrNameLst>
                                      </p:cBhvr>
                                      <p:tavLst>
                                        <p:tav tm="0">
                                          <p:val>
                                            <p:strVal val="ppt_y"/>
                                          </p:val>
                                        </p:tav>
                                        <p:tav tm="100000">
                                          <p:val>
                                            <p:strVal val="ppt_y"/>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7"/>
                                        </p:tgtEl>
                                        <p:attrNameLst>
                                          <p:attrName>ppt_x</p:attrName>
                                        </p:attrNameLst>
                                      </p:cBhvr>
                                      <p:tavLst>
                                        <p:tav tm="0">
                                          <p:val>
                                            <p:strVal val="ppt_x"/>
                                          </p:val>
                                        </p:tav>
                                        <p:tav tm="100000">
                                          <p:val>
                                            <p:strVal val="1+ppt_w/2"/>
                                          </p:val>
                                        </p:tav>
                                      </p:tavLst>
                                    </p:anim>
                                    <p:anim calcmode="lin" valueType="num">
                                      <p:cBhvr additive="base">
                                        <p:cTn id="84" dur="3000"/>
                                        <p:tgtEl>
                                          <p:spTgt spid="7"/>
                                        </p:tgtEl>
                                        <p:attrNameLst>
                                          <p:attrName>ppt_y</p:attrName>
                                        </p:attrNameLst>
                                      </p:cBhvr>
                                      <p:tavLst>
                                        <p:tav tm="0">
                                          <p:val>
                                            <p:strVal val="ppt_y"/>
                                          </p:val>
                                        </p:tav>
                                        <p:tav tm="100000">
                                          <p:val>
                                            <p:strVal val="ppt_y"/>
                                          </p:val>
                                        </p:tav>
                                      </p:tavLst>
                                    </p:anim>
                                    <p:set>
                                      <p:cBhvr>
                                        <p:cTn id="85" dur="1" fill="hold">
                                          <p:stCondLst>
                                            <p:cond delay="2999"/>
                                          </p:stCondLst>
                                        </p:cTn>
                                        <p:tgtEl>
                                          <p:spTgt spid="7"/>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9"/>
                                        </p:tgtEl>
                                        <p:attrNameLst>
                                          <p:attrName>ppt_x</p:attrName>
                                        </p:attrNameLst>
                                      </p:cBhvr>
                                      <p:tavLst>
                                        <p:tav tm="0">
                                          <p:val>
                                            <p:strVal val="ppt_x"/>
                                          </p:val>
                                        </p:tav>
                                        <p:tav tm="100000">
                                          <p:val>
                                            <p:strVal val="1+ppt_w/2"/>
                                          </p:val>
                                        </p:tav>
                                      </p:tavLst>
                                    </p:anim>
                                    <p:anim calcmode="lin" valueType="num">
                                      <p:cBhvr additive="base">
                                        <p:cTn id="88" dur="3000"/>
                                        <p:tgtEl>
                                          <p:spTgt spid="9"/>
                                        </p:tgtEl>
                                        <p:attrNameLst>
                                          <p:attrName>ppt_y</p:attrName>
                                        </p:attrNameLst>
                                      </p:cBhvr>
                                      <p:tavLst>
                                        <p:tav tm="0">
                                          <p:val>
                                            <p:strVal val="ppt_y"/>
                                          </p:val>
                                        </p:tav>
                                        <p:tav tm="100000">
                                          <p:val>
                                            <p:strVal val="ppt_y"/>
                                          </p:val>
                                        </p:tav>
                                      </p:tavLst>
                                    </p:anim>
                                    <p:set>
                                      <p:cBhvr>
                                        <p:cTn id="89" dur="1" fill="hold">
                                          <p:stCondLst>
                                            <p:cond delay="2999"/>
                                          </p:stCondLst>
                                        </p:cTn>
                                        <p:tgtEl>
                                          <p:spTgt spid="9"/>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11"/>
                                        </p:tgtEl>
                                        <p:attrNameLst>
                                          <p:attrName>ppt_x</p:attrName>
                                        </p:attrNameLst>
                                      </p:cBhvr>
                                      <p:tavLst>
                                        <p:tav tm="0">
                                          <p:val>
                                            <p:strVal val="ppt_x"/>
                                          </p:val>
                                        </p:tav>
                                        <p:tav tm="100000">
                                          <p:val>
                                            <p:strVal val="1+ppt_w/2"/>
                                          </p:val>
                                        </p:tav>
                                      </p:tavLst>
                                    </p:anim>
                                    <p:anim calcmode="lin" valueType="num">
                                      <p:cBhvr additive="base">
                                        <p:cTn id="92" dur="3000"/>
                                        <p:tgtEl>
                                          <p:spTgt spid="11"/>
                                        </p:tgtEl>
                                        <p:attrNameLst>
                                          <p:attrName>ppt_y</p:attrName>
                                        </p:attrNameLst>
                                      </p:cBhvr>
                                      <p:tavLst>
                                        <p:tav tm="0">
                                          <p:val>
                                            <p:strVal val="ppt_y"/>
                                          </p:val>
                                        </p:tav>
                                        <p:tav tm="100000">
                                          <p:val>
                                            <p:strVal val="ppt_y"/>
                                          </p:val>
                                        </p:tav>
                                      </p:tavLst>
                                    </p:anim>
                                    <p:set>
                                      <p:cBhvr>
                                        <p:cTn id="93" dur="1" fill="hold">
                                          <p:stCondLst>
                                            <p:cond delay="2999"/>
                                          </p:stCondLst>
                                        </p:cTn>
                                        <p:tgtEl>
                                          <p:spTgt spid="11"/>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13"/>
                                        </p:tgtEl>
                                        <p:attrNameLst>
                                          <p:attrName>ppt_x</p:attrName>
                                        </p:attrNameLst>
                                      </p:cBhvr>
                                      <p:tavLst>
                                        <p:tav tm="0">
                                          <p:val>
                                            <p:strVal val="ppt_x"/>
                                          </p:val>
                                        </p:tav>
                                        <p:tav tm="100000">
                                          <p:val>
                                            <p:strVal val="1+ppt_w/2"/>
                                          </p:val>
                                        </p:tav>
                                      </p:tavLst>
                                    </p:anim>
                                    <p:anim calcmode="lin" valueType="num">
                                      <p:cBhvr additive="base">
                                        <p:cTn id="96" dur="3000"/>
                                        <p:tgtEl>
                                          <p:spTgt spid="13"/>
                                        </p:tgtEl>
                                        <p:attrNameLst>
                                          <p:attrName>ppt_y</p:attrName>
                                        </p:attrNameLst>
                                      </p:cBhvr>
                                      <p:tavLst>
                                        <p:tav tm="0">
                                          <p:val>
                                            <p:strVal val="ppt_y"/>
                                          </p:val>
                                        </p:tav>
                                        <p:tav tm="100000">
                                          <p:val>
                                            <p:strVal val="ppt_y"/>
                                          </p:val>
                                        </p:tav>
                                      </p:tavLst>
                                    </p:anim>
                                    <p:set>
                                      <p:cBhvr>
                                        <p:cTn id="97" dur="1" fill="hold">
                                          <p:stCondLst>
                                            <p:cond delay="2999"/>
                                          </p:stCondLst>
                                        </p:cTn>
                                        <p:tgtEl>
                                          <p:spTgt spid="13"/>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15"/>
                                        </p:tgtEl>
                                        <p:attrNameLst>
                                          <p:attrName>ppt_x</p:attrName>
                                        </p:attrNameLst>
                                      </p:cBhvr>
                                      <p:tavLst>
                                        <p:tav tm="0">
                                          <p:val>
                                            <p:strVal val="ppt_x"/>
                                          </p:val>
                                        </p:tav>
                                        <p:tav tm="100000">
                                          <p:val>
                                            <p:strVal val="1+ppt_w/2"/>
                                          </p:val>
                                        </p:tav>
                                      </p:tavLst>
                                    </p:anim>
                                    <p:anim calcmode="lin" valueType="num">
                                      <p:cBhvr additive="base">
                                        <p:cTn id="100" dur="3000"/>
                                        <p:tgtEl>
                                          <p:spTgt spid="15"/>
                                        </p:tgtEl>
                                        <p:attrNameLst>
                                          <p:attrName>ppt_y</p:attrName>
                                        </p:attrNameLst>
                                      </p:cBhvr>
                                      <p:tavLst>
                                        <p:tav tm="0">
                                          <p:val>
                                            <p:strVal val="ppt_y"/>
                                          </p:val>
                                        </p:tav>
                                        <p:tav tm="100000">
                                          <p:val>
                                            <p:strVal val="ppt_y"/>
                                          </p:val>
                                        </p:tav>
                                      </p:tavLst>
                                    </p:anim>
                                    <p:set>
                                      <p:cBhvr>
                                        <p:cTn id="101" dur="1" fill="hold">
                                          <p:stCondLst>
                                            <p:cond delay="2999"/>
                                          </p:stCondLst>
                                        </p:cTn>
                                        <p:tgtEl>
                                          <p:spTgt spid="15"/>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0-ppt_w/2"/>
                                          </p:val>
                                        </p:tav>
                                      </p:tavLst>
                                    </p:anim>
                                    <p:anim calcmode="lin" valueType="num">
                                      <p:cBhvr additive="base">
                                        <p:cTn id="104" dur="3000"/>
                                        <p:tgtEl>
                                          <p:spTgt spid="6"/>
                                        </p:tgtEl>
                                        <p:attrNameLst>
                                          <p:attrName>ppt_y</p:attrName>
                                        </p:attrNameLst>
                                      </p:cBhvr>
                                      <p:tavLst>
                                        <p:tav tm="0">
                                          <p:val>
                                            <p:strVal val="ppt_y"/>
                                          </p:val>
                                        </p:tav>
                                        <p:tav tm="100000">
                                          <p:val>
                                            <p:strVal val="ppt_y"/>
                                          </p:val>
                                        </p:tav>
                                      </p:tavLst>
                                    </p:anim>
                                    <p:set>
                                      <p:cBhvr>
                                        <p:cTn id="105" dur="1" fill="hold">
                                          <p:stCondLst>
                                            <p:cond delay="2999"/>
                                          </p:stCondLst>
                                        </p:cTn>
                                        <p:tgtEl>
                                          <p:spTgt spid="6"/>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8"/>
                                        </p:tgtEl>
                                        <p:attrNameLst>
                                          <p:attrName>ppt_x</p:attrName>
                                        </p:attrNameLst>
                                      </p:cBhvr>
                                      <p:tavLst>
                                        <p:tav tm="0">
                                          <p:val>
                                            <p:strVal val="ppt_x"/>
                                          </p:val>
                                        </p:tav>
                                        <p:tav tm="100000">
                                          <p:val>
                                            <p:strVal val="0-ppt_w/2"/>
                                          </p:val>
                                        </p:tav>
                                      </p:tavLst>
                                    </p:anim>
                                    <p:anim calcmode="lin" valueType="num">
                                      <p:cBhvr additive="base">
                                        <p:cTn id="108" dur="3000"/>
                                        <p:tgtEl>
                                          <p:spTgt spid="8"/>
                                        </p:tgtEl>
                                        <p:attrNameLst>
                                          <p:attrName>ppt_y</p:attrName>
                                        </p:attrNameLst>
                                      </p:cBhvr>
                                      <p:tavLst>
                                        <p:tav tm="0">
                                          <p:val>
                                            <p:strVal val="ppt_y"/>
                                          </p:val>
                                        </p:tav>
                                        <p:tav tm="100000">
                                          <p:val>
                                            <p:strVal val="ppt_y"/>
                                          </p:val>
                                        </p:tav>
                                      </p:tavLst>
                                    </p:anim>
                                    <p:set>
                                      <p:cBhvr>
                                        <p:cTn id="109" dur="1" fill="hold">
                                          <p:stCondLst>
                                            <p:cond delay="2999"/>
                                          </p:stCondLst>
                                        </p:cTn>
                                        <p:tgtEl>
                                          <p:spTgt spid="8"/>
                                        </p:tgtEl>
                                        <p:attrNameLst>
                                          <p:attrName>style.visibility</p:attrName>
                                        </p:attrNameLst>
                                      </p:cBhvr>
                                      <p:to>
                                        <p:strVal val="hidden"/>
                                      </p:to>
                                    </p:set>
                                  </p:childTnLst>
                                </p:cTn>
                              </p:par>
                              <p:par>
                                <p:cTn id="110" presetID="2" presetClass="exit" presetSubtype="8" fill="hold" nodeType="withEffect">
                                  <p:stCondLst>
                                    <p:cond delay="0"/>
                                  </p:stCondLst>
                                  <p:childTnLst>
                                    <p:anim calcmode="lin" valueType="num">
                                      <p:cBhvr additive="base">
                                        <p:cTn id="111" dur="3000"/>
                                        <p:tgtEl>
                                          <p:spTgt spid="10"/>
                                        </p:tgtEl>
                                        <p:attrNameLst>
                                          <p:attrName>ppt_x</p:attrName>
                                        </p:attrNameLst>
                                      </p:cBhvr>
                                      <p:tavLst>
                                        <p:tav tm="0">
                                          <p:val>
                                            <p:strVal val="ppt_x"/>
                                          </p:val>
                                        </p:tav>
                                        <p:tav tm="100000">
                                          <p:val>
                                            <p:strVal val="0-ppt_w/2"/>
                                          </p:val>
                                        </p:tav>
                                      </p:tavLst>
                                    </p:anim>
                                    <p:anim calcmode="lin" valueType="num">
                                      <p:cBhvr additive="base">
                                        <p:cTn id="112" dur="3000"/>
                                        <p:tgtEl>
                                          <p:spTgt spid="10"/>
                                        </p:tgtEl>
                                        <p:attrNameLst>
                                          <p:attrName>ppt_y</p:attrName>
                                        </p:attrNameLst>
                                      </p:cBhvr>
                                      <p:tavLst>
                                        <p:tav tm="0">
                                          <p:val>
                                            <p:strVal val="ppt_y"/>
                                          </p:val>
                                        </p:tav>
                                        <p:tav tm="100000">
                                          <p:val>
                                            <p:strVal val="ppt_y"/>
                                          </p:val>
                                        </p:tav>
                                      </p:tavLst>
                                    </p:anim>
                                    <p:set>
                                      <p:cBhvr>
                                        <p:cTn id="113" dur="1" fill="hold">
                                          <p:stCondLst>
                                            <p:cond delay="2999"/>
                                          </p:stCondLst>
                                        </p:cTn>
                                        <p:tgtEl>
                                          <p:spTgt spid="10"/>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3000"/>
                                        <p:tgtEl>
                                          <p:spTgt spid="12"/>
                                        </p:tgtEl>
                                        <p:attrNameLst>
                                          <p:attrName>ppt_x</p:attrName>
                                        </p:attrNameLst>
                                      </p:cBhvr>
                                      <p:tavLst>
                                        <p:tav tm="0">
                                          <p:val>
                                            <p:strVal val="ppt_x"/>
                                          </p:val>
                                        </p:tav>
                                        <p:tav tm="100000">
                                          <p:val>
                                            <p:strVal val="0-ppt_w/2"/>
                                          </p:val>
                                        </p:tav>
                                      </p:tavLst>
                                    </p:anim>
                                    <p:anim calcmode="lin" valueType="num">
                                      <p:cBhvr additive="base">
                                        <p:cTn id="116" dur="3000"/>
                                        <p:tgtEl>
                                          <p:spTgt spid="12"/>
                                        </p:tgtEl>
                                        <p:attrNameLst>
                                          <p:attrName>ppt_y</p:attrName>
                                        </p:attrNameLst>
                                      </p:cBhvr>
                                      <p:tavLst>
                                        <p:tav tm="0">
                                          <p:val>
                                            <p:strVal val="ppt_y"/>
                                          </p:val>
                                        </p:tav>
                                        <p:tav tm="100000">
                                          <p:val>
                                            <p:strVal val="ppt_y"/>
                                          </p:val>
                                        </p:tav>
                                      </p:tavLst>
                                    </p:anim>
                                    <p:set>
                                      <p:cBhvr>
                                        <p:cTn id="117" dur="1" fill="hold">
                                          <p:stCondLst>
                                            <p:cond delay="2999"/>
                                          </p:stCondLst>
                                        </p:cTn>
                                        <p:tgtEl>
                                          <p:spTgt spid="12"/>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14"/>
                                        </p:tgtEl>
                                        <p:attrNameLst>
                                          <p:attrName>ppt_x</p:attrName>
                                        </p:attrNameLst>
                                      </p:cBhvr>
                                      <p:tavLst>
                                        <p:tav tm="0">
                                          <p:val>
                                            <p:strVal val="ppt_x"/>
                                          </p:val>
                                        </p:tav>
                                        <p:tav tm="100000">
                                          <p:val>
                                            <p:strVal val="0-ppt_w/2"/>
                                          </p:val>
                                        </p:tav>
                                      </p:tavLst>
                                    </p:anim>
                                    <p:anim calcmode="lin" valueType="num">
                                      <p:cBhvr additive="base">
                                        <p:cTn id="120" dur="3000"/>
                                        <p:tgtEl>
                                          <p:spTgt spid="14"/>
                                        </p:tgtEl>
                                        <p:attrNameLst>
                                          <p:attrName>ppt_y</p:attrName>
                                        </p:attrNameLst>
                                      </p:cBhvr>
                                      <p:tavLst>
                                        <p:tav tm="0">
                                          <p:val>
                                            <p:strVal val="ppt_y"/>
                                          </p:val>
                                        </p:tav>
                                        <p:tav tm="100000">
                                          <p:val>
                                            <p:strVal val="ppt_y"/>
                                          </p:val>
                                        </p:tav>
                                      </p:tavLst>
                                    </p:anim>
                                    <p:set>
                                      <p:cBhvr>
                                        <p:cTn id="121" dur="1" fill="hold">
                                          <p:stCondLst>
                                            <p:cond delay="2999"/>
                                          </p:stCondLst>
                                        </p:cTn>
                                        <p:tgtEl>
                                          <p:spTgt spid="14"/>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16"/>
                                        </p:tgtEl>
                                        <p:attrNameLst>
                                          <p:attrName>ppt_x</p:attrName>
                                        </p:attrNameLst>
                                      </p:cBhvr>
                                      <p:tavLst>
                                        <p:tav tm="0">
                                          <p:val>
                                            <p:strVal val="ppt_x"/>
                                          </p:val>
                                        </p:tav>
                                        <p:tav tm="100000">
                                          <p:val>
                                            <p:strVal val="0-ppt_w/2"/>
                                          </p:val>
                                        </p:tav>
                                      </p:tavLst>
                                    </p:anim>
                                    <p:anim calcmode="lin" valueType="num">
                                      <p:cBhvr additive="base">
                                        <p:cTn id="124" dur="3000"/>
                                        <p:tgtEl>
                                          <p:spTgt spid="16"/>
                                        </p:tgtEl>
                                        <p:attrNameLst>
                                          <p:attrName>ppt_y</p:attrName>
                                        </p:attrNameLst>
                                      </p:cBhvr>
                                      <p:tavLst>
                                        <p:tav tm="0">
                                          <p:val>
                                            <p:strVal val="ppt_y"/>
                                          </p:val>
                                        </p:tav>
                                        <p:tav tm="100000">
                                          <p:val>
                                            <p:strVal val="ppt_y"/>
                                          </p:val>
                                        </p:tav>
                                      </p:tavLst>
                                    </p:anim>
                                    <p:set>
                                      <p:cBhvr>
                                        <p:cTn id="125" dur="1" fill="hold">
                                          <p:stCondLst>
                                            <p:cond delay="2999"/>
                                          </p:stCondLst>
                                        </p:cTn>
                                        <p:tgtEl>
                                          <p:spTgt spid="16"/>
                                        </p:tgtEl>
                                        <p:attrNameLst>
                                          <p:attrName>style.visibility</p:attrName>
                                        </p:attrNameLst>
                                      </p:cBhvr>
                                      <p:to>
                                        <p:strVal val="hidden"/>
                                      </p:to>
                                    </p:set>
                                  </p:childTnLst>
                                </p:cTn>
                              </p:par>
                              <p:par>
                                <p:cTn id="126" presetID="8" presetClass="emph" presetSubtype="0" fill="hold" nodeType="withEffect">
                                  <p:stCondLst>
                                    <p:cond delay="0"/>
                                  </p:stCondLst>
                                  <p:childTnLst>
                                    <p:animRot by="-21600000">
                                      <p:cBhvr>
                                        <p:cTn id="127" dur="3000" fill="hold"/>
                                        <p:tgtEl>
                                          <p:spTgt spid="6"/>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8"/>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0"/>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2"/>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4"/>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6"/>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7"/>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9"/>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1"/>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3"/>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5"/>
                                        </p:tgtEl>
                                        <p:attrNameLst>
                                          <p:attrName>r</p:attrName>
                                        </p:attrNameLst>
                                      </p:cBhvr>
                                    </p:animRot>
                                  </p:childTnLst>
                                </p:cTn>
                              </p:par>
                              <p:par>
                                <p:cTn id="150" presetID="17" presetClass="entr" presetSubtype="10"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 calcmode="lin" valueType="num">
                                      <p:cBhvr>
                                        <p:cTn id="152" dur="3000" fill="hold"/>
                                        <p:tgtEl>
                                          <p:spTgt spid="4"/>
                                        </p:tgtEl>
                                        <p:attrNameLst>
                                          <p:attrName>ppt_w</p:attrName>
                                        </p:attrNameLst>
                                      </p:cBhvr>
                                      <p:tavLst>
                                        <p:tav tm="0">
                                          <p:val>
                                            <p:fltVal val="0"/>
                                          </p:val>
                                        </p:tav>
                                        <p:tav tm="100000">
                                          <p:val>
                                            <p:strVal val="#ppt_w"/>
                                          </p:val>
                                        </p:tav>
                                      </p:tavLst>
                                    </p:anim>
                                    <p:anim calcmode="lin" valueType="num">
                                      <p:cBhvr>
                                        <p:cTn id="153" dur="3000" fill="hold"/>
                                        <p:tgtEl>
                                          <p:spTgt spid="4"/>
                                        </p:tgtEl>
                                        <p:attrNameLst>
                                          <p:attrName>ppt_h</p:attrName>
                                        </p:attrNameLst>
                                      </p:cBhvr>
                                      <p:tavLst>
                                        <p:tav tm="0">
                                          <p:val>
                                            <p:strVal val="#ppt_h"/>
                                          </p:val>
                                        </p:tav>
                                        <p:tav tm="100000">
                                          <p:val>
                                            <p:strVal val="#ppt_h"/>
                                          </p:val>
                                        </p:tav>
                                      </p:tavLst>
                                    </p:anim>
                                  </p:childTnLst>
                                </p:cTn>
                              </p:par>
                            </p:childTnLst>
                          </p:cTn>
                        </p:par>
                        <p:par>
                          <p:cTn id="154" fill="hold" nodeType="afterGroup">
                            <p:stCondLst>
                              <p:cond delay="6000"/>
                            </p:stCondLst>
                            <p:childTnLst>
                              <p:par>
                                <p:cTn id="155" presetID="40" presetClass="entr" presetSubtype="0" fill="hold" grpId="0" nodeType="afterEffect">
                                  <p:stCondLst>
                                    <p:cond delay="0"/>
                                  </p:stCondLst>
                                  <p:iterate type="lt">
                                    <p:tmPct val="10000"/>
                                  </p:iterate>
                                  <p:childTnLst>
                                    <p:set>
                                      <p:cBhvr>
                                        <p:cTn id="156" dur="1" fill="hold">
                                          <p:stCondLst>
                                            <p:cond delay="0"/>
                                          </p:stCondLst>
                                        </p:cTn>
                                        <p:tgtEl>
                                          <p:spTgt spid="17"/>
                                        </p:tgtEl>
                                        <p:attrNameLst>
                                          <p:attrName>style.visibility</p:attrName>
                                        </p:attrNameLst>
                                      </p:cBhvr>
                                      <p:to>
                                        <p:strVal val="visible"/>
                                      </p:to>
                                    </p:set>
                                    <p:animEffect transition="in" filter="fade">
                                      <p:cBhvr>
                                        <p:cTn id="157" dur="1000"/>
                                        <p:tgtEl>
                                          <p:spTgt spid="17"/>
                                        </p:tgtEl>
                                      </p:cBhvr>
                                    </p:animEffect>
                                    <p:anim calcmode="lin" valueType="num">
                                      <p:cBhvr>
                                        <p:cTn id="158" dur="1000" fill="hold"/>
                                        <p:tgtEl>
                                          <p:spTgt spid="17"/>
                                        </p:tgtEl>
                                        <p:attrNameLst>
                                          <p:attrName>ppt_x</p:attrName>
                                        </p:attrNameLst>
                                      </p:cBhvr>
                                      <p:tavLst>
                                        <p:tav tm="0">
                                          <p:val>
                                            <p:strVal val="#ppt_x-.1"/>
                                          </p:val>
                                        </p:tav>
                                        <p:tav tm="100000">
                                          <p:val>
                                            <p:strVal val="#ppt_x"/>
                                          </p:val>
                                        </p:tav>
                                      </p:tavLst>
                                    </p:anim>
                                    <p:anim calcmode="lin" valueType="num">
                                      <p:cBhvr>
                                        <p:cTn id="159"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3999"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3999"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503547" y="4227934"/>
            <a:ext cx="8136904" cy="646331"/>
          </a:xfrm>
          <a:prstGeom prst="rect">
            <a:avLst/>
          </a:prstGeom>
          <a:noFill/>
          <a:ln>
            <a:noFill/>
          </a:ln>
          <a:effectLst/>
          <a:scene3d>
            <a:camera prst="orthographicFront">
              <a:rot lat="0" lon="0" rev="0"/>
            </a:camera>
            <a:lightRig rig="balanced" dir="t">
              <a:rot lat="0" lon="0" rev="8700000"/>
            </a:lightRig>
          </a:scene3d>
          <a:sp3d/>
        </p:spPr>
        <p:txBody>
          <a:bodyPr wrap="square">
            <a:spAutoFit/>
          </a:bodyPr>
          <a:lstStyle/>
          <a:p>
            <a:pPr>
              <a:defRPr/>
            </a:pPr>
            <a:r>
              <a:rPr lang="es-ES" b="1" dirty="0">
                <a:effectLst>
                  <a:glow rad="101600">
                    <a:schemeClr val="accent2">
                      <a:satMod val="175000"/>
                      <a:alpha val="40000"/>
                    </a:schemeClr>
                  </a:glow>
                  <a:outerShdw blurRad="38100" dist="38100" dir="2700000" algn="tl">
                    <a:srgbClr val="1F497D"/>
                  </a:outerShdw>
                </a:effectLst>
              </a:rPr>
              <a:t>La Cabalgata del Ninot se hace en Valencia desde 1935, aunque durante los años de la Guerra Civil Española, se dejó de realizar.</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9000">
        <p14:doors dir="vert"/>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nodeType="withEffect">
                                  <p:stCondLst>
                                    <p:cond delay="0"/>
                                  </p:stCondLst>
                                  <p:childTnLst>
                                    <p:animEffect transition="out" filter="wedg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1"/>
                                          </p:val>
                                        </p:tav>
                                        <p:tav tm="100000">
                                          <p:val>
                                            <p:strVal val="#ppt_x"/>
                                          </p:val>
                                        </p:tav>
                                      </p:tavLst>
                                    </p:anim>
                                    <p:anim calcmode="lin" valueType="num">
                                      <p:cBhvr>
                                        <p:cTn id="1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514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7938"/>
            <a:ext cx="9144000" cy="515143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504031" y="4299942"/>
            <a:ext cx="8135938" cy="646331"/>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Ante la avalancha de falleros y comisiones, hay dos recorridos: uno que transcurre por la calle de la Paz, y el otro que va por la calle San Vicente</a:t>
            </a:r>
            <a:r>
              <a:rPr lang="es-ES" b="1" dirty="0" smtClean="0">
                <a:effectLst>
                  <a:glow rad="101600">
                    <a:schemeClr val="accent2">
                      <a:satMod val="175000"/>
                      <a:alpha val="40000"/>
                    </a:schemeClr>
                  </a:glow>
                  <a:outerShdw blurRad="38100" dist="38100" dir="2700000" algn="tl">
                    <a:srgbClr val="1F497D"/>
                  </a:outerShdw>
                </a:effectLst>
              </a:rPr>
              <a:t>.</a:t>
            </a:r>
            <a:endParaRPr lang="es-ES" b="1"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0000">
        <p14:glitter pattern="hexagon"/>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2)">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3000" fill="hold"/>
                                        <p:tgtEl>
                                          <p:spTgt spid="9"/>
                                        </p:tgtEl>
                                        <p:attrNameLst>
                                          <p:attrName>ppt_w</p:attrName>
                                        </p:attrNameLst>
                                      </p:cBhvr>
                                      <p:tavLst>
                                        <p:tav tm="0">
                                          <p:val>
                                            <p:strVal val="4/3*#ppt_w"/>
                                          </p:val>
                                        </p:tav>
                                        <p:tav tm="100000">
                                          <p:val>
                                            <p:strVal val="#ppt_w"/>
                                          </p:val>
                                        </p:tav>
                                      </p:tavLst>
                                    </p:anim>
                                    <p:anim calcmode="lin" valueType="num">
                                      <p:cBhvr>
                                        <p:cTn id="15" dur="3000" fill="hold"/>
                                        <p:tgtEl>
                                          <p:spTgt spid="9"/>
                                        </p:tgtEl>
                                        <p:attrNameLst>
                                          <p:attrName>ppt_h</p:attrName>
                                        </p:attrNameLst>
                                      </p:cBhvr>
                                      <p:tavLst>
                                        <p:tav tm="0">
                                          <p:val>
                                            <p:strVal val="4/3*#ppt_h"/>
                                          </p:val>
                                        </p:tav>
                                        <p:tav tm="100000">
                                          <p:val>
                                            <p:strVal val="#ppt_h"/>
                                          </p:val>
                                        </p:tav>
                                      </p:tavLst>
                                    </p:anim>
                                  </p:childTnLst>
                                </p:cTn>
                              </p:par>
                              <p:par>
                                <p:cTn id="16" presetID="21" presetClass="entr" presetSubtype="3"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heel(3)">
                                      <p:cBhvr>
                                        <p:cTn id="18" dur="3000"/>
                                        <p:tgtEl>
                                          <p:spTgt spid="9"/>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1"/>
            <a:ext cx="9143999" cy="581210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Elipse"/>
          <p:cNvSpPr/>
          <p:nvPr/>
        </p:nvSpPr>
        <p:spPr>
          <a:xfrm>
            <a:off x="107950" y="1635125"/>
            <a:ext cx="963613" cy="936625"/>
          </a:xfrm>
          <a:prstGeom prst="ellipse">
            <a:avLst/>
          </a:prstGeom>
          <a:noFill/>
          <a:ln w="57150">
            <a:solidFill>
              <a:schemeClr val="accent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Elipse"/>
          <p:cNvSpPr/>
          <p:nvPr/>
        </p:nvSpPr>
        <p:spPr>
          <a:xfrm>
            <a:off x="1143000" y="1635125"/>
            <a:ext cx="981075" cy="936625"/>
          </a:xfrm>
          <a:prstGeom prst="ellipse">
            <a:avLst/>
          </a:prstGeom>
          <a:noFill/>
          <a:ln w="57150">
            <a:solidFill>
              <a:schemeClr val="accent2">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Elipse"/>
          <p:cNvSpPr/>
          <p:nvPr/>
        </p:nvSpPr>
        <p:spPr>
          <a:xfrm>
            <a:off x="2268538" y="1635125"/>
            <a:ext cx="1008062" cy="936625"/>
          </a:xfrm>
          <a:prstGeom prst="ellipse">
            <a:avLst/>
          </a:prstGeom>
          <a:noFill/>
          <a:ln w="57150">
            <a:solidFill>
              <a:schemeClr val="accent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Elipse"/>
          <p:cNvSpPr/>
          <p:nvPr/>
        </p:nvSpPr>
        <p:spPr>
          <a:xfrm>
            <a:off x="3429000" y="1635125"/>
            <a:ext cx="998538" cy="936625"/>
          </a:xfrm>
          <a:prstGeom prst="ellipse">
            <a:avLst/>
          </a:prstGeom>
          <a:noFill/>
          <a:ln w="57150">
            <a:solidFill>
              <a:schemeClr val="accent2">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Elipse"/>
          <p:cNvSpPr/>
          <p:nvPr/>
        </p:nvSpPr>
        <p:spPr>
          <a:xfrm>
            <a:off x="4572000" y="1635125"/>
            <a:ext cx="1008063" cy="936625"/>
          </a:xfrm>
          <a:prstGeom prst="ellipse">
            <a:avLst/>
          </a:prstGeom>
          <a:noFill/>
          <a:ln w="57150">
            <a:solidFill>
              <a:schemeClr val="accent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Elipse"/>
          <p:cNvSpPr/>
          <p:nvPr/>
        </p:nvSpPr>
        <p:spPr>
          <a:xfrm>
            <a:off x="5715000" y="1635125"/>
            <a:ext cx="1017588" cy="936625"/>
          </a:xfrm>
          <a:prstGeom prst="ellipse">
            <a:avLst/>
          </a:prstGeom>
          <a:noFill/>
          <a:ln w="57150">
            <a:solidFill>
              <a:schemeClr val="accent2">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Elipse"/>
          <p:cNvSpPr/>
          <p:nvPr/>
        </p:nvSpPr>
        <p:spPr>
          <a:xfrm>
            <a:off x="6858000" y="1635125"/>
            <a:ext cx="1027113" cy="936625"/>
          </a:xfrm>
          <a:prstGeom prst="ellipse">
            <a:avLst/>
          </a:prstGeom>
          <a:noFill/>
          <a:ln w="57150">
            <a:solidFill>
              <a:schemeClr val="accent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Elipse"/>
          <p:cNvSpPr/>
          <p:nvPr/>
        </p:nvSpPr>
        <p:spPr>
          <a:xfrm>
            <a:off x="8072438" y="1635125"/>
            <a:ext cx="963612" cy="936625"/>
          </a:xfrm>
          <a:prstGeom prst="ellipse">
            <a:avLst/>
          </a:prstGeom>
          <a:noFill/>
          <a:ln w="57150">
            <a:solidFill>
              <a:schemeClr val="accent2">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Elipse"/>
          <p:cNvSpPr/>
          <p:nvPr/>
        </p:nvSpPr>
        <p:spPr>
          <a:xfrm>
            <a:off x="107950" y="2786063"/>
            <a:ext cx="963613" cy="938212"/>
          </a:xfrm>
          <a:prstGeom prst="ellipse">
            <a:avLst/>
          </a:prstGeom>
          <a:noFill/>
          <a:ln w="57150">
            <a:solidFill>
              <a:schemeClr val="accent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Elipse"/>
          <p:cNvSpPr/>
          <p:nvPr/>
        </p:nvSpPr>
        <p:spPr>
          <a:xfrm>
            <a:off x="1143000" y="2786063"/>
            <a:ext cx="981075" cy="938212"/>
          </a:xfrm>
          <a:prstGeom prst="ellipse">
            <a:avLst/>
          </a:prstGeom>
          <a:noFill/>
          <a:ln w="57150">
            <a:solidFill>
              <a:schemeClr val="accent2">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Elipse"/>
          <p:cNvSpPr/>
          <p:nvPr/>
        </p:nvSpPr>
        <p:spPr>
          <a:xfrm>
            <a:off x="2268538" y="2786063"/>
            <a:ext cx="1017587" cy="938212"/>
          </a:xfrm>
          <a:prstGeom prst="ellipse">
            <a:avLst/>
          </a:prstGeom>
          <a:noFill/>
          <a:ln w="57150">
            <a:solidFill>
              <a:schemeClr val="accent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Elipse"/>
          <p:cNvSpPr/>
          <p:nvPr/>
        </p:nvSpPr>
        <p:spPr>
          <a:xfrm>
            <a:off x="3492500" y="2786063"/>
            <a:ext cx="1008063" cy="938212"/>
          </a:xfrm>
          <a:prstGeom prst="ellipse">
            <a:avLst/>
          </a:prstGeom>
          <a:noFill/>
          <a:ln w="57150">
            <a:solidFill>
              <a:schemeClr val="accent2">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Elipse"/>
          <p:cNvSpPr/>
          <p:nvPr/>
        </p:nvSpPr>
        <p:spPr>
          <a:xfrm>
            <a:off x="4643438" y="2786063"/>
            <a:ext cx="936625" cy="938212"/>
          </a:xfrm>
          <a:prstGeom prst="ellipse">
            <a:avLst/>
          </a:prstGeom>
          <a:noFill/>
          <a:ln w="57150">
            <a:solidFill>
              <a:schemeClr val="accent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Elipse"/>
          <p:cNvSpPr/>
          <p:nvPr/>
        </p:nvSpPr>
        <p:spPr>
          <a:xfrm>
            <a:off x="5795963" y="2786063"/>
            <a:ext cx="990600" cy="938212"/>
          </a:xfrm>
          <a:prstGeom prst="ellipse">
            <a:avLst/>
          </a:prstGeom>
          <a:noFill/>
          <a:ln w="57150">
            <a:solidFill>
              <a:schemeClr val="accent2">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Elipse"/>
          <p:cNvSpPr/>
          <p:nvPr/>
        </p:nvSpPr>
        <p:spPr>
          <a:xfrm>
            <a:off x="6948488" y="2786063"/>
            <a:ext cx="981075" cy="938212"/>
          </a:xfrm>
          <a:prstGeom prst="ellipse">
            <a:avLst/>
          </a:prstGeom>
          <a:noFill/>
          <a:ln w="57150">
            <a:solidFill>
              <a:schemeClr val="accent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Elipse"/>
          <p:cNvSpPr/>
          <p:nvPr/>
        </p:nvSpPr>
        <p:spPr>
          <a:xfrm>
            <a:off x="8072438" y="2786063"/>
            <a:ext cx="963612" cy="938212"/>
          </a:xfrm>
          <a:prstGeom prst="ellipse">
            <a:avLst/>
          </a:prstGeom>
          <a:noFill/>
          <a:ln w="57150">
            <a:solidFill>
              <a:schemeClr val="accent2">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CuadroTexto"/>
          <p:cNvSpPr txBox="1"/>
          <p:nvPr/>
        </p:nvSpPr>
        <p:spPr>
          <a:xfrm>
            <a:off x="468313" y="4371950"/>
            <a:ext cx="7848600"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Los ciudadanos eligen a los dos ninots que ese año se salvarán de la quema, y que pasarán a formar parte del Museo Fallero.</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1000">
        <p14:doors dir="vert"/>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3" presetClass="entr" presetSubtype="5"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3" presetClass="entr" presetSubtype="5"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3000"/>
                                        <p:tgtEl>
                                          <p:spTgt spid="8"/>
                                        </p:tgtEl>
                                      </p:cBhvr>
                                    </p:animEffect>
                                  </p:childTnLst>
                                </p:cTn>
                              </p:par>
                              <p:par>
                                <p:cTn id="17" presetID="3" presetClass="entr" presetSubtype="5"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3000"/>
                                        <p:tgtEl>
                                          <p:spTgt spid="9"/>
                                        </p:tgtEl>
                                      </p:cBhvr>
                                    </p:animEffect>
                                  </p:childTnLst>
                                </p:cTn>
                              </p:par>
                              <p:par>
                                <p:cTn id="20" presetID="3" presetClass="entr" presetSubtype="5"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vertical)">
                                      <p:cBhvr>
                                        <p:cTn id="22" dur="3000"/>
                                        <p:tgtEl>
                                          <p:spTgt spid="10"/>
                                        </p:tgtEl>
                                      </p:cBhvr>
                                    </p:animEffect>
                                  </p:childTnLst>
                                </p:cTn>
                              </p:par>
                              <p:par>
                                <p:cTn id="23" presetID="3" presetClass="entr" presetSubtype="5"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vertical)">
                                      <p:cBhvr>
                                        <p:cTn id="25" dur="3000"/>
                                        <p:tgtEl>
                                          <p:spTgt spid="11"/>
                                        </p:tgtEl>
                                      </p:cBhvr>
                                    </p:animEffect>
                                  </p:childTnLst>
                                </p:cTn>
                              </p:par>
                              <p:par>
                                <p:cTn id="26" presetID="3" presetClass="entr" presetSubtype="5"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linds(vertical)">
                                      <p:cBhvr>
                                        <p:cTn id="28" dur="3000"/>
                                        <p:tgtEl>
                                          <p:spTgt spid="12"/>
                                        </p:tgtEl>
                                      </p:cBhvr>
                                    </p:animEffect>
                                  </p:childTnLst>
                                </p:cTn>
                              </p:par>
                              <p:par>
                                <p:cTn id="29" presetID="3" presetClass="entr" presetSubtype="5"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vertical)">
                                      <p:cBhvr>
                                        <p:cTn id="31" dur="3000"/>
                                        <p:tgtEl>
                                          <p:spTgt spid="13"/>
                                        </p:tgtEl>
                                      </p:cBhvr>
                                    </p:animEffect>
                                  </p:childTnLst>
                                </p:cTn>
                              </p:par>
                              <p:par>
                                <p:cTn id="32" presetID="3" presetClass="entr" presetSubtype="5"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linds(vertical)">
                                      <p:cBhvr>
                                        <p:cTn id="34" dur="3000"/>
                                        <p:tgtEl>
                                          <p:spTgt spid="14"/>
                                        </p:tgtEl>
                                      </p:cBhvr>
                                    </p:animEffect>
                                  </p:childTnLst>
                                </p:cTn>
                              </p:par>
                              <p:par>
                                <p:cTn id="35" presetID="3" presetClass="entr" presetSubtype="5"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linds(vertical)">
                                      <p:cBhvr>
                                        <p:cTn id="37" dur="3000"/>
                                        <p:tgtEl>
                                          <p:spTgt spid="15"/>
                                        </p:tgtEl>
                                      </p:cBhvr>
                                    </p:animEffect>
                                  </p:childTnLst>
                                </p:cTn>
                              </p:par>
                              <p:par>
                                <p:cTn id="38" presetID="3" presetClass="entr" presetSubtype="5"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vertical)">
                                      <p:cBhvr>
                                        <p:cTn id="40" dur="3000"/>
                                        <p:tgtEl>
                                          <p:spTgt spid="16"/>
                                        </p:tgtEl>
                                      </p:cBhvr>
                                    </p:animEffect>
                                  </p:childTnLst>
                                </p:cTn>
                              </p:par>
                              <p:par>
                                <p:cTn id="41" presetID="3" presetClass="entr" presetSubtype="5"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linds(vertical)">
                                      <p:cBhvr>
                                        <p:cTn id="43" dur="3000"/>
                                        <p:tgtEl>
                                          <p:spTgt spid="17"/>
                                        </p:tgtEl>
                                      </p:cBhvr>
                                    </p:animEffect>
                                  </p:childTnLst>
                                </p:cTn>
                              </p:par>
                              <p:par>
                                <p:cTn id="44" presetID="3" presetClass="entr" presetSubtype="5" fill="hold"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blinds(vertical)">
                                      <p:cBhvr>
                                        <p:cTn id="46" dur="3000"/>
                                        <p:tgtEl>
                                          <p:spTgt spid="18"/>
                                        </p:tgtEl>
                                      </p:cBhvr>
                                    </p:animEffect>
                                  </p:childTnLst>
                                </p:cTn>
                              </p:par>
                              <p:par>
                                <p:cTn id="47" presetID="3" presetClass="entr" presetSubtype="5"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vertical)">
                                      <p:cBhvr>
                                        <p:cTn id="49" dur="3000"/>
                                        <p:tgtEl>
                                          <p:spTgt spid="19"/>
                                        </p:tgtEl>
                                      </p:cBhvr>
                                    </p:animEffect>
                                  </p:childTnLst>
                                </p:cTn>
                              </p:par>
                              <p:par>
                                <p:cTn id="50" presetID="3" presetClass="entr" presetSubtype="5" fill="hold"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blinds(vertical)">
                                      <p:cBhvr>
                                        <p:cTn id="52" dur="3000"/>
                                        <p:tgtEl>
                                          <p:spTgt spid="20"/>
                                        </p:tgtEl>
                                      </p:cBhvr>
                                    </p:animEffect>
                                  </p:childTnLst>
                                </p:cTn>
                              </p:par>
                              <p:par>
                                <p:cTn id="53" presetID="8" presetClass="emph" presetSubtype="0" fill="hold"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6"/>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7"/>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8"/>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9"/>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0"/>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11"/>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2"/>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3"/>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4"/>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5"/>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6"/>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7"/>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18"/>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19"/>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20"/>
                                        </p:tgtEl>
                                        <p:attrNameLst>
                                          <p:attrName>r</p:attrName>
                                        </p:attrNameLst>
                                      </p:cBhvr>
                                    </p:animRot>
                                  </p:childTnLst>
                                </p:cTn>
                              </p:par>
                              <p:par>
                                <p:cTn id="85" presetID="2" presetClass="entr" presetSubtype="4" fill="hold" nodeType="with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additive="base">
                                        <p:cTn id="87" dur="3000" fill="hold"/>
                                        <p:tgtEl>
                                          <p:spTgt spid="5"/>
                                        </p:tgtEl>
                                        <p:attrNameLst>
                                          <p:attrName>ppt_x</p:attrName>
                                        </p:attrNameLst>
                                      </p:cBhvr>
                                      <p:tavLst>
                                        <p:tav tm="0">
                                          <p:val>
                                            <p:strVal val="#ppt_x"/>
                                          </p:val>
                                        </p:tav>
                                        <p:tav tm="100000">
                                          <p:val>
                                            <p:strVal val="#ppt_x"/>
                                          </p:val>
                                        </p:tav>
                                      </p:tavLst>
                                    </p:anim>
                                    <p:anim calcmode="lin" valueType="num">
                                      <p:cBhvr additive="base">
                                        <p:cTn id="88" dur="3000" fill="hold"/>
                                        <p:tgtEl>
                                          <p:spTgt spid="5"/>
                                        </p:tgtEl>
                                        <p:attrNameLst>
                                          <p:attrName>ppt_y</p:attrName>
                                        </p:attrNameLst>
                                      </p:cBhvr>
                                      <p:tavLst>
                                        <p:tav tm="0">
                                          <p:val>
                                            <p:strVal val="1+#ppt_h/2"/>
                                          </p:val>
                                        </p:tav>
                                        <p:tav tm="100000">
                                          <p:val>
                                            <p:strVal val="#ppt_y"/>
                                          </p:val>
                                        </p:tav>
                                      </p:tavLst>
                                    </p:anim>
                                  </p:childTnLst>
                                </p:cTn>
                              </p:par>
                              <p:par>
                                <p:cTn id="89" presetID="2" presetClass="entr" presetSubtype="4" fill="hold" nodeType="withEffect">
                                  <p:stCondLst>
                                    <p:cond delay="0"/>
                                  </p:stCondLst>
                                  <p:childTnLst>
                                    <p:set>
                                      <p:cBhvr>
                                        <p:cTn id="90" dur="1" fill="hold">
                                          <p:stCondLst>
                                            <p:cond delay="0"/>
                                          </p:stCondLst>
                                        </p:cTn>
                                        <p:tgtEl>
                                          <p:spTgt spid="6"/>
                                        </p:tgtEl>
                                        <p:attrNameLst>
                                          <p:attrName>style.visibility</p:attrName>
                                        </p:attrNameLst>
                                      </p:cBhvr>
                                      <p:to>
                                        <p:strVal val="visible"/>
                                      </p:to>
                                    </p:set>
                                    <p:anim calcmode="lin" valueType="num">
                                      <p:cBhvr additive="base">
                                        <p:cTn id="91" dur="3000" fill="hold"/>
                                        <p:tgtEl>
                                          <p:spTgt spid="6"/>
                                        </p:tgtEl>
                                        <p:attrNameLst>
                                          <p:attrName>ppt_x</p:attrName>
                                        </p:attrNameLst>
                                      </p:cBhvr>
                                      <p:tavLst>
                                        <p:tav tm="0">
                                          <p:val>
                                            <p:strVal val="#ppt_x"/>
                                          </p:val>
                                        </p:tav>
                                        <p:tav tm="100000">
                                          <p:val>
                                            <p:strVal val="#ppt_x"/>
                                          </p:val>
                                        </p:tav>
                                      </p:tavLst>
                                    </p:anim>
                                    <p:anim calcmode="lin" valueType="num">
                                      <p:cBhvr additive="base">
                                        <p:cTn id="92" dur="3000" fill="hold"/>
                                        <p:tgtEl>
                                          <p:spTgt spid="6"/>
                                        </p:tgtEl>
                                        <p:attrNameLst>
                                          <p:attrName>ppt_y</p:attrName>
                                        </p:attrNameLst>
                                      </p:cBhvr>
                                      <p:tavLst>
                                        <p:tav tm="0">
                                          <p:val>
                                            <p:strVal val="1+#ppt_h/2"/>
                                          </p:val>
                                        </p:tav>
                                        <p:tav tm="100000">
                                          <p:val>
                                            <p:strVal val="#ppt_y"/>
                                          </p:val>
                                        </p:tav>
                                      </p:tavLst>
                                    </p:anim>
                                  </p:childTnLst>
                                </p:cTn>
                              </p:par>
                              <p:par>
                                <p:cTn id="93" presetID="2" presetClass="entr" presetSubtype="4" fill="hold" nodeType="withEffect">
                                  <p:stCondLst>
                                    <p:cond delay="0"/>
                                  </p:stCondLst>
                                  <p:childTnLst>
                                    <p:set>
                                      <p:cBhvr>
                                        <p:cTn id="94" dur="1" fill="hold">
                                          <p:stCondLst>
                                            <p:cond delay="0"/>
                                          </p:stCondLst>
                                        </p:cTn>
                                        <p:tgtEl>
                                          <p:spTgt spid="7"/>
                                        </p:tgtEl>
                                        <p:attrNameLst>
                                          <p:attrName>style.visibility</p:attrName>
                                        </p:attrNameLst>
                                      </p:cBhvr>
                                      <p:to>
                                        <p:strVal val="visible"/>
                                      </p:to>
                                    </p:set>
                                    <p:anim calcmode="lin" valueType="num">
                                      <p:cBhvr additive="base">
                                        <p:cTn id="95" dur="3000" fill="hold"/>
                                        <p:tgtEl>
                                          <p:spTgt spid="7"/>
                                        </p:tgtEl>
                                        <p:attrNameLst>
                                          <p:attrName>ppt_x</p:attrName>
                                        </p:attrNameLst>
                                      </p:cBhvr>
                                      <p:tavLst>
                                        <p:tav tm="0">
                                          <p:val>
                                            <p:strVal val="#ppt_x"/>
                                          </p:val>
                                        </p:tav>
                                        <p:tav tm="100000">
                                          <p:val>
                                            <p:strVal val="#ppt_x"/>
                                          </p:val>
                                        </p:tav>
                                      </p:tavLst>
                                    </p:anim>
                                    <p:anim calcmode="lin" valueType="num">
                                      <p:cBhvr additive="base">
                                        <p:cTn id="96" dur="3000" fill="hold"/>
                                        <p:tgtEl>
                                          <p:spTgt spid="7"/>
                                        </p:tgtEl>
                                        <p:attrNameLst>
                                          <p:attrName>ppt_y</p:attrName>
                                        </p:attrNameLst>
                                      </p:cBhvr>
                                      <p:tavLst>
                                        <p:tav tm="0">
                                          <p:val>
                                            <p:strVal val="1+#ppt_h/2"/>
                                          </p:val>
                                        </p:tav>
                                        <p:tav tm="100000">
                                          <p:val>
                                            <p:strVal val="#ppt_y"/>
                                          </p:val>
                                        </p:tav>
                                      </p:tavLst>
                                    </p:anim>
                                  </p:childTnLst>
                                </p:cTn>
                              </p:par>
                              <p:par>
                                <p:cTn id="97" presetID="2" presetClass="entr" presetSubtype="4"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ppt_x"/>
                                          </p:val>
                                        </p:tav>
                                        <p:tav tm="100000">
                                          <p:val>
                                            <p:strVal val="#ppt_x"/>
                                          </p:val>
                                        </p:tav>
                                      </p:tavLst>
                                    </p:anim>
                                    <p:anim calcmode="lin" valueType="num">
                                      <p:cBhvr additive="base">
                                        <p:cTn id="100" dur="3000" fill="hold"/>
                                        <p:tgtEl>
                                          <p:spTgt spid="8"/>
                                        </p:tgtEl>
                                        <p:attrNameLst>
                                          <p:attrName>ppt_y</p:attrName>
                                        </p:attrNameLst>
                                      </p:cBhvr>
                                      <p:tavLst>
                                        <p:tav tm="0">
                                          <p:val>
                                            <p:strVal val="1+#ppt_h/2"/>
                                          </p:val>
                                        </p:tav>
                                        <p:tav tm="100000">
                                          <p:val>
                                            <p:strVal val="#ppt_y"/>
                                          </p:val>
                                        </p:tav>
                                      </p:tavLst>
                                    </p:anim>
                                  </p:childTnLst>
                                </p:cTn>
                              </p:par>
                              <p:par>
                                <p:cTn id="101" presetID="2" presetClass="entr" presetSubtype="4" fill="hold" nodeType="withEffect">
                                  <p:stCondLst>
                                    <p:cond delay="0"/>
                                  </p:stCondLst>
                                  <p:childTnLst>
                                    <p:set>
                                      <p:cBhvr>
                                        <p:cTn id="102" dur="1" fill="hold">
                                          <p:stCondLst>
                                            <p:cond delay="0"/>
                                          </p:stCondLst>
                                        </p:cTn>
                                        <p:tgtEl>
                                          <p:spTgt spid="9"/>
                                        </p:tgtEl>
                                        <p:attrNameLst>
                                          <p:attrName>style.visibility</p:attrName>
                                        </p:attrNameLst>
                                      </p:cBhvr>
                                      <p:to>
                                        <p:strVal val="visible"/>
                                      </p:to>
                                    </p:set>
                                    <p:anim calcmode="lin" valueType="num">
                                      <p:cBhvr additive="base">
                                        <p:cTn id="103" dur="3000" fill="hold"/>
                                        <p:tgtEl>
                                          <p:spTgt spid="9"/>
                                        </p:tgtEl>
                                        <p:attrNameLst>
                                          <p:attrName>ppt_x</p:attrName>
                                        </p:attrNameLst>
                                      </p:cBhvr>
                                      <p:tavLst>
                                        <p:tav tm="0">
                                          <p:val>
                                            <p:strVal val="#ppt_x"/>
                                          </p:val>
                                        </p:tav>
                                        <p:tav tm="100000">
                                          <p:val>
                                            <p:strVal val="#ppt_x"/>
                                          </p:val>
                                        </p:tav>
                                      </p:tavLst>
                                    </p:anim>
                                    <p:anim calcmode="lin" valueType="num">
                                      <p:cBhvr additive="base">
                                        <p:cTn id="104" dur="3000" fill="hold"/>
                                        <p:tgtEl>
                                          <p:spTgt spid="9"/>
                                        </p:tgtEl>
                                        <p:attrNameLst>
                                          <p:attrName>ppt_y</p:attrName>
                                        </p:attrNameLst>
                                      </p:cBhvr>
                                      <p:tavLst>
                                        <p:tav tm="0">
                                          <p:val>
                                            <p:strVal val="1+#ppt_h/2"/>
                                          </p:val>
                                        </p:tav>
                                        <p:tav tm="100000">
                                          <p:val>
                                            <p:strVal val="#ppt_y"/>
                                          </p:val>
                                        </p:tav>
                                      </p:tavLst>
                                    </p:anim>
                                  </p:childTnLst>
                                </p:cTn>
                              </p:par>
                              <p:par>
                                <p:cTn id="105" presetID="2" presetClass="entr" presetSubtype="4" fill="hold" nodeType="withEffect">
                                  <p:stCondLst>
                                    <p:cond delay="0"/>
                                  </p:stCondLst>
                                  <p:childTnLst>
                                    <p:set>
                                      <p:cBhvr>
                                        <p:cTn id="106" dur="1" fill="hold">
                                          <p:stCondLst>
                                            <p:cond delay="0"/>
                                          </p:stCondLst>
                                        </p:cTn>
                                        <p:tgtEl>
                                          <p:spTgt spid="10"/>
                                        </p:tgtEl>
                                        <p:attrNameLst>
                                          <p:attrName>style.visibility</p:attrName>
                                        </p:attrNameLst>
                                      </p:cBhvr>
                                      <p:to>
                                        <p:strVal val="visible"/>
                                      </p:to>
                                    </p:set>
                                    <p:anim calcmode="lin" valueType="num">
                                      <p:cBhvr additive="base">
                                        <p:cTn id="107" dur="3000" fill="hold"/>
                                        <p:tgtEl>
                                          <p:spTgt spid="10"/>
                                        </p:tgtEl>
                                        <p:attrNameLst>
                                          <p:attrName>ppt_x</p:attrName>
                                        </p:attrNameLst>
                                      </p:cBhvr>
                                      <p:tavLst>
                                        <p:tav tm="0">
                                          <p:val>
                                            <p:strVal val="#ppt_x"/>
                                          </p:val>
                                        </p:tav>
                                        <p:tav tm="100000">
                                          <p:val>
                                            <p:strVal val="#ppt_x"/>
                                          </p:val>
                                        </p:tav>
                                      </p:tavLst>
                                    </p:anim>
                                    <p:anim calcmode="lin" valueType="num">
                                      <p:cBhvr additive="base">
                                        <p:cTn id="108" dur="3000" fill="hold"/>
                                        <p:tgtEl>
                                          <p:spTgt spid="10"/>
                                        </p:tgtEl>
                                        <p:attrNameLst>
                                          <p:attrName>ppt_y</p:attrName>
                                        </p:attrNameLst>
                                      </p:cBhvr>
                                      <p:tavLst>
                                        <p:tav tm="0">
                                          <p:val>
                                            <p:strVal val="1+#ppt_h/2"/>
                                          </p:val>
                                        </p:tav>
                                        <p:tav tm="100000">
                                          <p:val>
                                            <p:strVal val="#ppt_y"/>
                                          </p:val>
                                        </p:tav>
                                      </p:tavLst>
                                    </p:anim>
                                  </p:childTnLst>
                                </p:cTn>
                              </p:par>
                              <p:par>
                                <p:cTn id="109" presetID="2" presetClass="entr" presetSubtype="4" fill="hold" nodeType="withEffect">
                                  <p:stCondLst>
                                    <p:cond delay="0"/>
                                  </p:stCondLst>
                                  <p:childTnLst>
                                    <p:set>
                                      <p:cBhvr>
                                        <p:cTn id="110" dur="1" fill="hold">
                                          <p:stCondLst>
                                            <p:cond delay="0"/>
                                          </p:stCondLst>
                                        </p:cTn>
                                        <p:tgtEl>
                                          <p:spTgt spid="11"/>
                                        </p:tgtEl>
                                        <p:attrNameLst>
                                          <p:attrName>style.visibility</p:attrName>
                                        </p:attrNameLst>
                                      </p:cBhvr>
                                      <p:to>
                                        <p:strVal val="visible"/>
                                      </p:to>
                                    </p:set>
                                    <p:anim calcmode="lin" valueType="num">
                                      <p:cBhvr additive="base">
                                        <p:cTn id="111" dur="3000" fill="hold"/>
                                        <p:tgtEl>
                                          <p:spTgt spid="11"/>
                                        </p:tgtEl>
                                        <p:attrNameLst>
                                          <p:attrName>ppt_x</p:attrName>
                                        </p:attrNameLst>
                                      </p:cBhvr>
                                      <p:tavLst>
                                        <p:tav tm="0">
                                          <p:val>
                                            <p:strVal val="#ppt_x"/>
                                          </p:val>
                                        </p:tav>
                                        <p:tav tm="100000">
                                          <p:val>
                                            <p:strVal val="#ppt_x"/>
                                          </p:val>
                                        </p:tav>
                                      </p:tavLst>
                                    </p:anim>
                                    <p:anim calcmode="lin" valueType="num">
                                      <p:cBhvr additive="base">
                                        <p:cTn id="112" dur="3000" fill="hold"/>
                                        <p:tgtEl>
                                          <p:spTgt spid="11"/>
                                        </p:tgtEl>
                                        <p:attrNameLst>
                                          <p:attrName>ppt_y</p:attrName>
                                        </p:attrNameLst>
                                      </p:cBhvr>
                                      <p:tavLst>
                                        <p:tav tm="0">
                                          <p:val>
                                            <p:strVal val="1+#ppt_h/2"/>
                                          </p:val>
                                        </p:tav>
                                        <p:tav tm="100000">
                                          <p:val>
                                            <p:strVal val="#ppt_y"/>
                                          </p:val>
                                        </p:tav>
                                      </p:tavLst>
                                    </p:anim>
                                  </p:childTnLst>
                                </p:cTn>
                              </p:par>
                              <p:par>
                                <p:cTn id="113" presetID="2" presetClass="entr" presetSubtype="4" fill="hold" nodeType="withEffect">
                                  <p:stCondLst>
                                    <p:cond delay="0"/>
                                  </p:stCondLst>
                                  <p:childTnLst>
                                    <p:set>
                                      <p:cBhvr>
                                        <p:cTn id="114" dur="1" fill="hold">
                                          <p:stCondLst>
                                            <p:cond delay="0"/>
                                          </p:stCondLst>
                                        </p:cTn>
                                        <p:tgtEl>
                                          <p:spTgt spid="12"/>
                                        </p:tgtEl>
                                        <p:attrNameLst>
                                          <p:attrName>style.visibility</p:attrName>
                                        </p:attrNameLst>
                                      </p:cBhvr>
                                      <p:to>
                                        <p:strVal val="visible"/>
                                      </p:to>
                                    </p:set>
                                    <p:anim calcmode="lin" valueType="num">
                                      <p:cBhvr additive="base">
                                        <p:cTn id="115" dur="3000" fill="hold"/>
                                        <p:tgtEl>
                                          <p:spTgt spid="12"/>
                                        </p:tgtEl>
                                        <p:attrNameLst>
                                          <p:attrName>ppt_x</p:attrName>
                                        </p:attrNameLst>
                                      </p:cBhvr>
                                      <p:tavLst>
                                        <p:tav tm="0">
                                          <p:val>
                                            <p:strVal val="#ppt_x"/>
                                          </p:val>
                                        </p:tav>
                                        <p:tav tm="100000">
                                          <p:val>
                                            <p:strVal val="#ppt_x"/>
                                          </p:val>
                                        </p:tav>
                                      </p:tavLst>
                                    </p:anim>
                                    <p:anim calcmode="lin" valueType="num">
                                      <p:cBhvr additive="base">
                                        <p:cTn id="116" dur="3000" fill="hold"/>
                                        <p:tgtEl>
                                          <p:spTgt spid="12"/>
                                        </p:tgtEl>
                                        <p:attrNameLst>
                                          <p:attrName>ppt_y</p:attrName>
                                        </p:attrNameLst>
                                      </p:cBhvr>
                                      <p:tavLst>
                                        <p:tav tm="0">
                                          <p:val>
                                            <p:strVal val="1+#ppt_h/2"/>
                                          </p:val>
                                        </p:tav>
                                        <p:tav tm="100000">
                                          <p:val>
                                            <p:strVal val="#ppt_y"/>
                                          </p:val>
                                        </p:tav>
                                      </p:tavLst>
                                    </p:anim>
                                  </p:childTnLst>
                                </p:cTn>
                              </p:par>
                              <p:par>
                                <p:cTn id="117" presetID="2" presetClass="entr" presetSubtype="1" fill="hold" nodeType="withEffect">
                                  <p:stCondLst>
                                    <p:cond delay="0"/>
                                  </p:stCondLst>
                                  <p:childTnLst>
                                    <p:set>
                                      <p:cBhvr>
                                        <p:cTn id="118" dur="1" fill="hold">
                                          <p:stCondLst>
                                            <p:cond delay="0"/>
                                          </p:stCondLst>
                                        </p:cTn>
                                        <p:tgtEl>
                                          <p:spTgt spid="13"/>
                                        </p:tgtEl>
                                        <p:attrNameLst>
                                          <p:attrName>style.visibility</p:attrName>
                                        </p:attrNameLst>
                                      </p:cBhvr>
                                      <p:to>
                                        <p:strVal val="visible"/>
                                      </p:to>
                                    </p:set>
                                    <p:anim calcmode="lin" valueType="num">
                                      <p:cBhvr additive="base">
                                        <p:cTn id="119" dur="3000" fill="hold"/>
                                        <p:tgtEl>
                                          <p:spTgt spid="13"/>
                                        </p:tgtEl>
                                        <p:attrNameLst>
                                          <p:attrName>ppt_x</p:attrName>
                                        </p:attrNameLst>
                                      </p:cBhvr>
                                      <p:tavLst>
                                        <p:tav tm="0">
                                          <p:val>
                                            <p:strVal val="#ppt_x"/>
                                          </p:val>
                                        </p:tav>
                                        <p:tav tm="100000">
                                          <p:val>
                                            <p:strVal val="#ppt_x"/>
                                          </p:val>
                                        </p:tav>
                                      </p:tavLst>
                                    </p:anim>
                                    <p:anim calcmode="lin" valueType="num">
                                      <p:cBhvr additive="base">
                                        <p:cTn id="120" dur="3000" fill="hold"/>
                                        <p:tgtEl>
                                          <p:spTgt spid="13"/>
                                        </p:tgtEl>
                                        <p:attrNameLst>
                                          <p:attrName>ppt_y</p:attrName>
                                        </p:attrNameLst>
                                      </p:cBhvr>
                                      <p:tavLst>
                                        <p:tav tm="0">
                                          <p:val>
                                            <p:strVal val="0-#ppt_h/2"/>
                                          </p:val>
                                        </p:tav>
                                        <p:tav tm="100000">
                                          <p:val>
                                            <p:strVal val="#ppt_y"/>
                                          </p:val>
                                        </p:tav>
                                      </p:tavLst>
                                    </p:anim>
                                  </p:childTnLst>
                                </p:cTn>
                              </p:par>
                              <p:par>
                                <p:cTn id="121" presetID="2" presetClass="entr" presetSubtype="1" fill="hold" nodeType="withEffect">
                                  <p:stCondLst>
                                    <p:cond delay="0"/>
                                  </p:stCondLst>
                                  <p:childTnLst>
                                    <p:set>
                                      <p:cBhvr>
                                        <p:cTn id="122" dur="1" fill="hold">
                                          <p:stCondLst>
                                            <p:cond delay="0"/>
                                          </p:stCondLst>
                                        </p:cTn>
                                        <p:tgtEl>
                                          <p:spTgt spid="14"/>
                                        </p:tgtEl>
                                        <p:attrNameLst>
                                          <p:attrName>style.visibility</p:attrName>
                                        </p:attrNameLst>
                                      </p:cBhvr>
                                      <p:to>
                                        <p:strVal val="visible"/>
                                      </p:to>
                                    </p:set>
                                    <p:anim calcmode="lin" valueType="num">
                                      <p:cBhvr additive="base">
                                        <p:cTn id="123" dur="3000" fill="hold"/>
                                        <p:tgtEl>
                                          <p:spTgt spid="14"/>
                                        </p:tgtEl>
                                        <p:attrNameLst>
                                          <p:attrName>ppt_x</p:attrName>
                                        </p:attrNameLst>
                                      </p:cBhvr>
                                      <p:tavLst>
                                        <p:tav tm="0">
                                          <p:val>
                                            <p:strVal val="#ppt_x"/>
                                          </p:val>
                                        </p:tav>
                                        <p:tav tm="100000">
                                          <p:val>
                                            <p:strVal val="#ppt_x"/>
                                          </p:val>
                                        </p:tav>
                                      </p:tavLst>
                                    </p:anim>
                                    <p:anim calcmode="lin" valueType="num">
                                      <p:cBhvr additive="base">
                                        <p:cTn id="124" dur="3000" fill="hold"/>
                                        <p:tgtEl>
                                          <p:spTgt spid="14"/>
                                        </p:tgtEl>
                                        <p:attrNameLst>
                                          <p:attrName>ppt_y</p:attrName>
                                        </p:attrNameLst>
                                      </p:cBhvr>
                                      <p:tavLst>
                                        <p:tav tm="0">
                                          <p:val>
                                            <p:strVal val="0-#ppt_h/2"/>
                                          </p:val>
                                        </p:tav>
                                        <p:tav tm="100000">
                                          <p:val>
                                            <p:strVal val="#ppt_y"/>
                                          </p:val>
                                        </p:tav>
                                      </p:tavLst>
                                    </p:anim>
                                  </p:childTnLst>
                                </p:cTn>
                              </p:par>
                              <p:par>
                                <p:cTn id="125" presetID="2" presetClass="entr" presetSubtype="1" fill="hold" nodeType="withEffect">
                                  <p:stCondLst>
                                    <p:cond delay="0"/>
                                  </p:stCondLst>
                                  <p:childTnLst>
                                    <p:set>
                                      <p:cBhvr>
                                        <p:cTn id="126" dur="1" fill="hold">
                                          <p:stCondLst>
                                            <p:cond delay="0"/>
                                          </p:stCondLst>
                                        </p:cTn>
                                        <p:tgtEl>
                                          <p:spTgt spid="15"/>
                                        </p:tgtEl>
                                        <p:attrNameLst>
                                          <p:attrName>style.visibility</p:attrName>
                                        </p:attrNameLst>
                                      </p:cBhvr>
                                      <p:to>
                                        <p:strVal val="visible"/>
                                      </p:to>
                                    </p:set>
                                    <p:anim calcmode="lin" valueType="num">
                                      <p:cBhvr additive="base">
                                        <p:cTn id="127" dur="3000" fill="hold"/>
                                        <p:tgtEl>
                                          <p:spTgt spid="15"/>
                                        </p:tgtEl>
                                        <p:attrNameLst>
                                          <p:attrName>ppt_x</p:attrName>
                                        </p:attrNameLst>
                                      </p:cBhvr>
                                      <p:tavLst>
                                        <p:tav tm="0">
                                          <p:val>
                                            <p:strVal val="#ppt_x"/>
                                          </p:val>
                                        </p:tav>
                                        <p:tav tm="100000">
                                          <p:val>
                                            <p:strVal val="#ppt_x"/>
                                          </p:val>
                                        </p:tav>
                                      </p:tavLst>
                                    </p:anim>
                                    <p:anim calcmode="lin" valueType="num">
                                      <p:cBhvr additive="base">
                                        <p:cTn id="128" dur="3000" fill="hold"/>
                                        <p:tgtEl>
                                          <p:spTgt spid="15"/>
                                        </p:tgtEl>
                                        <p:attrNameLst>
                                          <p:attrName>ppt_y</p:attrName>
                                        </p:attrNameLst>
                                      </p:cBhvr>
                                      <p:tavLst>
                                        <p:tav tm="0">
                                          <p:val>
                                            <p:strVal val="0-#ppt_h/2"/>
                                          </p:val>
                                        </p:tav>
                                        <p:tav tm="100000">
                                          <p:val>
                                            <p:strVal val="#ppt_y"/>
                                          </p:val>
                                        </p:tav>
                                      </p:tavLst>
                                    </p:anim>
                                  </p:childTnLst>
                                </p:cTn>
                              </p:par>
                              <p:par>
                                <p:cTn id="129" presetID="2" presetClass="entr" presetSubtype="1" fill="hold" nodeType="withEffect">
                                  <p:stCondLst>
                                    <p:cond delay="0"/>
                                  </p:stCondLst>
                                  <p:childTnLst>
                                    <p:set>
                                      <p:cBhvr>
                                        <p:cTn id="130" dur="1" fill="hold">
                                          <p:stCondLst>
                                            <p:cond delay="0"/>
                                          </p:stCondLst>
                                        </p:cTn>
                                        <p:tgtEl>
                                          <p:spTgt spid="16"/>
                                        </p:tgtEl>
                                        <p:attrNameLst>
                                          <p:attrName>style.visibility</p:attrName>
                                        </p:attrNameLst>
                                      </p:cBhvr>
                                      <p:to>
                                        <p:strVal val="visible"/>
                                      </p:to>
                                    </p:set>
                                    <p:anim calcmode="lin" valueType="num">
                                      <p:cBhvr additive="base">
                                        <p:cTn id="131" dur="3000" fill="hold"/>
                                        <p:tgtEl>
                                          <p:spTgt spid="16"/>
                                        </p:tgtEl>
                                        <p:attrNameLst>
                                          <p:attrName>ppt_x</p:attrName>
                                        </p:attrNameLst>
                                      </p:cBhvr>
                                      <p:tavLst>
                                        <p:tav tm="0">
                                          <p:val>
                                            <p:strVal val="#ppt_x"/>
                                          </p:val>
                                        </p:tav>
                                        <p:tav tm="100000">
                                          <p:val>
                                            <p:strVal val="#ppt_x"/>
                                          </p:val>
                                        </p:tav>
                                      </p:tavLst>
                                    </p:anim>
                                    <p:anim calcmode="lin" valueType="num">
                                      <p:cBhvr additive="base">
                                        <p:cTn id="132" dur="3000" fill="hold"/>
                                        <p:tgtEl>
                                          <p:spTgt spid="16"/>
                                        </p:tgtEl>
                                        <p:attrNameLst>
                                          <p:attrName>ppt_y</p:attrName>
                                        </p:attrNameLst>
                                      </p:cBhvr>
                                      <p:tavLst>
                                        <p:tav tm="0">
                                          <p:val>
                                            <p:strVal val="0-#ppt_h/2"/>
                                          </p:val>
                                        </p:tav>
                                        <p:tav tm="100000">
                                          <p:val>
                                            <p:strVal val="#ppt_y"/>
                                          </p:val>
                                        </p:tav>
                                      </p:tavLst>
                                    </p:anim>
                                  </p:childTnLst>
                                </p:cTn>
                              </p:par>
                              <p:par>
                                <p:cTn id="133" presetID="2" presetClass="entr" presetSubtype="1" fill="hold" nodeType="withEffect">
                                  <p:stCondLst>
                                    <p:cond delay="0"/>
                                  </p:stCondLst>
                                  <p:childTnLst>
                                    <p:set>
                                      <p:cBhvr>
                                        <p:cTn id="134" dur="1" fill="hold">
                                          <p:stCondLst>
                                            <p:cond delay="0"/>
                                          </p:stCondLst>
                                        </p:cTn>
                                        <p:tgtEl>
                                          <p:spTgt spid="17"/>
                                        </p:tgtEl>
                                        <p:attrNameLst>
                                          <p:attrName>style.visibility</p:attrName>
                                        </p:attrNameLst>
                                      </p:cBhvr>
                                      <p:to>
                                        <p:strVal val="visible"/>
                                      </p:to>
                                    </p:set>
                                    <p:anim calcmode="lin" valueType="num">
                                      <p:cBhvr additive="base">
                                        <p:cTn id="135" dur="3000" fill="hold"/>
                                        <p:tgtEl>
                                          <p:spTgt spid="17"/>
                                        </p:tgtEl>
                                        <p:attrNameLst>
                                          <p:attrName>ppt_x</p:attrName>
                                        </p:attrNameLst>
                                      </p:cBhvr>
                                      <p:tavLst>
                                        <p:tav tm="0">
                                          <p:val>
                                            <p:strVal val="#ppt_x"/>
                                          </p:val>
                                        </p:tav>
                                        <p:tav tm="100000">
                                          <p:val>
                                            <p:strVal val="#ppt_x"/>
                                          </p:val>
                                        </p:tav>
                                      </p:tavLst>
                                    </p:anim>
                                    <p:anim calcmode="lin" valueType="num">
                                      <p:cBhvr additive="base">
                                        <p:cTn id="136" dur="3000" fill="hold"/>
                                        <p:tgtEl>
                                          <p:spTgt spid="17"/>
                                        </p:tgtEl>
                                        <p:attrNameLst>
                                          <p:attrName>ppt_y</p:attrName>
                                        </p:attrNameLst>
                                      </p:cBhvr>
                                      <p:tavLst>
                                        <p:tav tm="0">
                                          <p:val>
                                            <p:strVal val="0-#ppt_h/2"/>
                                          </p:val>
                                        </p:tav>
                                        <p:tav tm="100000">
                                          <p:val>
                                            <p:strVal val="#ppt_y"/>
                                          </p:val>
                                        </p:tav>
                                      </p:tavLst>
                                    </p:anim>
                                  </p:childTnLst>
                                </p:cTn>
                              </p:par>
                              <p:par>
                                <p:cTn id="137" presetID="2" presetClass="entr" presetSubtype="1" fill="hold" nodeType="withEffect">
                                  <p:stCondLst>
                                    <p:cond delay="0"/>
                                  </p:stCondLst>
                                  <p:childTnLst>
                                    <p:set>
                                      <p:cBhvr>
                                        <p:cTn id="138" dur="1" fill="hold">
                                          <p:stCondLst>
                                            <p:cond delay="0"/>
                                          </p:stCondLst>
                                        </p:cTn>
                                        <p:tgtEl>
                                          <p:spTgt spid="18"/>
                                        </p:tgtEl>
                                        <p:attrNameLst>
                                          <p:attrName>style.visibility</p:attrName>
                                        </p:attrNameLst>
                                      </p:cBhvr>
                                      <p:to>
                                        <p:strVal val="visible"/>
                                      </p:to>
                                    </p:set>
                                    <p:anim calcmode="lin" valueType="num">
                                      <p:cBhvr additive="base">
                                        <p:cTn id="139" dur="3000" fill="hold"/>
                                        <p:tgtEl>
                                          <p:spTgt spid="18"/>
                                        </p:tgtEl>
                                        <p:attrNameLst>
                                          <p:attrName>ppt_x</p:attrName>
                                        </p:attrNameLst>
                                      </p:cBhvr>
                                      <p:tavLst>
                                        <p:tav tm="0">
                                          <p:val>
                                            <p:strVal val="#ppt_x"/>
                                          </p:val>
                                        </p:tav>
                                        <p:tav tm="100000">
                                          <p:val>
                                            <p:strVal val="#ppt_x"/>
                                          </p:val>
                                        </p:tav>
                                      </p:tavLst>
                                    </p:anim>
                                    <p:anim calcmode="lin" valueType="num">
                                      <p:cBhvr additive="base">
                                        <p:cTn id="140" dur="3000" fill="hold"/>
                                        <p:tgtEl>
                                          <p:spTgt spid="18"/>
                                        </p:tgtEl>
                                        <p:attrNameLst>
                                          <p:attrName>ppt_y</p:attrName>
                                        </p:attrNameLst>
                                      </p:cBhvr>
                                      <p:tavLst>
                                        <p:tav tm="0">
                                          <p:val>
                                            <p:strVal val="0-#ppt_h/2"/>
                                          </p:val>
                                        </p:tav>
                                        <p:tav tm="100000">
                                          <p:val>
                                            <p:strVal val="#ppt_y"/>
                                          </p:val>
                                        </p:tav>
                                      </p:tavLst>
                                    </p:anim>
                                  </p:childTnLst>
                                </p:cTn>
                              </p:par>
                              <p:par>
                                <p:cTn id="141" presetID="2" presetClass="entr" presetSubtype="1" fill="hold" nodeType="withEffect">
                                  <p:stCondLst>
                                    <p:cond delay="0"/>
                                  </p:stCondLst>
                                  <p:childTnLst>
                                    <p:set>
                                      <p:cBhvr>
                                        <p:cTn id="142" dur="1" fill="hold">
                                          <p:stCondLst>
                                            <p:cond delay="0"/>
                                          </p:stCondLst>
                                        </p:cTn>
                                        <p:tgtEl>
                                          <p:spTgt spid="19"/>
                                        </p:tgtEl>
                                        <p:attrNameLst>
                                          <p:attrName>style.visibility</p:attrName>
                                        </p:attrNameLst>
                                      </p:cBhvr>
                                      <p:to>
                                        <p:strVal val="visible"/>
                                      </p:to>
                                    </p:set>
                                    <p:anim calcmode="lin" valueType="num">
                                      <p:cBhvr additive="base">
                                        <p:cTn id="143" dur="3000" fill="hold"/>
                                        <p:tgtEl>
                                          <p:spTgt spid="19"/>
                                        </p:tgtEl>
                                        <p:attrNameLst>
                                          <p:attrName>ppt_x</p:attrName>
                                        </p:attrNameLst>
                                      </p:cBhvr>
                                      <p:tavLst>
                                        <p:tav tm="0">
                                          <p:val>
                                            <p:strVal val="#ppt_x"/>
                                          </p:val>
                                        </p:tav>
                                        <p:tav tm="100000">
                                          <p:val>
                                            <p:strVal val="#ppt_x"/>
                                          </p:val>
                                        </p:tav>
                                      </p:tavLst>
                                    </p:anim>
                                    <p:anim calcmode="lin" valueType="num">
                                      <p:cBhvr additive="base">
                                        <p:cTn id="144" dur="3000" fill="hold"/>
                                        <p:tgtEl>
                                          <p:spTgt spid="19"/>
                                        </p:tgtEl>
                                        <p:attrNameLst>
                                          <p:attrName>ppt_y</p:attrName>
                                        </p:attrNameLst>
                                      </p:cBhvr>
                                      <p:tavLst>
                                        <p:tav tm="0">
                                          <p:val>
                                            <p:strVal val="0-#ppt_h/2"/>
                                          </p:val>
                                        </p:tav>
                                        <p:tav tm="100000">
                                          <p:val>
                                            <p:strVal val="#ppt_y"/>
                                          </p:val>
                                        </p:tav>
                                      </p:tavLst>
                                    </p:anim>
                                  </p:childTnLst>
                                </p:cTn>
                              </p:par>
                              <p:par>
                                <p:cTn id="145" presetID="2" presetClass="entr" presetSubtype="1" fill="hold" nodeType="withEffect">
                                  <p:stCondLst>
                                    <p:cond delay="0"/>
                                  </p:stCondLst>
                                  <p:childTnLst>
                                    <p:set>
                                      <p:cBhvr>
                                        <p:cTn id="146" dur="1" fill="hold">
                                          <p:stCondLst>
                                            <p:cond delay="0"/>
                                          </p:stCondLst>
                                        </p:cTn>
                                        <p:tgtEl>
                                          <p:spTgt spid="20"/>
                                        </p:tgtEl>
                                        <p:attrNameLst>
                                          <p:attrName>style.visibility</p:attrName>
                                        </p:attrNameLst>
                                      </p:cBhvr>
                                      <p:to>
                                        <p:strVal val="visible"/>
                                      </p:to>
                                    </p:set>
                                    <p:anim calcmode="lin" valueType="num">
                                      <p:cBhvr additive="base">
                                        <p:cTn id="147" dur="3000" fill="hold"/>
                                        <p:tgtEl>
                                          <p:spTgt spid="20"/>
                                        </p:tgtEl>
                                        <p:attrNameLst>
                                          <p:attrName>ppt_x</p:attrName>
                                        </p:attrNameLst>
                                      </p:cBhvr>
                                      <p:tavLst>
                                        <p:tav tm="0">
                                          <p:val>
                                            <p:strVal val="#ppt_x"/>
                                          </p:val>
                                        </p:tav>
                                        <p:tav tm="100000">
                                          <p:val>
                                            <p:strVal val="#ppt_x"/>
                                          </p:val>
                                        </p:tav>
                                      </p:tavLst>
                                    </p:anim>
                                    <p:anim calcmode="lin" valueType="num">
                                      <p:cBhvr additive="base">
                                        <p:cTn id="148" dur="3000" fill="hold"/>
                                        <p:tgtEl>
                                          <p:spTgt spid="20"/>
                                        </p:tgtEl>
                                        <p:attrNameLst>
                                          <p:attrName>ppt_y</p:attrName>
                                        </p:attrNameLst>
                                      </p:cBhvr>
                                      <p:tavLst>
                                        <p:tav tm="0">
                                          <p:val>
                                            <p:strVal val="0-#ppt_h/2"/>
                                          </p:val>
                                        </p:tav>
                                        <p:tav tm="100000">
                                          <p:val>
                                            <p:strVal val="#ppt_y"/>
                                          </p:val>
                                        </p:tav>
                                      </p:tavLst>
                                    </p:anim>
                                  </p:childTnLst>
                                </p:cTn>
                              </p:par>
                            </p:childTnLst>
                          </p:cTn>
                        </p:par>
                        <p:par>
                          <p:cTn id="149" fill="hold" nodeType="afterGroup">
                            <p:stCondLst>
                              <p:cond delay="3000"/>
                            </p:stCondLst>
                            <p:childTnLst>
                              <p:par>
                                <p:cTn id="150" presetID="2" presetClass="exit" presetSubtype="8" fill="hold" nodeType="afterEffect">
                                  <p:stCondLst>
                                    <p:cond delay="0"/>
                                  </p:stCondLst>
                                  <p:childTnLst>
                                    <p:anim calcmode="lin" valueType="num">
                                      <p:cBhvr additive="base">
                                        <p:cTn id="151" dur="3000"/>
                                        <p:tgtEl>
                                          <p:spTgt spid="5"/>
                                        </p:tgtEl>
                                        <p:attrNameLst>
                                          <p:attrName>ppt_x</p:attrName>
                                        </p:attrNameLst>
                                      </p:cBhvr>
                                      <p:tavLst>
                                        <p:tav tm="0">
                                          <p:val>
                                            <p:strVal val="ppt_x"/>
                                          </p:val>
                                        </p:tav>
                                        <p:tav tm="100000">
                                          <p:val>
                                            <p:strVal val="0-ppt_w/2"/>
                                          </p:val>
                                        </p:tav>
                                      </p:tavLst>
                                    </p:anim>
                                    <p:anim calcmode="lin" valueType="num">
                                      <p:cBhvr additive="base">
                                        <p:cTn id="152" dur="3000"/>
                                        <p:tgtEl>
                                          <p:spTgt spid="5"/>
                                        </p:tgtEl>
                                        <p:attrNameLst>
                                          <p:attrName>ppt_y</p:attrName>
                                        </p:attrNameLst>
                                      </p:cBhvr>
                                      <p:tavLst>
                                        <p:tav tm="0">
                                          <p:val>
                                            <p:strVal val="ppt_y"/>
                                          </p:val>
                                        </p:tav>
                                        <p:tav tm="100000">
                                          <p:val>
                                            <p:strVal val="ppt_y"/>
                                          </p:val>
                                        </p:tav>
                                      </p:tavLst>
                                    </p:anim>
                                    <p:set>
                                      <p:cBhvr>
                                        <p:cTn id="153" dur="1" fill="hold">
                                          <p:stCondLst>
                                            <p:cond delay="2999"/>
                                          </p:stCondLst>
                                        </p:cTn>
                                        <p:tgtEl>
                                          <p:spTgt spid="5"/>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6"/>
                                        </p:tgtEl>
                                        <p:attrNameLst>
                                          <p:attrName>ppt_x</p:attrName>
                                        </p:attrNameLst>
                                      </p:cBhvr>
                                      <p:tavLst>
                                        <p:tav tm="0">
                                          <p:val>
                                            <p:strVal val="ppt_x"/>
                                          </p:val>
                                        </p:tav>
                                        <p:tav tm="100000">
                                          <p:val>
                                            <p:strVal val="0-ppt_w/2"/>
                                          </p:val>
                                        </p:tav>
                                      </p:tavLst>
                                    </p:anim>
                                    <p:anim calcmode="lin" valueType="num">
                                      <p:cBhvr additive="base">
                                        <p:cTn id="156" dur="3000"/>
                                        <p:tgtEl>
                                          <p:spTgt spid="6"/>
                                        </p:tgtEl>
                                        <p:attrNameLst>
                                          <p:attrName>ppt_y</p:attrName>
                                        </p:attrNameLst>
                                      </p:cBhvr>
                                      <p:tavLst>
                                        <p:tav tm="0">
                                          <p:val>
                                            <p:strVal val="ppt_y"/>
                                          </p:val>
                                        </p:tav>
                                        <p:tav tm="100000">
                                          <p:val>
                                            <p:strVal val="ppt_y"/>
                                          </p:val>
                                        </p:tav>
                                      </p:tavLst>
                                    </p:anim>
                                    <p:set>
                                      <p:cBhvr>
                                        <p:cTn id="157" dur="1" fill="hold">
                                          <p:stCondLst>
                                            <p:cond delay="2999"/>
                                          </p:stCondLst>
                                        </p:cTn>
                                        <p:tgtEl>
                                          <p:spTgt spid="6"/>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7"/>
                                        </p:tgtEl>
                                        <p:attrNameLst>
                                          <p:attrName>ppt_x</p:attrName>
                                        </p:attrNameLst>
                                      </p:cBhvr>
                                      <p:tavLst>
                                        <p:tav tm="0">
                                          <p:val>
                                            <p:strVal val="ppt_x"/>
                                          </p:val>
                                        </p:tav>
                                        <p:tav tm="100000">
                                          <p:val>
                                            <p:strVal val="0-ppt_w/2"/>
                                          </p:val>
                                        </p:tav>
                                      </p:tavLst>
                                    </p:anim>
                                    <p:anim calcmode="lin" valueType="num">
                                      <p:cBhvr additive="base">
                                        <p:cTn id="160" dur="3000"/>
                                        <p:tgtEl>
                                          <p:spTgt spid="7"/>
                                        </p:tgtEl>
                                        <p:attrNameLst>
                                          <p:attrName>ppt_y</p:attrName>
                                        </p:attrNameLst>
                                      </p:cBhvr>
                                      <p:tavLst>
                                        <p:tav tm="0">
                                          <p:val>
                                            <p:strVal val="ppt_y"/>
                                          </p:val>
                                        </p:tav>
                                        <p:tav tm="100000">
                                          <p:val>
                                            <p:strVal val="ppt_y"/>
                                          </p:val>
                                        </p:tav>
                                      </p:tavLst>
                                    </p:anim>
                                    <p:set>
                                      <p:cBhvr>
                                        <p:cTn id="161" dur="1" fill="hold">
                                          <p:stCondLst>
                                            <p:cond delay="2999"/>
                                          </p:stCondLst>
                                        </p:cTn>
                                        <p:tgtEl>
                                          <p:spTgt spid="7"/>
                                        </p:tgtEl>
                                        <p:attrNameLst>
                                          <p:attrName>style.visibility</p:attrName>
                                        </p:attrNameLst>
                                      </p:cBhvr>
                                      <p:to>
                                        <p:strVal val="hidden"/>
                                      </p:to>
                                    </p:set>
                                  </p:childTnLst>
                                </p:cTn>
                              </p:par>
                              <p:par>
                                <p:cTn id="162" presetID="2" presetClass="exit" presetSubtype="8" fill="hold" nodeType="withEffect">
                                  <p:stCondLst>
                                    <p:cond delay="0"/>
                                  </p:stCondLst>
                                  <p:childTnLst>
                                    <p:anim calcmode="lin" valueType="num">
                                      <p:cBhvr additive="base">
                                        <p:cTn id="163" dur="3000"/>
                                        <p:tgtEl>
                                          <p:spTgt spid="8"/>
                                        </p:tgtEl>
                                        <p:attrNameLst>
                                          <p:attrName>ppt_x</p:attrName>
                                        </p:attrNameLst>
                                      </p:cBhvr>
                                      <p:tavLst>
                                        <p:tav tm="0">
                                          <p:val>
                                            <p:strVal val="ppt_x"/>
                                          </p:val>
                                        </p:tav>
                                        <p:tav tm="100000">
                                          <p:val>
                                            <p:strVal val="0-ppt_w/2"/>
                                          </p:val>
                                        </p:tav>
                                      </p:tavLst>
                                    </p:anim>
                                    <p:anim calcmode="lin" valueType="num">
                                      <p:cBhvr additive="base">
                                        <p:cTn id="164" dur="3000"/>
                                        <p:tgtEl>
                                          <p:spTgt spid="8"/>
                                        </p:tgtEl>
                                        <p:attrNameLst>
                                          <p:attrName>ppt_y</p:attrName>
                                        </p:attrNameLst>
                                      </p:cBhvr>
                                      <p:tavLst>
                                        <p:tav tm="0">
                                          <p:val>
                                            <p:strVal val="ppt_y"/>
                                          </p:val>
                                        </p:tav>
                                        <p:tav tm="100000">
                                          <p:val>
                                            <p:strVal val="ppt_y"/>
                                          </p:val>
                                        </p:tav>
                                      </p:tavLst>
                                    </p:anim>
                                    <p:set>
                                      <p:cBhvr>
                                        <p:cTn id="165" dur="1" fill="hold">
                                          <p:stCondLst>
                                            <p:cond delay="2999"/>
                                          </p:stCondLst>
                                        </p:cTn>
                                        <p:tgtEl>
                                          <p:spTgt spid="8"/>
                                        </p:tgtEl>
                                        <p:attrNameLst>
                                          <p:attrName>style.visibility</p:attrName>
                                        </p:attrNameLst>
                                      </p:cBhvr>
                                      <p:to>
                                        <p:strVal val="hidden"/>
                                      </p:to>
                                    </p:set>
                                  </p:childTnLst>
                                </p:cTn>
                              </p:par>
                              <p:par>
                                <p:cTn id="166" presetID="2" presetClass="exit" presetSubtype="8" fill="hold" nodeType="withEffect">
                                  <p:stCondLst>
                                    <p:cond delay="0"/>
                                  </p:stCondLst>
                                  <p:childTnLst>
                                    <p:anim calcmode="lin" valueType="num">
                                      <p:cBhvr additive="base">
                                        <p:cTn id="167" dur="3000"/>
                                        <p:tgtEl>
                                          <p:spTgt spid="9"/>
                                        </p:tgtEl>
                                        <p:attrNameLst>
                                          <p:attrName>ppt_x</p:attrName>
                                        </p:attrNameLst>
                                      </p:cBhvr>
                                      <p:tavLst>
                                        <p:tav tm="0">
                                          <p:val>
                                            <p:strVal val="ppt_x"/>
                                          </p:val>
                                        </p:tav>
                                        <p:tav tm="100000">
                                          <p:val>
                                            <p:strVal val="0-ppt_w/2"/>
                                          </p:val>
                                        </p:tav>
                                      </p:tavLst>
                                    </p:anim>
                                    <p:anim calcmode="lin" valueType="num">
                                      <p:cBhvr additive="base">
                                        <p:cTn id="168" dur="3000"/>
                                        <p:tgtEl>
                                          <p:spTgt spid="9"/>
                                        </p:tgtEl>
                                        <p:attrNameLst>
                                          <p:attrName>ppt_y</p:attrName>
                                        </p:attrNameLst>
                                      </p:cBhvr>
                                      <p:tavLst>
                                        <p:tav tm="0">
                                          <p:val>
                                            <p:strVal val="ppt_y"/>
                                          </p:val>
                                        </p:tav>
                                        <p:tav tm="100000">
                                          <p:val>
                                            <p:strVal val="ppt_y"/>
                                          </p:val>
                                        </p:tav>
                                      </p:tavLst>
                                    </p:anim>
                                    <p:set>
                                      <p:cBhvr>
                                        <p:cTn id="169" dur="1" fill="hold">
                                          <p:stCondLst>
                                            <p:cond delay="2999"/>
                                          </p:stCondLst>
                                        </p:cTn>
                                        <p:tgtEl>
                                          <p:spTgt spid="9"/>
                                        </p:tgtEl>
                                        <p:attrNameLst>
                                          <p:attrName>style.visibility</p:attrName>
                                        </p:attrNameLst>
                                      </p:cBhvr>
                                      <p:to>
                                        <p:strVal val="hidden"/>
                                      </p:to>
                                    </p:set>
                                  </p:childTnLst>
                                </p:cTn>
                              </p:par>
                              <p:par>
                                <p:cTn id="170" presetID="2" presetClass="exit" presetSubtype="8" fill="hold" nodeType="withEffect">
                                  <p:stCondLst>
                                    <p:cond delay="0"/>
                                  </p:stCondLst>
                                  <p:childTnLst>
                                    <p:anim calcmode="lin" valueType="num">
                                      <p:cBhvr additive="base">
                                        <p:cTn id="171" dur="3000"/>
                                        <p:tgtEl>
                                          <p:spTgt spid="10"/>
                                        </p:tgtEl>
                                        <p:attrNameLst>
                                          <p:attrName>ppt_x</p:attrName>
                                        </p:attrNameLst>
                                      </p:cBhvr>
                                      <p:tavLst>
                                        <p:tav tm="0">
                                          <p:val>
                                            <p:strVal val="ppt_x"/>
                                          </p:val>
                                        </p:tav>
                                        <p:tav tm="100000">
                                          <p:val>
                                            <p:strVal val="0-ppt_w/2"/>
                                          </p:val>
                                        </p:tav>
                                      </p:tavLst>
                                    </p:anim>
                                    <p:anim calcmode="lin" valueType="num">
                                      <p:cBhvr additive="base">
                                        <p:cTn id="172" dur="3000"/>
                                        <p:tgtEl>
                                          <p:spTgt spid="10"/>
                                        </p:tgtEl>
                                        <p:attrNameLst>
                                          <p:attrName>ppt_y</p:attrName>
                                        </p:attrNameLst>
                                      </p:cBhvr>
                                      <p:tavLst>
                                        <p:tav tm="0">
                                          <p:val>
                                            <p:strVal val="ppt_y"/>
                                          </p:val>
                                        </p:tav>
                                        <p:tav tm="100000">
                                          <p:val>
                                            <p:strVal val="ppt_y"/>
                                          </p:val>
                                        </p:tav>
                                      </p:tavLst>
                                    </p:anim>
                                    <p:set>
                                      <p:cBhvr>
                                        <p:cTn id="173" dur="1" fill="hold">
                                          <p:stCondLst>
                                            <p:cond delay="2999"/>
                                          </p:stCondLst>
                                        </p:cTn>
                                        <p:tgtEl>
                                          <p:spTgt spid="10"/>
                                        </p:tgtEl>
                                        <p:attrNameLst>
                                          <p:attrName>style.visibility</p:attrName>
                                        </p:attrNameLst>
                                      </p:cBhvr>
                                      <p:to>
                                        <p:strVal val="hidden"/>
                                      </p:to>
                                    </p:set>
                                  </p:childTnLst>
                                </p:cTn>
                              </p:par>
                              <p:par>
                                <p:cTn id="174" presetID="2" presetClass="exit" presetSubtype="8" fill="hold" nodeType="withEffect">
                                  <p:stCondLst>
                                    <p:cond delay="0"/>
                                  </p:stCondLst>
                                  <p:childTnLst>
                                    <p:anim calcmode="lin" valueType="num">
                                      <p:cBhvr additive="base">
                                        <p:cTn id="175" dur="3000"/>
                                        <p:tgtEl>
                                          <p:spTgt spid="11"/>
                                        </p:tgtEl>
                                        <p:attrNameLst>
                                          <p:attrName>ppt_x</p:attrName>
                                        </p:attrNameLst>
                                      </p:cBhvr>
                                      <p:tavLst>
                                        <p:tav tm="0">
                                          <p:val>
                                            <p:strVal val="ppt_x"/>
                                          </p:val>
                                        </p:tav>
                                        <p:tav tm="100000">
                                          <p:val>
                                            <p:strVal val="0-ppt_w/2"/>
                                          </p:val>
                                        </p:tav>
                                      </p:tavLst>
                                    </p:anim>
                                    <p:anim calcmode="lin" valueType="num">
                                      <p:cBhvr additive="base">
                                        <p:cTn id="176" dur="3000"/>
                                        <p:tgtEl>
                                          <p:spTgt spid="11"/>
                                        </p:tgtEl>
                                        <p:attrNameLst>
                                          <p:attrName>ppt_y</p:attrName>
                                        </p:attrNameLst>
                                      </p:cBhvr>
                                      <p:tavLst>
                                        <p:tav tm="0">
                                          <p:val>
                                            <p:strVal val="ppt_y"/>
                                          </p:val>
                                        </p:tav>
                                        <p:tav tm="100000">
                                          <p:val>
                                            <p:strVal val="ppt_y"/>
                                          </p:val>
                                        </p:tav>
                                      </p:tavLst>
                                    </p:anim>
                                    <p:set>
                                      <p:cBhvr>
                                        <p:cTn id="177" dur="1" fill="hold">
                                          <p:stCondLst>
                                            <p:cond delay="2999"/>
                                          </p:stCondLst>
                                        </p:cTn>
                                        <p:tgtEl>
                                          <p:spTgt spid="11"/>
                                        </p:tgtEl>
                                        <p:attrNameLst>
                                          <p:attrName>style.visibility</p:attrName>
                                        </p:attrNameLst>
                                      </p:cBhvr>
                                      <p:to>
                                        <p:strVal val="hidden"/>
                                      </p:to>
                                    </p:set>
                                  </p:childTnLst>
                                </p:cTn>
                              </p:par>
                              <p:par>
                                <p:cTn id="178" presetID="2" presetClass="exit" presetSubtype="8" fill="hold" nodeType="withEffect">
                                  <p:stCondLst>
                                    <p:cond delay="0"/>
                                  </p:stCondLst>
                                  <p:childTnLst>
                                    <p:anim calcmode="lin" valueType="num">
                                      <p:cBhvr additive="base">
                                        <p:cTn id="179" dur="3000"/>
                                        <p:tgtEl>
                                          <p:spTgt spid="12"/>
                                        </p:tgtEl>
                                        <p:attrNameLst>
                                          <p:attrName>ppt_x</p:attrName>
                                        </p:attrNameLst>
                                      </p:cBhvr>
                                      <p:tavLst>
                                        <p:tav tm="0">
                                          <p:val>
                                            <p:strVal val="ppt_x"/>
                                          </p:val>
                                        </p:tav>
                                        <p:tav tm="100000">
                                          <p:val>
                                            <p:strVal val="0-ppt_w/2"/>
                                          </p:val>
                                        </p:tav>
                                      </p:tavLst>
                                    </p:anim>
                                    <p:anim calcmode="lin" valueType="num">
                                      <p:cBhvr additive="base">
                                        <p:cTn id="180" dur="3000"/>
                                        <p:tgtEl>
                                          <p:spTgt spid="12"/>
                                        </p:tgtEl>
                                        <p:attrNameLst>
                                          <p:attrName>ppt_y</p:attrName>
                                        </p:attrNameLst>
                                      </p:cBhvr>
                                      <p:tavLst>
                                        <p:tav tm="0">
                                          <p:val>
                                            <p:strVal val="ppt_y"/>
                                          </p:val>
                                        </p:tav>
                                        <p:tav tm="100000">
                                          <p:val>
                                            <p:strVal val="ppt_y"/>
                                          </p:val>
                                        </p:tav>
                                      </p:tavLst>
                                    </p:anim>
                                    <p:set>
                                      <p:cBhvr>
                                        <p:cTn id="181" dur="1" fill="hold">
                                          <p:stCondLst>
                                            <p:cond delay="2999"/>
                                          </p:stCondLst>
                                        </p:cTn>
                                        <p:tgtEl>
                                          <p:spTgt spid="12"/>
                                        </p:tgtEl>
                                        <p:attrNameLst>
                                          <p:attrName>style.visibility</p:attrName>
                                        </p:attrNameLst>
                                      </p:cBhvr>
                                      <p:to>
                                        <p:strVal val="hidden"/>
                                      </p:to>
                                    </p:set>
                                  </p:childTnLst>
                                </p:cTn>
                              </p:par>
                              <p:par>
                                <p:cTn id="182" presetID="2" presetClass="exit" presetSubtype="2" fill="hold" nodeType="withEffect">
                                  <p:stCondLst>
                                    <p:cond delay="0"/>
                                  </p:stCondLst>
                                  <p:childTnLst>
                                    <p:anim calcmode="lin" valueType="num">
                                      <p:cBhvr additive="base">
                                        <p:cTn id="183" dur="3000"/>
                                        <p:tgtEl>
                                          <p:spTgt spid="13"/>
                                        </p:tgtEl>
                                        <p:attrNameLst>
                                          <p:attrName>ppt_x</p:attrName>
                                        </p:attrNameLst>
                                      </p:cBhvr>
                                      <p:tavLst>
                                        <p:tav tm="0">
                                          <p:val>
                                            <p:strVal val="ppt_x"/>
                                          </p:val>
                                        </p:tav>
                                        <p:tav tm="100000">
                                          <p:val>
                                            <p:strVal val="1+ppt_w/2"/>
                                          </p:val>
                                        </p:tav>
                                      </p:tavLst>
                                    </p:anim>
                                    <p:anim calcmode="lin" valueType="num">
                                      <p:cBhvr additive="base">
                                        <p:cTn id="184" dur="3000"/>
                                        <p:tgtEl>
                                          <p:spTgt spid="13"/>
                                        </p:tgtEl>
                                        <p:attrNameLst>
                                          <p:attrName>ppt_y</p:attrName>
                                        </p:attrNameLst>
                                      </p:cBhvr>
                                      <p:tavLst>
                                        <p:tav tm="0">
                                          <p:val>
                                            <p:strVal val="ppt_y"/>
                                          </p:val>
                                        </p:tav>
                                        <p:tav tm="100000">
                                          <p:val>
                                            <p:strVal val="ppt_y"/>
                                          </p:val>
                                        </p:tav>
                                      </p:tavLst>
                                    </p:anim>
                                    <p:set>
                                      <p:cBhvr>
                                        <p:cTn id="185" dur="1" fill="hold">
                                          <p:stCondLst>
                                            <p:cond delay="2999"/>
                                          </p:stCondLst>
                                        </p:cTn>
                                        <p:tgtEl>
                                          <p:spTgt spid="13"/>
                                        </p:tgtEl>
                                        <p:attrNameLst>
                                          <p:attrName>style.visibility</p:attrName>
                                        </p:attrNameLst>
                                      </p:cBhvr>
                                      <p:to>
                                        <p:strVal val="hidden"/>
                                      </p:to>
                                    </p:set>
                                  </p:childTnLst>
                                </p:cTn>
                              </p:par>
                              <p:par>
                                <p:cTn id="186" presetID="2" presetClass="exit" presetSubtype="2" fill="hold" nodeType="withEffect">
                                  <p:stCondLst>
                                    <p:cond delay="0"/>
                                  </p:stCondLst>
                                  <p:childTnLst>
                                    <p:anim calcmode="lin" valueType="num">
                                      <p:cBhvr additive="base">
                                        <p:cTn id="187" dur="3000"/>
                                        <p:tgtEl>
                                          <p:spTgt spid="14"/>
                                        </p:tgtEl>
                                        <p:attrNameLst>
                                          <p:attrName>ppt_x</p:attrName>
                                        </p:attrNameLst>
                                      </p:cBhvr>
                                      <p:tavLst>
                                        <p:tav tm="0">
                                          <p:val>
                                            <p:strVal val="ppt_x"/>
                                          </p:val>
                                        </p:tav>
                                        <p:tav tm="100000">
                                          <p:val>
                                            <p:strVal val="1+ppt_w/2"/>
                                          </p:val>
                                        </p:tav>
                                      </p:tavLst>
                                    </p:anim>
                                    <p:anim calcmode="lin" valueType="num">
                                      <p:cBhvr additive="base">
                                        <p:cTn id="188" dur="3000"/>
                                        <p:tgtEl>
                                          <p:spTgt spid="14"/>
                                        </p:tgtEl>
                                        <p:attrNameLst>
                                          <p:attrName>ppt_y</p:attrName>
                                        </p:attrNameLst>
                                      </p:cBhvr>
                                      <p:tavLst>
                                        <p:tav tm="0">
                                          <p:val>
                                            <p:strVal val="ppt_y"/>
                                          </p:val>
                                        </p:tav>
                                        <p:tav tm="100000">
                                          <p:val>
                                            <p:strVal val="ppt_y"/>
                                          </p:val>
                                        </p:tav>
                                      </p:tavLst>
                                    </p:anim>
                                    <p:set>
                                      <p:cBhvr>
                                        <p:cTn id="189" dur="1" fill="hold">
                                          <p:stCondLst>
                                            <p:cond delay="2999"/>
                                          </p:stCondLst>
                                        </p:cTn>
                                        <p:tgtEl>
                                          <p:spTgt spid="14"/>
                                        </p:tgtEl>
                                        <p:attrNameLst>
                                          <p:attrName>style.visibility</p:attrName>
                                        </p:attrNameLst>
                                      </p:cBhvr>
                                      <p:to>
                                        <p:strVal val="hidden"/>
                                      </p:to>
                                    </p:set>
                                  </p:childTnLst>
                                </p:cTn>
                              </p:par>
                              <p:par>
                                <p:cTn id="190" presetID="2" presetClass="exit" presetSubtype="2" fill="hold" nodeType="withEffect">
                                  <p:stCondLst>
                                    <p:cond delay="0"/>
                                  </p:stCondLst>
                                  <p:childTnLst>
                                    <p:anim calcmode="lin" valueType="num">
                                      <p:cBhvr additive="base">
                                        <p:cTn id="191" dur="3000"/>
                                        <p:tgtEl>
                                          <p:spTgt spid="15"/>
                                        </p:tgtEl>
                                        <p:attrNameLst>
                                          <p:attrName>ppt_x</p:attrName>
                                        </p:attrNameLst>
                                      </p:cBhvr>
                                      <p:tavLst>
                                        <p:tav tm="0">
                                          <p:val>
                                            <p:strVal val="ppt_x"/>
                                          </p:val>
                                        </p:tav>
                                        <p:tav tm="100000">
                                          <p:val>
                                            <p:strVal val="1+ppt_w/2"/>
                                          </p:val>
                                        </p:tav>
                                      </p:tavLst>
                                    </p:anim>
                                    <p:anim calcmode="lin" valueType="num">
                                      <p:cBhvr additive="base">
                                        <p:cTn id="192" dur="3000"/>
                                        <p:tgtEl>
                                          <p:spTgt spid="15"/>
                                        </p:tgtEl>
                                        <p:attrNameLst>
                                          <p:attrName>ppt_y</p:attrName>
                                        </p:attrNameLst>
                                      </p:cBhvr>
                                      <p:tavLst>
                                        <p:tav tm="0">
                                          <p:val>
                                            <p:strVal val="ppt_y"/>
                                          </p:val>
                                        </p:tav>
                                        <p:tav tm="100000">
                                          <p:val>
                                            <p:strVal val="ppt_y"/>
                                          </p:val>
                                        </p:tav>
                                      </p:tavLst>
                                    </p:anim>
                                    <p:set>
                                      <p:cBhvr>
                                        <p:cTn id="193" dur="1" fill="hold">
                                          <p:stCondLst>
                                            <p:cond delay="2999"/>
                                          </p:stCondLst>
                                        </p:cTn>
                                        <p:tgtEl>
                                          <p:spTgt spid="15"/>
                                        </p:tgtEl>
                                        <p:attrNameLst>
                                          <p:attrName>style.visibility</p:attrName>
                                        </p:attrNameLst>
                                      </p:cBhvr>
                                      <p:to>
                                        <p:strVal val="hidden"/>
                                      </p:to>
                                    </p:set>
                                  </p:childTnLst>
                                </p:cTn>
                              </p:par>
                              <p:par>
                                <p:cTn id="194" presetID="2" presetClass="exit" presetSubtype="2" fill="hold" nodeType="withEffect">
                                  <p:stCondLst>
                                    <p:cond delay="0"/>
                                  </p:stCondLst>
                                  <p:childTnLst>
                                    <p:anim calcmode="lin" valueType="num">
                                      <p:cBhvr additive="base">
                                        <p:cTn id="195" dur="3000"/>
                                        <p:tgtEl>
                                          <p:spTgt spid="16"/>
                                        </p:tgtEl>
                                        <p:attrNameLst>
                                          <p:attrName>ppt_x</p:attrName>
                                        </p:attrNameLst>
                                      </p:cBhvr>
                                      <p:tavLst>
                                        <p:tav tm="0">
                                          <p:val>
                                            <p:strVal val="ppt_x"/>
                                          </p:val>
                                        </p:tav>
                                        <p:tav tm="100000">
                                          <p:val>
                                            <p:strVal val="1+ppt_w/2"/>
                                          </p:val>
                                        </p:tav>
                                      </p:tavLst>
                                    </p:anim>
                                    <p:anim calcmode="lin" valueType="num">
                                      <p:cBhvr additive="base">
                                        <p:cTn id="196" dur="3000"/>
                                        <p:tgtEl>
                                          <p:spTgt spid="16"/>
                                        </p:tgtEl>
                                        <p:attrNameLst>
                                          <p:attrName>ppt_y</p:attrName>
                                        </p:attrNameLst>
                                      </p:cBhvr>
                                      <p:tavLst>
                                        <p:tav tm="0">
                                          <p:val>
                                            <p:strVal val="ppt_y"/>
                                          </p:val>
                                        </p:tav>
                                        <p:tav tm="100000">
                                          <p:val>
                                            <p:strVal val="ppt_y"/>
                                          </p:val>
                                        </p:tav>
                                      </p:tavLst>
                                    </p:anim>
                                    <p:set>
                                      <p:cBhvr>
                                        <p:cTn id="197" dur="1" fill="hold">
                                          <p:stCondLst>
                                            <p:cond delay="2999"/>
                                          </p:stCondLst>
                                        </p:cTn>
                                        <p:tgtEl>
                                          <p:spTgt spid="16"/>
                                        </p:tgtEl>
                                        <p:attrNameLst>
                                          <p:attrName>style.visibility</p:attrName>
                                        </p:attrNameLst>
                                      </p:cBhvr>
                                      <p:to>
                                        <p:strVal val="hidden"/>
                                      </p:to>
                                    </p:set>
                                  </p:childTnLst>
                                </p:cTn>
                              </p:par>
                              <p:par>
                                <p:cTn id="198" presetID="2" presetClass="exit" presetSubtype="2" fill="hold" nodeType="withEffect">
                                  <p:stCondLst>
                                    <p:cond delay="0"/>
                                  </p:stCondLst>
                                  <p:childTnLst>
                                    <p:anim calcmode="lin" valueType="num">
                                      <p:cBhvr additive="base">
                                        <p:cTn id="199" dur="3000"/>
                                        <p:tgtEl>
                                          <p:spTgt spid="17"/>
                                        </p:tgtEl>
                                        <p:attrNameLst>
                                          <p:attrName>ppt_x</p:attrName>
                                        </p:attrNameLst>
                                      </p:cBhvr>
                                      <p:tavLst>
                                        <p:tav tm="0">
                                          <p:val>
                                            <p:strVal val="ppt_x"/>
                                          </p:val>
                                        </p:tav>
                                        <p:tav tm="100000">
                                          <p:val>
                                            <p:strVal val="1+ppt_w/2"/>
                                          </p:val>
                                        </p:tav>
                                      </p:tavLst>
                                    </p:anim>
                                    <p:anim calcmode="lin" valueType="num">
                                      <p:cBhvr additive="base">
                                        <p:cTn id="200" dur="3000"/>
                                        <p:tgtEl>
                                          <p:spTgt spid="17"/>
                                        </p:tgtEl>
                                        <p:attrNameLst>
                                          <p:attrName>ppt_y</p:attrName>
                                        </p:attrNameLst>
                                      </p:cBhvr>
                                      <p:tavLst>
                                        <p:tav tm="0">
                                          <p:val>
                                            <p:strVal val="ppt_y"/>
                                          </p:val>
                                        </p:tav>
                                        <p:tav tm="100000">
                                          <p:val>
                                            <p:strVal val="ppt_y"/>
                                          </p:val>
                                        </p:tav>
                                      </p:tavLst>
                                    </p:anim>
                                    <p:set>
                                      <p:cBhvr>
                                        <p:cTn id="201" dur="1" fill="hold">
                                          <p:stCondLst>
                                            <p:cond delay="2999"/>
                                          </p:stCondLst>
                                        </p:cTn>
                                        <p:tgtEl>
                                          <p:spTgt spid="17"/>
                                        </p:tgtEl>
                                        <p:attrNameLst>
                                          <p:attrName>style.visibility</p:attrName>
                                        </p:attrNameLst>
                                      </p:cBhvr>
                                      <p:to>
                                        <p:strVal val="hidden"/>
                                      </p:to>
                                    </p:set>
                                  </p:childTnLst>
                                </p:cTn>
                              </p:par>
                              <p:par>
                                <p:cTn id="202" presetID="2" presetClass="exit" presetSubtype="2" fill="hold" nodeType="withEffect">
                                  <p:stCondLst>
                                    <p:cond delay="0"/>
                                  </p:stCondLst>
                                  <p:childTnLst>
                                    <p:anim calcmode="lin" valueType="num">
                                      <p:cBhvr additive="base">
                                        <p:cTn id="203" dur="3000"/>
                                        <p:tgtEl>
                                          <p:spTgt spid="18"/>
                                        </p:tgtEl>
                                        <p:attrNameLst>
                                          <p:attrName>ppt_x</p:attrName>
                                        </p:attrNameLst>
                                      </p:cBhvr>
                                      <p:tavLst>
                                        <p:tav tm="0">
                                          <p:val>
                                            <p:strVal val="ppt_x"/>
                                          </p:val>
                                        </p:tav>
                                        <p:tav tm="100000">
                                          <p:val>
                                            <p:strVal val="1+ppt_w/2"/>
                                          </p:val>
                                        </p:tav>
                                      </p:tavLst>
                                    </p:anim>
                                    <p:anim calcmode="lin" valueType="num">
                                      <p:cBhvr additive="base">
                                        <p:cTn id="204" dur="3000"/>
                                        <p:tgtEl>
                                          <p:spTgt spid="18"/>
                                        </p:tgtEl>
                                        <p:attrNameLst>
                                          <p:attrName>ppt_y</p:attrName>
                                        </p:attrNameLst>
                                      </p:cBhvr>
                                      <p:tavLst>
                                        <p:tav tm="0">
                                          <p:val>
                                            <p:strVal val="ppt_y"/>
                                          </p:val>
                                        </p:tav>
                                        <p:tav tm="100000">
                                          <p:val>
                                            <p:strVal val="ppt_y"/>
                                          </p:val>
                                        </p:tav>
                                      </p:tavLst>
                                    </p:anim>
                                    <p:set>
                                      <p:cBhvr>
                                        <p:cTn id="205" dur="1" fill="hold">
                                          <p:stCondLst>
                                            <p:cond delay="2999"/>
                                          </p:stCondLst>
                                        </p:cTn>
                                        <p:tgtEl>
                                          <p:spTgt spid="18"/>
                                        </p:tgtEl>
                                        <p:attrNameLst>
                                          <p:attrName>style.visibility</p:attrName>
                                        </p:attrNameLst>
                                      </p:cBhvr>
                                      <p:to>
                                        <p:strVal val="hidden"/>
                                      </p:to>
                                    </p:set>
                                  </p:childTnLst>
                                </p:cTn>
                              </p:par>
                              <p:par>
                                <p:cTn id="206" presetID="2" presetClass="exit" presetSubtype="2" fill="hold" nodeType="withEffect">
                                  <p:stCondLst>
                                    <p:cond delay="0"/>
                                  </p:stCondLst>
                                  <p:childTnLst>
                                    <p:anim calcmode="lin" valueType="num">
                                      <p:cBhvr additive="base">
                                        <p:cTn id="207" dur="3000"/>
                                        <p:tgtEl>
                                          <p:spTgt spid="19"/>
                                        </p:tgtEl>
                                        <p:attrNameLst>
                                          <p:attrName>ppt_x</p:attrName>
                                        </p:attrNameLst>
                                      </p:cBhvr>
                                      <p:tavLst>
                                        <p:tav tm="0">
                                          <p:val>
                                            <p:strVal val="ppt_x"/>
                                          </p:val>
                                        </p:tav>
                                        <p:tav tm="100000">
                                          <p:val>
                                            <p:strVal val="1+ppt_w/2"/>
                                          </p:val>
                                        </p:tav>
                                      </p:tavLst>
                                    </p:anim>
                                    <p:anim calcmode="lin" valueType="num">
                                      <p:cBhvr additive="base">
                                        <p:cTn id="208" dur="3000"/>
                                        <p:tgtEl>
                                          <p:spTgt spid="19"/>
                                        </p:tgtEl>
                                        <p:attrNameLst>
                                          <p:attrName>ppt_y</p:attrName>
                                        </p:attrNameLst>
                                      </p:cBhvr>
                                      <p:tavLst>
                                        <p:tav tm="0">
                                          <p:val>
                                            <p:strVal val="ppt_y"/>
                                          </p:val>
                                        </p:tav>
                                        <p:tav tm="100000">
                                          <p:val>
                                            <p:strVal val="ppt_y"/>
                                          </p:val>
                                        </p:tav>
                                      </p:tavLst>
                                    </p:anim>
                                    <p:set>
                                      <p:cBhvr>
                                        <p:cTn id="209" dur="1" fill="hold">
                                          <p:stCondLst>
                                            <p:cond delay="2999"/>
                                          </p:stCondLst>
                                        </p:cTn>
                                        <p:tgtEl>
                                          <p:spTgt spid="19"/>
                                        </p:tgtEl>
                                        <p:attrNameLst>
                                          <p:attrName>style.visibility</p:attrName>
                                        </p:attrNameLst>
                                      </p:cBhvr>
                                      <p:to>
                                        <p:strVal val="hidden"/>
                                      </p:to>
                                    </p:set>
                                  </p:childTnLst>
                                </p:cTn>
                              </p:par>
                              <p:par>
                                <p:cTn id="210" presetID="2" presetClass="exit" presetSubtype="2" fill="hold" nodeType="withEffect">
                                  <p:stCondLst>
                                    <p:cond delay="0"/>
                                  </p:stCondLst>
                                  <p:childTnLst>
                                    <p:anim calcmode="lin" valueType="num">
                                      <p:cBhvr additive="base">
                                        <p:cTn id="211" dur="3000"/>
                                        <p:tgtEl>
                                          <p:spTgt spid="20"/>
                                        </p:tgtEl>
                                        <p:attrNameLst>
                                          <p:attrName>ppt_x</p:attrName>
                                        </p:attrNameLst>
                                      </p:cBhvr>
                                      <p:tavLst>
                                        <p:tav tm="0">
                                          <p:val>
                                            <p:strVal val="ppt_x"/>
                                          </p:val>
                                        </p:tav>
                                        <p:tav tm="100000">
                                          <p:val>
                                            <p:strVal val="1+ppt_w/2"/>
                                          </p:val>
                                        </p:tav>
                                      </p:tavLst>
                                    </p:anim>
                                    <p:anim calcmode="lin" valueType="num">
                                      <p:cBhvr additive="base">
                                        <p:cTn id="212" dur="3000"/>
                                        <p:tgtEl>
                                          <p:spTgt spid="20"/>
                                        </p:tgtEl>
                                        <p:attrNameLst>
                                          <p:attrName>ppt_y</p:attrName>
                                        </p:attrNameLst>
                                      </p:cBhvr>
                                      <p:tavLst>
                                        <p:tav tm="0">
                                          <p:val>
                                            <p:strVal val="ppt_y"/>
                                          </p:val>
                                        </p:tav>
                                        <p:tav tm="100000">
                                          <p:val>
                                            <p:strVal val="ppt_y"/>
                                          </p:val>
                                        </p:tav>
                                      </p:tavLst>
                                    </p:anim>
                                    <p:set>
                                      <p:cBhvr>
                                        <p:cTn id="213" dur="1" fill="hold">
                                          <p:stCondLst>
                                            <p:cond delay="2999"/>
                                          </p:stCondLst>
                                        </p:cTn>
                                        <p:tgtEl>
                                          <p:spTgt spid="20"/>
                                        </p:tgtEl>
                                        <p:attrNameLst>
                                          <p:attrName>style.visibility</p:attrName>
                                        </p:attrNameLst>
                                      </p:cBhvr>
                                      <p:to>
                                        <p:strVal val="hidden"/>
                                      </p:to>
                                    </p:set>
                                  </p:childTnLst>
                                </p:cTn>
                              </p:par>
                              <p:par>
                                <p:cTn id="214" presetID="21" presetClass="exit" presetSubtype="8" fill="hold" nodeType="withEffect">
                                  <p:stCondLst>
                                    <p:cond delay="0"/>
                                  </p:stCondLst>
                                  <p:childTnLst>
                                    <p:animEffect transition="out" filter="wheel(8)">
                                      <p:cBhvr>
                                        <p:cTn id="215" dur="3000"/>
                                        <p:tgtEl>
                                          <p:spTgt spid="5"/>
                                        </p:tgtEl>
                                      </p:cBhvr>
                                    </p:animEffect>
                                    <p:set>
                                      <p:cBhvr>
                                        <p:cTn id="216" dur="1" fill="hold">
                                          <p:stCondLst>
                                            <p:cond delay="2999"/>
                                          </p:stCondLst>
                                        </p:cTn>
                                        <p:tgtEl>
                                          <p:spTgt spid="5"/>
                                        </p:tgtEl>
                                        <p:attrNameLst>
                                          <p:attrName>style.visibility</p:attrName>
                                        </p:attrNameLst>
                                      </p:cBhvr>
                                      <p:to>
                                        <p:strVal val="hidden"/>
                                      </p:to>
                                    </p:set>
                                  </p:childTnLst>
                                </p:cTn>
                              </p:par>
                              <p:par>
                                <p:cTn id="217" presetID="21" presetClass="exit" presetSubtype="8" fill="hold" nodeType="withEffect">
                                  <p:stCondLst>
                                    <p:cond delay="0"/>
                                  </p:stCondLst>
                                  <p:childTnLst>
                                    <p:animEffect transition="out" filter="wheel(8)">
                                      <p:cBhvr>
                                        <p:cTn id="218" dur="3000"/>
                                        <p:tgtEl>
                                          <p:spTgt spid="6"/>
                                        </p:tgtEl>
                                      </p:cBhvr>
                                    </p:animEffect>
                                    <p:set>
                                      <p:cBhvr>
                                        <p:cTn id="219" dur="1" fill="hold">
                                          <p:stCondLst>
                                            <p:cond delay="2999"/>
                                          </p:stCondLst>
                                        </p:cTn>
                                        <p:tgtEl>
                                          <p:spTgt spid="6"/>
                                        </p:tgtEl>
                                        <p:attrNameLst>
                                          <p:attrName>style.visibility</p:attrName>
                                        </p:attrNameLst>
                                      </p:cBhvr>
                                      <p:to>
                                        <p:strVal val="hidden"/>
                                      </p:to>
                                    </p:set>
                                  </p:childTnLst>
                                </p:cTn>
                              </p:par>
                              <p:par>
                                <p:cTn id="220" presetID="21" presetClass="exit" presetSubtype="8" fill="hold" nodeType="withEffect">
                                  <p:stCondLst>
                                    <p:cond delay="0"/>
                                  </p:stCondLst>
                                  <p:childTnLst>
                                    <p:animEffect transition="out" filter="wheel(8)">
                                      <p:cBhvr>
                                        <p:cTn id="221" dur="3000"/>
                                        <p:tgtEl>
                                          <p:spTgt spid="7"/>
                                        </p:tgtEl>
                                      </p:cBhvr>
                                    </p:animEffect>
                                    <p:set>
                                      <p:cBhvr>
                                        <p:cTn id="222" dur="1" fill="hold">
                                          <p:stCondLst>
                                            <p:cond delay="2999"/>
                                          </p:stCondLst>
                                        </p:cTn>
                                        <p:tgtEl>
                                          <p:spTgt spid="7"/>
                                        </p:tgtEl>
                                        <p:attrNameLst>
                                          <p:attrName>style.visibility</p:attrName>
                                        </p:attrNameLst>
                                      </p:cBhvr>
                                      <p:to>
                                        <p:strVal val="hidden"/>
                                      </p:to>
                                    </p:set>
                                  </p:childTnLst>
                                </p:cTn>
                              </p:par>
                              <p:par>
                                <p:cTn id="223" presetID="21" presetClass="exit" presetSubtype="8" fill="hold" nodeType="withEffect">
                                  <p:stCondLst>
                                    <p:cond delay="0"/>
                                  </p:stCondLst>
                                  <p:childTnLst>
                                    <p:animEffect transition="out" filter="wheel(8)">
                                      <p:cBhvr>
                                        <p:cTn id="224" dur="3000"/>
                                        <p:tgtEl>
                                          <p:spTgt spid="8"/>
                                        </p:tgtEl>
                                      </p:cBhvr>
                                    </p:animEffect>
                                    <p:set>
                                      <p:cBhvr>
                                        <p:cTn id="225" dur="1" fill="hold">
                                          <p:stCondLst>
                                            <p:cond delay="2999"/>
                                          </p:stCondLst>
                                        </p:cTn>
                                        <p:tgtEl>
                                          <p:spTgt spid="8"/>
                                        </p:tgtEl>
                                        <p:attrNameLst>
                                          <p:attrName>style.visibility</p:attrName>
                                        </p:attrNameLst>
                                      </p:cBhvr>
                                      <p:to>
                                        <p:strVal val="hidden"/>
                                      </p:to>
                                    </p:set>
                                  </p:childTnLst>
                                </p:cTn>
                              </p:par>
                              <p:par>
                                <p:cTn id="226" presetID="21" presetClass="exit" presetSubtype="8" fill="hold" nodeType="withEffect">
                                  <p:stCondLst>
                                    <p:cond delay="0"/>
                                  </p:stCondLst>
                                  <p:childTnLst>
                                    <p:animEffect transition="out" filter="wheel(8)">
                                      <p:cBhvr>
                                        <p:cTn id="227" dur="3000"/>
                                        <p:tgtEl>
                                          <p:spTgt spid="9"/>
                                        </p:tgtEl>
                                      </p:cBhvr>
                                    </p:animEffect>
                                    <p:set>
                                      <p:cBhvr>
                                        <p:cTn id="228" dur="1" fill="hold">
                                          <p:stCondLst>
                                            <p:cond delay="2999"/>
                                          </p:stCondLst>
                                        </p:cTn>
                                        <p:tgtEl>
                                          <p:spTgt spid="9"/>
                                        </p:tgtEl>
                                        <p:attrNameLst>
                                          <p:attrName>style.visibility</p:attrName>
                                        </p:attrNameLst>
                                      </p:cBhvr>
                                      <p:to>
                                        <p:strVal val="hidden"/>
                                      </p:to>
                                    </p:set>
                                  </p:childTnLst>
                                </p:cTn>
                              </p:par>
                              <p:par>
                                <p:cTn id="229" presetID="21" presetClass="exit" presetSubtype="8" fill="hold" nodeType="withEffect">
                                  <p:stCondLst>
                                    <p:cond delay="0"/>
                                  </p:stCondLst>
                                  <p:childTnLst>
                                    <p:animEffect transition="out" filter="wheel(8)">
                                      <p:cBhvr>
                                        <p:cTn id="230" dur="3000"/>
                                        <p:tgtEl>
                                          <p:spTgt spid="10"/>
                                        </p:tgtEl>
                                      </p:cBhvr>
                                    </p:animEffect>
                                    <p:set>
                                      <p:cBhvr>
                                        <p:cTn id="231" dur="1" fill="hold">
                                          <p:stCondLst>
                                            <p:cond delay="2999"/>
                                          </p:stCondLst>
                                        </p:cTn>
                                        <p:tgtEl>
                                          <p:spTgt spid="10"/>
                                        </p:tgtEl>
                                        <p:attrNameLst>
                                          <p:attrName>style.visibility</p:attrName>
                                        </p:attrNameLst>
                                      </p:cBhvr>
                                      <p:to>
                                        <p:strVal val="hidden"/>
                                      </p:to>
                                    </p:set>
                                  </p:childTnLst>
                                </p:cTn>
                              </p:par>
                              <p:par>
                                <p:cTn id="232" presetID="21" presetClass="exit" presetSubtype="8" fill="hold" nodeType="withEffect">
                                  <p:stCondLst>
                                    <p:cond delay="0"/>
                                  </p:stCondLst>
                                  <p:childTnLst>
                                    <p:animEffect transition="out" filter="wheel(8)">
                                      <p:cBhvr>
                                        <p:cTn id="233" dur="3000"/>
                                        <p:tgtEl>
                                          <p:spTgt spid="11"/>
                                        </p:tgtEl>
                                      </p:cBhvr>
                                    </p:animEffect>
                                    <p:set>
                                      <p:cBhvr>
                                        <p:cTn id="234" dur="1" fill="hold">
                                          <p:stCondLst>
                                            <p:cond delay="2999"/>
                                          </p:stCondLst>
                                        </p:cTn>
                                        <p:tgtEl>
                                          <p:spTgt spid="11"/>
                                        </p:tgtEl>
                                        <p:attrNameLst>
                                          <p:attrName>style.visibility</p:attrName>
                                        </p:attrNameLst>
                                      </p:cBhvr>
                                      <p:to>
                                        <p:strVal val="hidden"/>
                                      </p:to>
                                    </p:set>
                                  </p:childTnLst>
                                </p:cTn>
                              </p:par>
                              <p:par>
                                <p:cTn id="235" presetID="21" presetClass="exit" presetSubtype="8" fill="hold" nodeType="withEffect">
                                  <p:stCondLst>
                                    <p:cond delay="0"/>
                                  </p:stCondLst>
                                  <p:childTnLst>
                                    <p:animEffect transition="out" filter="wheel(8)">
                                      <p:cBhvr>
                                        <p:cTn id="236" dur="3000"/>
                                        <p:tgtEl>
                                          <p:spTgt spid="12"/>
                                        </p:tgtEl>
                                      </p:cBhvr>
                                    </p:animEffect>
                                    <p:set>
                                      <p:cBhvr>
                                        <p:cTn id="237" dur="1" fill="hold">
                                          <p:stCondLst>
                                            <p:cond delay="2999"/>
                                          </p:stCondLst>
                                        </p:cTn>
                                        <p:tgtEl>
                                          <p:spTgt spid="12"/>
                                        </p:tgtEl>
                                        <p:attrNameLst>
                                          <p:attrName>style.visibility</p:attrName>
                                        </p:attrNameLst>
                                      </p:cBhvr>
                                      <p:to>
                                        <p:strVal val="hidden"/>
                                      </p:to>
                                    </p:set>
                                  </p:childTnLst>
                                </p:cTn>
                              </p:par>
                              <p:par>
                                <p:cTn id="238" presetID="21" presetClass="exit" presetSubtype="8" fill="hold" nodeType="withEffect">
                                  <p:stCondLst>
                                    <p:cond delay="0"/>
                                  </p:stCondLst>
                                  <p:childTnLst>
                                    <p:animEffect transition="out" filter="wheel(8)">
                                      <p:cBhvr>
                                        <p:cTn id="239" dur="3000"/>
                                        <p:tgtEl>
                                          <p:spTgt spid="13"/>
                                        </p:tgtEl>
                                      </p:cBhvr>
                                    </p:animEffect>
                                    <p:set>
                                      <p:cBhvr>
                                        <p:cTn id="240" dur="1" fill="hold">
                                          <p:stCondLst>
                                            <p:cond delay="2999"/>
                                          </p:stCondLst>
                                        </p:cTn>
                                        <p:tgtEl>
                                          <p:spTgt spid="13"/>
                                        </p:tgtEl>
                                        <p:attrNameLst>
                                          <p:attrName>style.visibility</p:attrName>
                                        </p:attrNameLst>
                                      </p:cBhvr>
                                      <p:to>
                                        <p:strVal val="hidden"/>
                                      </p:to>
                                    </p:set>
                                  </p:childTnLst>
                                </p:cTn>
                              </p:par>
                              <p:par>
                                <p:cTn id="241" presetID="21" presetClass="exit" presetSubtype="8" fill="hold" nodeType="withEffect">
                                  <p:stCondLst>
                                    <p:cond delay="0"/>
                                  </p:stCondLst>
                                  <p:childTnLst>
                                    <p:animEffect transition="out" filter="wheel(8)">
                                      <p:cBhvr>
                                        <p:cTn id="242" dur="3000"/>
                                        <p:tgtEl>
                                          <p:spTgt spid="14"/>
                                        </p:tgtEl>
                                      </p:cBhvr>
                                    </p:animEffect>
                                    <p:set>
                                      <p:cBhvr>
                                        <p:cTn id="243" dur="1" fill="hold">
                                          <p:stCondLst>
                                            <p:cond delay="2999"/>
                                          </p:stCondLst>
                                        </p:cTn>
                                        <p:tgtEl>
                                          <p:spTgt spid="14"/>
                                        </p:tgtEl>
                                        <p:attrNameLst>
                                          <p:attrName>style.visibility</p:attrName>
                                        </p:attrNameLst>
                                      </p:cBhvr>
                                      <p:to>
                                        <p:strVal val="hidden"/>
                                      </p:to>
                                    </p:set>
                                  </p:childTnLst>
                                </p:cTn>
                              </p:par>
                              <p:par>
                                <p:cTn id="244" presetID="21" presetClass="exit" presetSubtype="8" fill="hold" nodeType="withEffect">
                                  <p:stCondLst>
                                    <p:cond delay="0"/>
                                  </p:stCondLst>
                                  <p:childTnLst>
                                    <p:animEffect transition="out" filter="wheel(8)">
                                      <p:cBhvr>
                                        <p:cTn id="245" dur="3000"/>
                                        <p:tgtEl>
                                          <p:spTgt spid="15"/>
                                        </p:tgtEl>
                                      </p:cBhvr>
                                    </p:animEffect>
                                    <p:set>
                                      <p:cBhvr>
                                        <p:cTn id="246" dur="1" fill="hold">
                                          <p:stCondLst>
                                            <p:cond delay="2999"/>
                                          </p:stCondLst>
                                        </p:cTn>
                                        <p:tgtEl>
                                          <p:spTgt spid="15"/>
                                        </p:tgtEl>
                                        <p:attrNameLst>
                                          <p:attrName>style.visibility</p:attrName>
                                        </p:attrNameLst>
                                      </p:cBhvr>
                                      <p:to>
                                        <p:strVal val="hidden"/>
                                      </p:to>
                                    </p:set>
                                  </p:childTnLst>
                                </p:cTn>
                              </p:par>
                              <p:par>
                                <p:cTn id="247" presetID="21" presetClass="exit" presetSubtype="8" fill="hold" nodeType="withEffect">
                                  <p:stCondLst>
                                    <p:cond delay="0"/>
                                  </p:stCondLst>
                                  <p:childTnLst>
                                    <p:animEffect transition="out" filter="wheel(8)">
                                      <p:cBhvr>
                                        <p:cTn id="248" dur="3000"/>
                                        <p:tgtEl>
                                          <p:spTgt spid="16"/>
                                        </p:tgtEl>
                                      </p:cBhvr>
                                    </p:animEffect>
                                    <p:set>
                                      <p:cBhvr>
                                        <p:cTn id="249" dur="1" fill="hold">
                                          <p:stCondLst>
                                            <p:cond delay="2999"/>
                                          </p:stCondLst>
                                        </p:cTn>
                                        <p:tgtEl>
                                          <p:spTgt spid="16"/>
                                        </p:tgtEl>
                                        <p:attrNameLst>
                                          <p:attrName>style.visibility</p:attrName>
                                        </p:attrNameLst>
                                      </p:cBhvr>
                                      <p:to>
                                        <p:strVal val="hidden"/>
                                      </p:to>
                                    </p:set>
                                  </p:childTnLst>
                                </p:cTn>
                              </p:par>
                              <p:par>
                                <p:cTn id="250" presetID="21" presetClass="exit" presetSubtype="8" fill="hold" nodeType="withEffect">
                                  <p:stCondLst>
                                    <p:cond delay="0"/>
                                  </p:stCondLst>
                                  <p:childTnLst>
                                    <p:animEffect transition="out" filter="wheel(8)">
                                      <p:cBhvr>
                                        <p:cTn id="251" dur="3000"/>
                                        <p:tgtEl>
                                          <p:spTgt spid="17"/>
                                        </p:tgtEl>
                                      </p:cBhvr>
                                    </p:animEffect>
                                    <p:set>
                                      <p:cBhvr>
                                        <p:cTn id="252" dur="1" fill="hold">
                                          <p:stCondLst>
                                            <p:cond delay="2999"/>
                                          </p:stCondLst>
                                        </p:cTn>
                                        <p:tgtEl>
                                          <p:spTgt spid="17"/>
                                        </p:tgtEl>
                                        <p:attrNameLst>
                                          <p:attrName>style.visibility</p:attrName>
                                        </p:attrNameLst>
                                      </p:cBhvr>
                                      <p:to>
                                        <p:strVal val="hidden"/>
                                      </p:to>
                                    </p:set>
                                  </p:childTnLst>
                                </p:cTn>
                              </p:par>
                              <p:par>
                                <p:cTn id="253" presetID="21" presetClass="exit" presetSubtype="8" fill="hold" nodeType="withEffect">
                                  <p:stCondLst>
                                    <p:cond delay="0"/>
                                  </p:stCondLst>
                                  <p:childTnLst>
                                    <p:animEffect transition="out" filter="wheel(8)">
                                      <p:cBhvr>
                                        <p:cTn id="254" dur="3000"/>
                                        <p:tgtEl>
                                          <p:spTgt spid="18"/>
                                        </p:tgtEl>
                                      </p:cBhvr>
                                    </p:animEffect>
                                    <p:set>
                                      <p:cBhvr>
                                        <p:cTn id="255" dur="1" fill="hold">
                                          <p:stCondLst>
                                            <p:cond delay="2999"/>
                                          </p:stCondLst>
                                        </p:cTn>
                                        <p:tgtEl>
                                          <p:spTgt spid="18"/>
                                        </p:tgtEl>
                                        <p:attrNameLst>
                                          <p:attrName>style.visibility</p:attrName>
                                        </p:attrNameLst>
                                      </p:cBhvr>
                                      <p:to>
                                        <p:strVal val="hidden"/>
                                      </p:to>
                                    </p:set>
                                  </p:childTnLst>
                                </p:cTn>
                              </p:par>
                              <p:par>
                                <p:cTn id="256" presetID="21" presetClass="exit" presetSubtype="8" fill="hold" nodeType="withEffect">
                                  <p:stCondLst>
                                    <p:cond delay="0"/>
                                  </p:stCondLst>
                                  <p:childTnLst>
                                    <p:animEffect transition="out" filter="wheel(8)">
                                      <p:cBhvr>
                                        <p:cTn id="257" dur="3000"/>
                                        <p:tgtEl>
                                          <p:spTgt spid="19"/>
                                        </p:tgtEl>
                                      </p:cBhvr>
                                    </p:animEffect>
                                    <p:set>
                                      <p:cBhvr>
                                        <p:cTn id="258" dur="1" fill="hold">
                                          <p:stCondLst>
                                            <p:cond delay="2999"/>
                                          </p:stCondLst>
                                        </p:cTn>
                                        <p:tgtEl>
                                          <p:spTgt spid="19"/>
                                        </p:tgtEl>
                                        <p:attrNameLst>
                                          <p:attrName>style.visibility</p:attrName>
                                        </p:attrNameLst>
                                      </p:cBhvr>
                                      <p:to>
                                        <p:strVal val="hidden"/>
                                      </p:to>
                                    </p:set>
                                  </p:childTnLst>
                                </p:cTn>
                              </p:par>
                              <p:par>
                                <p:cTn id="259" presetID="21" presetClass="exit" presetSubtype="8" fill="hold" nodeType="withEffect">
                                  <p:stCondLst>
                                    <p:cond delay="0"/>
                                  </p:stCondLst>
                                  <p:childTnLst>
                                    <p:animEffect transition="out" filter="wheel(8)">
                                      <p:cBhvr>
                                        <p:cTn id="260" dur="3000"/>
                                        <p:tgtEl>
                                          <p:spTgt spid="20"/>
                                        </p:tgtEl>
                                      </p:cBhvr>
                                    </p:animEffect>
                                    <p:set>
                                      <p:cBhvr>
                                        <p:cTn id="261" dur="1" fill="hold">
                                          <p:stCondLst>
                                            <p:cond delay="2999"/>
                                          </p:stCondLst>
                                        </p:cTn>
                                        <p:tgtEl>
                                          <p:spTgt spid="20"/>
                                        </p:tgtEl>
                                        <p:attrNameLst>
                                          <p:attrName>style.visibility</p:attrName>
                                        </p:attrNameLst>
                                      </p:cBhvr>
                                      <p:to>
                                        <p:strVal val="hidden"/>
                                      </p:to>
                                    </p:set>
                                  </p:childTnLst>
                                </p:cTn>
                              </p:par>
                              <p:par>
                                <p:cTn id="262" presetID="8" presetClass="emph" presetSubtype="0" fill="hold" nodeType="withEffect">
                                  <p:stCondLst>
                                    <p:cond delay="0"/>
                                  </p:stCondLst>
                                  <p:childTnLst>
                                    <p:animRot by="21600000">
                                      <p:cBhvr>
                                        <p:cTn id="263" dur="3000" fill="hold"/>
                                        <p:tgtEl>
                                          <p:spTgt spid="5"/>
                                        </p:tgtEl>
                                        <p:attrNameLst>
                                          <p:attrName>r</p:attrName>
                                        </p:attrNameLst>
                                      </p:cBhvr>
                                    </p:animRot>
                                  </p:childTnLst>
                                </p:cTn>
                              </p:par>
                              <p:par>
                                <p:cTn id="264" presetID="8" presetClass="emph" presetSubtype="0" fill="hold" nodeType="withEffect">
                                  <p:stCondLst>
                                    <p:cond delay="0"/>
                                  </p:stCondLst>
                                  <p:childTnLst>
                                    <p:animRot by="21600000">
                                      <p:cBhvr>
                                        <p:cTn id="265" dur="3000" fill="hold"/>
                                        <p:tgtEl>
                                          <p:spTgt spid="6"/>
                                        </p:tgtEl>
                                        <p:attrNameLst>
                                          <p:attrName>r</p:attrName>
                                        </p:attrNameLst>
                                      </p:cBhvr>
                                    </p:animRot>
                                  </p:childTnLst>
                                </p:cTn>
                              </p:par>
                              <p:par>
                                <p:cTn id="266" presetID="8" presetClass="emph" presetSubtype="0" fill="hold" nodeType="withEffect">
                                  <p:stCondLst>
                                    <p:cond delay="0"/>
                                  </p:stCondLst>
                                  <p:childTnLst>
                                    <p:animRot by="21600000">
                                      <p:cBhvr>
                                        <p:cTn id="267" dur="3000" fill="hold"/>
                                        <p:tgtEl>
                                          <p:spTgt spid="7"/>
                                        </p:tgtEl>
                                        <p:attrNameLst>
                                          <p:attrName>r</p:attrName>
                                        </p:attrNameLst>
                                      </p:cBhvr>
                                    </p:animRot>
                                  </p:childTnLst>
                                </p:cTn>
                              </p:par>
                              <p:par>
                                <p:cTn id="268" presetID="8" presetClass="emph" presetSubtype="0" fill="hold" nodeType="withEffect">
                                  <p:stCondLst>
                                    <p:cond delay="0"/>
                                  </p:stCondLst>
                                  <p:childTnLst>
                                    <p:animRot by="21600000">
                                      <p:cBhvr>
                                        <p:cTn id="269" dur="3000" fill="hold"/>
                                        <p:tgtEl>
                                          <p:spTgt spid="8"/>
                                        </p:tgtEl>
                                        <p:attrNameLst>
                                          <p:attrName>r</p:attrName>
                                        </p:attrNameLst>
                                      </p:cBhvr>
                                    </p:animRot>
                                  </p:childTnLst>
                                </p:cTn>
                              </p:par>
                              <p:par>
                                <p:cTn id="270" presetID="8" presetClass="emph" presetSubtype="0" fill="hold" nodeType="withEffect">
                                  <p:stCondLst>
                                    <p:cond delay="0"/>
                                  </p:stCondLst>
                                  <p:childTnLst>
                                    <p:animRot by="21600000">
                                      <p:cBhvr>
                                        <p:cTn id="271" dur="3000" fill="hold"/>
                                        <p:tgtEl>
                                          <p:spTgt spid="9"/>
                                        </p:tgtEl>
                                        <p:attrNameLst>
                                          <p:attrName>r</p:attrName>
                                        </p:attrNameLst>
                                      </p:cBhvr>
                                    </p:animRot>
                                  </p:childTnLst>
                                </p:cTn>
                              </p:par>
                              <p:par>
                                <p:cTn id="272" presetID="8" presetClass="emph" presetSubtype="0" fill="hold" nodeType="withEffect">
                                  <p:stCondLst>
                                    <p:cond delay="0"/>
                                  </p:stCondLst>
                                  <p:childTnLst>
                                    <p:animRot by="21600000">
                                      <p:cBhvr>
                                        <p:cTn id="273" dur="3000" fill="hold"/>
                                        <p:tgtEl>
                                          <p:spTgt spid="10"/>
                                        </p:tgtEl>
                                        <p:attrNameLst>
                                          <p:attrName>r</p:attrName>
                                        </p:attrNameLst>
                                      </p:cBhvr>
                                    </p:animRot>
                                  </p:childTnLst>
                                </p:cTn>
                              </p:par>
                              <p:par>
                                <p:cTn id="274" presetID="8" presetClass="emph" presetSubtype="0" fill="hold" nodeType="withEffect">
                                  <p:stCondLst>
                                    <p:cond delay="0"/>
                                  </p:stCondLst>
                                  <p:childTnLst>
                                    <p:animRot by="21600000">
                                      <p:cBhvr>
                                        <p:cTn id="275" dur="3000" fill="hold"/>
                                        <p:tgtEl>
                                          <p:spTgt spid="11"/>
                                        </p:tgtEl>
                                        <p:attrNameLst>
                                          <p:attrName>r</p:attrName>
                                        </p:attrNameLst>
                                      </p:cBhvr>
                                    </p:animRot>
                                  </p:childTnLst>
                                </p:cTn>
                              </p:par>
                              <p:par>
                                <p:cTn id="276" presetID="8" presetClass="emph" presetSubtype="0" fill="hold" nodeType="withEffect">
                                  <p:stCondLst>
                                    <p:cond delay="0"/>
                                  </p:stCondLst>
                                  <p:childTnLst>
                                    <p:animRot by="21600000">
                                      <p:cBhvr>
                                        <p:cTn id="277" dur="3000" fill="hold"/>
                                        <p:tgtEl>
                                          <p:spTgt spid="12"/>
                                        </p:tgtEl>
                                        <p:attrNameLst>
                                          <p:attrName>r</p:attrName>
                                        </p:attrNameLst>
                                      </p:cBhvr>
                                    </p:animRot>
                                  </p:childTnLst>
                                </p:cTn>
                              </p:par>
                              <p:par>
                                <p:cTn id="278" presetID="8" presetClass="emph" presetSubtype="0" fill="hold" nodeType="withEffect">
                                  <p:stCondLst>
                                    <p:cond delay="0"/>
                                  </p:stCondLst>
                                  <p:childTnLst>
                                    <p:animRot by="-21600000">
                                      <p:cBhvr>
                                        <p:cTn id="279" dur="3000" fill="hold"/>
                                        <p:tgtEl>
                                          <p:spTgt spid="13"/>
                                        </p:tgtEl>
                                        <p:attrNameLst>
                                          <p:attrName>r</p:attrName>
                                        </p:attrNameLst>
                                      </p:cBhvr>
                                    </p:animRot>
                                  </p:childTnLst>
                                </p:cTn>
                              </p:par>
                              <p:par>
                                <p:cTn id="280" presetID="8" presetClass="emph" presetSubtype="0" fill="hold" nodeType="withEffect">
                                  <p:stCondLst>
                                    <p:cond delay="0"/>
                                  </p:stCondLst>
                                  <p:childTnLst>
                                    <p:animRot by="-21600000">
                                      <p:cBhvr>
                                        <p:cTn id="281" dur="3000" fill="hold"/>
                                        <p:tgtEl>
                                          <p:spTgt spid="14"/>
                                        </p:tgtEl>
                                        <p:attrNameLst>
                                          <p:attrName>r</p:attrName>
                                        </p:attrNameLst>
                                      </p:cBhvr>
                                    </p:animRot>
                                  </p:childTnLst>
                                </p:cTn>
                              </p:par>
                              <p:par>
                                <p:cTn id="282" presetID="8" presetClass="emph" presetSubtype="0" fill="hold" nodeType="withEffect">
                                  <p:stCondLst>
                                    <p:cond delay="0"/>
                                  </p:stCondLst>
                                  <p:childTnLst>
                                    <p:animRot by="-21600000">
                                      <p:cBhvr>
                                        <p:cTn id="283" dur="3000" fill="hold"/>
                                        <p:tgtEl>
                                          <p:spTgt spid="15"/>
                                        </p:tgtEl>
                                        <p:attrNameLst>
                                          <p:attrName>r</p:attrName>
                                        </p:attrNameLst>
                                      </p:cBhvr>
                                    </p:animRot>
                                  </p:childTnLst>
                                </p:cTn>
                              </p:par>
                              <p:par>
                                <p:cTn id="284" presetID="8" presetClass="emph" presetSubtype="0" fill="hold" nodeType="withEffect">
                                  <p:stCondLst>
                                    <p:cond delay="0"/>
                                  </p:stCondLst>
                                  <p:childTnLst>
                                    <p:animRot by="-21600000">
                                      <p:cBhvr>
                                        <p:cTn id="285" dur="3000" fill="hold"/>
                                        <p:tgtEl>
                                          <p:spTgt spid="16"/>
                                        </p:tgtEl>
                                        <p:attrNameLst>
                                          <p:attrName>r</p:attrName>
                                        </p:attrNameLst>
                                      </p:cBhvr>
                                    </p:animRot>
                                  </p:childTnLst>
                                </p:cTn>
                              </p:par>
                              <p:par>
                                <p:cTn id="286" presetID="8" presetClass="emph" presetSubtype="0" fill="hold" nodeType="withEffect">
                                  <p:stCondLst>
                                    <p:cond delay="0"/>
                                  </p:stCondLst>
                                  <p:childTnLst>
                                    <p:animRot by="-21600000">
                                      <p:cBhvr>
                                        <p:cTn id="287" dur="3000" fill="hold"/>
                                        <p:tgtEl>
                                          <p:spTgt spid="17"/>
                                        </p:tgtEl>
                                        <p:attrNameLst>
                                          <p:attrName>r</p:attrName>
                                        </p:attrNameLst>
                                      </p:cBhvr>
                                    </p:animRot>
                                  </p:childTnLst>
                                </p:cTn>
                              </p:par>
                              <p:par>
                                <p:cTn id="288" presetID="8" presetClass="emph" presetSubtype="0" fill="hold" nodeType="withEffect">
                                  <p:stCondLst>
                                    <p:cond delay="0"/>
                                  </p:stCondLst>
                                  <p:childTnLst>
                                    <p:animRot by="-21600000">
                                      <p:cBhvr>
                                        <p:cTn id="289" dur="3000" fill="hold"/>
                                        <p:tgtEl>
                                          <p:spTgt spid="18"/>
                                        </p:tgtEl>
                                        <p:attrNameLst>
                                          <p:attrName>r</p:attrName>
                                        </p:attrNameLst>
                                      </p:cBhvr>
                                    </p:animRot>
                                  </p:childTnLst>
                                </p:cTn>
                              </p:par>
                              <p:par>
                                <p:cTn id="290" presetID="8" presetClass="emph" presetSubtype="0" fill="hold" nodeType="withEffect">
                                  <p:stCondLst>
                                    <p:cond delay="0"/>
                                  </p:stCondLst>
                                  <p:childTnLst>
                                    <p:animRot by="-21600000">
                                      <p:cBhvr>
                                        <p:cTn id="291" dur="3000" fill="hold"/>
                                        <p:tgtEl>
                                          <p:spTgt spid="19"/>
                                        </p:tgtEl>
                                        <p:attrNameLst>
                                          <p:attrName>r</p:attrName>
                                        </p:attrNameLst>
                                      </p:cBhvr>
                                    </p:animRot>
                                  </p:childTnLst>
                                </p:cTn>
                              </p:par>
                              <p:par>
                                <p:cTn id="292" presetID="8" presetClass="emph" presetSubtype="0" fill="hold" nodeType="withEffect">
                                  <p:stCondLst>
                                    <p:cond delay="0"/>
                                  </p:stCondLst>
                                  <p:childTnLst>
                                    <p:animRot by="-21600000">
                                      <p:cBhvr>
                                        <p:cTn id="293" dur="3000" fill="hold"/>
                                        <p:tgtEl>
                                          <p:spTgt spid="20"/>
                                        </p:tgtEl>
                                        <p:attrNameLst>
                                          <p:attrName>r</p:attrName>
                                        </p:attrNameLst>
                                      </p:cBhvr>
                                    </p:animRot>
                                  </p:childTnLst>
                                </p:cTn>
                              </p:par>
                              <p:par>
                                <p:cTn id="294" presetID="23" presetClass="entr" presetSubtype="288" fill="hold" nodeType="withEffect">
                                  <p:stCondLst>
                                    <p:cond delay="0"/>
                                  </p:stCondLst>
                                  <p:childTnLst>
                                    <p:set>
                                      <p:cBhvr>
                                        <p:cTn id="295" dur="1" fill="hold">
                                          <p:stCondLst>
                                            <p:cond delay="0"/>
                                          </p:stCondLst>
                                        </p:cTn>
                                        <p:tgtEl>
                                          <p:spTgt spid="4"/>
                                        </p:tgtEl>
                                        <p:attrNameLst>
                                          <p:attrName>style.visibility</p:attrName>
                                        </p:attrNameLst>
                                      </p:cBhvr>
                                      <p:to>
                                        <p:strVal val="visible"/>
                                      </p:to>
                                    </p:set>
                                    <p:anim calcmode="lin" valueType="num">
                                      <p:cBhvr>
                                        <p:cTn id="296" dur="3000" fill="hold"/>
                                        <p:tgtEl>
                                          <p:spTgt spid="4"/>
                                        </p:tgtEl>
                                        <p:attrNameLst>
                                          <p:attrName>ppt_w</p:attrName>
                                        </p:attrNameLst>
                                      </p:cBhvr>
                                      <p:tavLst>
                                        <p:tav tm="0">
                                          <p:val>
                                            <p:strVal val="4/3*#ppt_w"/>
                                          </p:val>
                                        </p:tav>
                                        <p:tav tm="100000">
                                          <p:val>
                                            <p:strVal val="#ppt_w"/>
                                          </p:val>
                                        </p:tav>
                                      </p:tavLst>
                                    </p:anim>
                                    <p:anim calcmode="lin" valueType="num">
                                      <p:cBhvr>
                                        <p:cTn id="297" dur="3000" fill="hold"/>
                                        <p:tgtEl>
                                          <p:spTgt spid="4"/>
                                        </p:tgtEl>
                                        <p:attrNameLst>
                                          <p:attrName>ppt_h</p:attrName>
                                        </p:attrNameLst>
                                      </p:cBhvr>
                                      <p:tavLst>
                                        <p:tav tm="0">
                                          <p:val>
                                            <p:strVal val="4/3*#ppt_h"/>
                                          </p:val>
                                        </p:tav>
                                        <p:tav tm="100000">
                                          <p:val>
                                            <p:strVal val="#ppt_h"/>
                                          </p:val>
                                        </p:tav>
                                      </p:tavLst>
                                    </p:anim>
                                  </p:childTnLst>
                                </p:cTn>
                              </p:par>
                              <p:par>
                                <p:cTn id="298" presetID="16" presetClass="entr" presetSubtype="37" fill="hold" nodeType="withEffect">
                                  <p:stCondLst>
                                    <p:cond delay="0"/>
                                  </p:stCondLst>
                                  <p:childTnLst>
                                    <p:set>
                                      <p:cBhvr>
                                        <p:cTn id="299" dur="1" fill="hold">
                                          <p:stCondLst>
                                            <p:cond delay="0"/>
                                          </p:stCondLst>
                                        </p:cTn>
                                        <p:tgtEl>
                                          <p:spTgt spid="4"/>
                                        </p:tgtEl>
                                        <p:attrNameLst>
                                          <p:attrName>style.visibility</p:attrName>
                                        </p:attrNameLst>
                                      </p:cBhvr>
                                      <p:to>
                                        <p:strVal val="visible"/>
                                      </p:to>
                                    </p:set>
                                    <p:animEffect transition="in" filter="barn(outVertical)">
                                      <p:cBhvr>
                                        <p:cTn id="300" dur="3000"/>
                                        <p:tgtEl>
                                          <p:spTgt spid="4"/>
                                        </p:tgtEl>
                                      </p:cBhvr>
                                    </p:animEffect>
                                  </p:childTnLst>
                                </p:cTn>
                              </p:par>
                            </p:childTnLst>
                          </p:cTn>
                        </p:par>
                        <p:par>
                          <p:cTn id="301" fill="hold" nodeType="afterGroup">
                            <p:stCondLst>
                              <p:cond delay="6000"/>
                            </p:stCondLst>
                            <p:childTnLst>
                              <p:par>
                                <p:cTn id="302" presetID="40" presetClass="entr" presetSubtype="0" fill="hold" grpId="0" nodeType="afterEffect">
                                  <p:stCondLst>
                                    <p:cond delay="0"/>
                                  </p:stCondLst>
                                  <p:iterate type="lt">
                                    <p:tmPct val="10000"/>
                                  </p:iterate>
                                  <p:childTnLst>
                                    <p:set>
                                      <p:cBhvr>
                                        <p:cTn id="303" dur="1" fill="hold">
                                          <p:stCondLst>
                                            <p:cond delay="0"/>
                                          </p:stCondLst>
                                        </p:cTn>
                                        <p:tgtEl>
                                          <p:spTgt spid="21"/>
                                        </p:tgtEl>
                                        <p:attrNameLst>
                                          <p:attrName>style.visibility</p:attrName>
                                        </p:attrNameLst>
                                      </p:cBhvr>
                                      <p:to>
                                        <p:strVal val="visible"/>
                                      </p:to>
                                    </p:set>
                                    <p:animEffect transition="in" filter="fade">
                                      <p:cBhvr>
                                        <p:cTn id="304" dur="1000"/>
                                        <p:tgtEl>
                                          <p:spTgt spid="21"/>
                                        </p:tgtEl>
                                      </p:cBhvr>
                                    </p:animEffect>
                                    <p:anim calcmode="lin" valueType="num">
                                      <p:cBhvr>
                                        <p:cTn id="305" dur="1000" fill="hold"/>
                                        <p:tgtEl>
                                          <p:spTgt spid="21"/>
                                        </p:tgtEl>
                                        <p:attrNameLst>
                                          <p:attrName>ppt_x</p:attrName>
                                        </p:attrNameLst>
                                      </p:cBhvr>
                                      <p:tavLst>
                                        <p:tav tm="0">
                                          <p:val>
                                            <p:strVal val="#ppt_x-.1"/>
                                          </p:val>
                                        </p:tav>
                                        <p:tav tm="100000">
                                          <p:val>
                                            <p:strVal val="#ppt_x"/>
                                          </p:val>
                                        </p:tav>
                                      </p:tavLst>
                                    </p:anim>
                                    <p:anim calcmode="lin" valueType="num">
                                      <p:cBhvr>
                                        <p:cTn id="306"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2700" y="7938"/>
            <a:ext cx="9118599" cy="512921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heurón"/>
          <p:cNvSpPr/>
          <p:nvPr/>
        </p:nvSpPr>
        <p:spPr>
          <a:xfrm rot="5400000">
            <a:off x="3786981" y="692944"/>
            <a:ext cx="1554163" cy="2143125"/>
          </a:xfrm>
          <a:prstGeom prst="chevron">
            <a:avLst>
              <a:gd name="adj" fmla="val 72687"/>
            </a:avLst>
          </a:prstGeom>
          <a:noFill/>
          <a:ln w="38100">
            <a:solidFill>
              <a:schemeClr val="accent1">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rot="16200000">
            <a:off x="3787775" y="2420938"/>
            <a:ext cx="1552575" cy="2143125"/>
          </a:xfrm>
          <a:prstGeom prst="chevron">
            <a:avLst>
              <a:gd name="adj" fmla="val 70582"/>
            </a:avLst>
          </a:prstGeom>
          <a:noFill/>
          <a:ln w="38100">
            <a:solidFill>
              <a:schemeClr val="accent1">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a:off x="2484438" y="1851025"/>
            <a:ext cx="2071687" cy="1608138"/>
          </a:xfrm>
          <a:prstGeom prst="chevron">
            <a:avLst>
              <a:gd name="adj" fmla="val 86423"/>
            </a:avLst>
          </a:prstGeom>
          <a:noFill/>
          <a:ln w="38100">
            <a:solidFill>
              <a:schemeClr val="accent1">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rot="10800000">
            <a:off x="4572000" y="1851025"/>
            <a:ext cx="2071688" cy="1608138"/>
          </a:xfrm>
          <a:prstGeom prst="chevron">
            <a:avLst>
              <a:gd name="adj" fmla="val 84269"/>
            </a:avLst>
          </a:prstGeom>
          <a:noFill/>
          <a:ln w="38100">
            <a:solidFill>
              <a:schemeClr val="accent1">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rot="5400000">
            <a:off x="3794919" y="108744"/>
            <a:ext cx="1554162" cy="2159000"/>
          </a:xfrm>
          <a:prstGeom prst="chevron">
            <a:avLst>
              <a:gd name="adj" fmla="val 66617"/>
            </a:avLst>
          </a:prstGeom>
          <a:noFill/>
          <a:ln w="38100">
            <a:solidFill>
              <a:schemeClr val="accent1">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10800000">
            <a:off x="5508625" y="1851025"/>
            <a:ext cx="2071688" cy="1608138"/>
          </a:xfrm>
          <a:prstGeom prst="chevron">
            <a:avLst>
              <a:gd name="adj" fmla="val 87650"/>
            </a:avLst>
          </a:prstGeom>
          <a:noFill/>
          <a:ln w="38100">
            <a:solidFill>
              <a:schemeClr val="accent1">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rot="16200000">
            <a:off x="3786981" y="2997994"/>
            <a:ext cx="1554163" cy="2143125"/>
          </a:xfrm>
          <a:prstGeom prst="chevron">
            <a:avLst>
              <a:gd name="adj" fmla="val 67785"/>
            </a:avLst>
          </a:prstGeom>
          <a:noFill/>
          <a:ln w="38100">
            <a:solidFill>
              <a:schemeClr val="accent1">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a:off x="1619250" y="1851025"/>
            <a:ext cx="2071688" cy="1608138"/>
          </a:xfrm>
          <a:prstGeom prst="chevron">
            <a:avLst>
              <a:gd name="adj" fmla="val 83809"/>
            </a:avLst>
          </a:prstGeom>
          <a:noFill/>
          <a:ln w="38100">
            <a:solidFill>
              <a:schemeClr val="accent1">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a:off x="684213" y="1851025"/>
            <a:ext cx="2071687" cy="1608138"/>
          </a:xfrm>
          <a:prstGeom prst="chevron">
            <a:avLst>
              <a:gd name="adj" fmla="val 85647"/>
            </a:avLst>
          </a:prstGeom>
          <a:noFill/>
          <a:ln w="38100">
            <a:solidFill>
              <a:schemeClr val="accent1">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heurón"/>
          <p:cNvSpPr/>
          <p:nvPr/>
        </p:nvSpPr>
        <p:spPr>
          <a:xfrm rot="10583856">
            <a:off x="6276975" y="1843088"/>
            <a:ext cx="2071688" cy="1595437"/>
          </a:xfrm>
          <a:prstGeom prst="chevron">
            <a:avLst>
              <a:gd name="adj" fmla="val 84959"/>
            </a:avLst>
          </a:prstGeom>
          <a:noFill/>
          <a:ln w="38100">
            <a:solidFill>
              <a:schemeClr val="accent1">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heurón"/>
          <p:cNvSpPr/>
          <p:nvPr/>
        </p:nvSpPr>
        <p:spPr>
          <a:xfrm rot="5400000">
            <a:off x="3786981" y="-531019"/>
            <a:ext cx="1554163" cy="2143125"/>
          </a:xfrm>
          <a:prstGeom prst="chevron">
            <a:avLst>
              <a:gd name="adj" fmla="val 71047"/>
            </a:avLst>
          </a:prstGeom>
          <a:noFill/>
          <a:ln w="38100">
            <a:solidFill>
              <a:schemeClr val="accent1">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heurón"/>
          <p:cNvSpPr/>
          <p:nvPr/>
        </p:nvSpPr>
        <p:spPr>
          <a:xfrm rot="16200000">
            <a:off x="3840163" y="3592512"/>
            <a:ext cx="1447800" cy="2143125"/>
          </a:xfrm>
          <a:prstGeom prst="chevron">
            <a:avLst>
              <a:gd name="adj" fmla="val 69947"/>
            </a:avLst>
          </a:prstGeom>
          <a:noFill/>
          <a:ln w="38100">
            <a:solidFill>
              <a:schemeClr val="accent1">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7" name="16 CuadroTexto"/>
          <p:cNvSpPr txBox="1"/>
          <p:nvPr/>
        </p:nvSpPr>
        <p:spPr>
          <a:xfrm>
            <a:off x="755650" y="4300538"/>
            <a:ext cx="7488238" cy="646112"/>
          </a:xfrm>
          <a:prstGeom prst="rect">
            <a:avLst/>
          </a:prstGeom>
          <a:noFill/>
          <a:ln>
            <a:noFill/>
          </a:ln>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El día cumbre de las fiestas de Fallas, es sin duda el 19 de marzo, día de San José. Este es el día de la "</a:t>
            </a:r>
            <a:r>
              <a:rPr lang="es-ES" b="1" dirty="0" err="1" smtClean="0">
                <a:effectLst>
                  <a:glow rad="101600">
                    <a:schemeClr val="accent2">
                      <a:satMod val="175000"/>
                      <a:alpha val="40000"/>
                    </a:schemeClr>
                  </a:glow>
                  <a:outerShdw blurRad="38100" dist="38100" dir="2700000" algn="tl">
                    <a:srgbClr val="1F497D"/>
                  </a:outerShdw>
                </a:effectLst>
              </a:rPr>
              <a:t>cremá</a:t>
            </a:r>
            <a:r>
              <a:rPr lang="es-ES" b="1" dirty="0" smtClean="0">
                <a:effectLst>
                  <a:glow rad="101600">
                    <a:schemeClr val="accent2">
                      <a:satMod val="175000"/>
                      <a:alpha val="40000"/>
                    </a:schemeClr>
                  </a:glow>
                  <a:outerShdw blurRad="38100" dist="38100" dir="2700000" algn="tl">
                    <a:srgbClr val="1F497D"/>
                  </a:outerShdw>
                </a:effectLst>
              </a:rPr>
              <a:t>" </a:t>
            </a:r>
            <a:r>
              <a:rPr lang="es-ES" b="1" dirty="0">
                <a:effectLst>
                  <a:glow rad="101600">
                    <a:schemeClr val="accent2">
                      <a:satMod val="175000"/>
                      <a:alpha val="40000"/>
                    </a:schemeClr>
                  </a:glow>
                  <a:outerShdw blurRad="38100" dist="38100" dir="2700000" algn="tl">
                    <a:srgbClr val="1F497D"/>
                  </a:outerShdw>
                </a:effectLst>
              </a:rPr>
              <a:t>de las fallas.</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1000">
        <p14:prism isInverted="1"/>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ppt_x"/>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ppt_x"/>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ppt_x"/>
                                          </p:val>
                                        </p:tav>
                                        <p:tav tm="100000">
                                          <p:val>
                                            <p:strVal val="#ppt_x"/>
                                          </p:val>
                                        </p:tav>
                                      </p:tavLst>
                                    </p:anim>
                                    <p:anim calcmode="lin" valueType="num">
                                      <p:cBhvr additive="base">
                                        <p:cTn id="48" dur="30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ppt_x"/>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16" presetClass="entr" presetSubtype="26" fill="hold"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barn(inHorizontal)">
                                      <p:cBhvr>
                                        <p:cTn id="55" dur="3000"/>
                                        <p:tgtEl>
                                          <p:spTgt spid="7"/>
                                        </p:tgtEl>
                                      </p:cBhvr>
                                    </p:animEffect>
                                  </p:childTnLst>
                                </p:cTn>
                              </p:par>
                              <p:par>
                                <p:cTn id="56" presetID="16" presetClass="entr" presetSubtype="26" fill="hold" nodeType="with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barn(inHorizontal)">
                                      <p:cBhvr>
                                        <p:cTn id="58" dur="3000"/>
                                        <p:tgtEl>
                                          <p:spTgt spid="12"/>
                                        </p:tgtEl>
                                      </p:cBhvr>
                                    </p:animEffect>
                                  </p:childTnLst>
                                </p:cTn>
                              </p:par>
                              <p:par>
                                <p:cTn id="59" presetID="16" presetClass="entr" presetSubtype="26"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barn(inHorizontal)">
                                      <p:cBhvr>
                                        <p:cTn id="61" dur="3000"/>
                                        <p:tgtEl>
                                          <p:spTgt spid="13"/>
                                        </p:tgtEl>
                                      </p:cBhvr>
                                    </p:animEffect>
                                  </p:childTnLst>
                                </p:cTn>
                              </p:par>
                              <p:par>
                                <p:cTn id="62" presetID="16" presetClass="entr" presetSubtype="26"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barn(inHorizontal)">
                                      <p:cBhvr>
                                        <p:cTn id="64" dur="3000"/>
                                        <p:tgtEl>
                                          <p:spTgt spid="8"/>
                                        </p:tgtEl>
                                      </p:cBhvr>
                                    </p:animEffect>
                                  </p:childTnLst>
                                </p:cTn>
                              </p:par>
                              <p:par>
                                <p:cTn id="65" presetID="16" presetClass="entr" presetSubtype="26"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barn(inHorizontal)">
                                      <p:cBhvr>
                                        <p:cTn id="67" dur="3000"/>
                                        <p:tgtEl>
                                          <p:spTgt spid="10"/>
                                        </p:tgtEl>
                                      </p:cBhvr>
                                    </p:animEffect>
                                  </p:childTnLst>
                                </p:cTn>
                              </p:par>
                              <p:par>
                                <p:cTn id="68" presetID="16" presetClass="entr" presetSubtype="26"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barn(inHorizontal)">
                                      <p:cBhvr>
                                        <p:cTn id="70" dur="3000"/>
                                        <p:tgtEl>
                                          <p:spTgt spid="14"/>
                                        </p:tgtEl>
                                      </p:cBhvr>
                                    </p:animEffect>
                                  </p:childTnLst>
                                </p:cTn>
                              </p:par>
                              <p:par>
                                <p:cTn id="71" presetID="16" presetClass="entr" presetSubtype="21" fill="hold" nodeType="withEffect">
                                  <p:stCondLst>
                                    <p:cond delay="0"/>
                                  </p:stCondLst>
                                  <p:childTnLst>
                                    <p:set>
                                      <p:cBhvr>
                                        <p:cTn id="72" dur="1" fill="hold">
                                          <p:stCondLst>
                                            <p:cond delay="0"/>
                                          </p:stCondLst>
                                        </p:cTn>
                                        <p:tgtEl>
                                          <p:spTgt spid="5"/>
                                        </p:tgtEl>
                                        <p:attrNameLst>
                                          <p:attrName>style.visibility</p:attrName>
                                        </p:attrNameLst>
                                      </p:cBhvr>
                                      <p:to>
                                        <p:strVal val="visible"/>
                                      </p:to>
                                    </p:set>
                                    <p:animEffect transition="in" filter="barn(inVertical)">
                                      <p:cBhvr>
                                        <p:cTn id="73" dur="3000"/>
                                        <p:tgtEl>
                                          <p:spTgt spid="5"/>
                                        </p:tgtEl>
                                      </p:cBhvr>
                                    </p:animEffect>
                                  </p:childTnLst>
                                </p:cTn>
                              </p:par>
                              <p:par>
                                <p:cTn id="74" presetID="16" presetClass="entr" presetSubtype="21" fill="hold"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arn(inVertical)">
                                      <p:cBhvr>
                                        <p:cTn id="76" dur="3000"/>
                                        <p:tgtEl>
                                          <p:spTgt spid="9"/>
                                        </p:tgtEl>
                                      </p:cBhvr>
                                    </p:animEffect>
                                  </p:childTnLst>
                                </p:cTn>
                              </p:par>
                              <p:par>
                                <p:cTn id="77" presetID="16" presetClass="entr" presetSubtype="21" fill="hold" nodeType="with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barn(inVertical)">
                                      <p:cBhvr>
                                        <p:cTn id="79" dur="3000"/>
                                        <p:tgtEl>
                                          <p:spTgt spid="15"/>
                                        </p:tgtEl>
                                      </p:cBhvr>
                                    </p:animEffect>
                                  </p:childTnLst>
                                </p:cTn>
                              </p:par>
                              <p:par>
                                <p:cTn id="80" presetID="16" presetClass="entr" presetSubtype="21" fill="hold" nodeType="withEffect">
                                  <p:stCondLst>
                                    <p:cond delay="0"/>
                                  </p:stCondLst>
                                  <p:childTnLst>
                                    <p:set>
                                      <p:cBhvr>
                                        <p:cTn id="81" dur="1" fill="hold">
                                          <p:stCondLst>
                                            <p:cond delay="0"/>
                                          </p:stCondLst>
                                        </p:cTn>
                                        <p:tgtEl>
                                          <p:spTgt spid="6"/>
                                        </p:tgtEl>
                                        <p:attrNameLst>
                                          <p:attrName>style.visibility</p:attrName>
                                        </p:attrNameLst>
                                      </p:cBhvr>
                                      <p:to>
                                        <p:strVal val="visible"/>
                                      </p:to>
                                    </p:set>
                                    <p:animEffect transition="in" filter="barn(inVertical)">
                                      <p:cBhvr>
                                        <p:cTn id="82" dur="3000"/>
                                        <p:tgtEl>
                                          <p:spTgt spid="6"/>
                                        </p:tgtEl>
                                      </p:cBhvr>
                                    </p:animEffect>
                                  </p:childTnLst>
                                </p:cTn>
                              </p:par>
                              <p:par>
                                <p:cTn id="83" presetID="16" presetClass="entr" presetSubtype="21" fill="hold" nodeType="withEffect">
                                  <p:stCondLst>
                                    <p:cond delay="0"/>
                                  </p:stCondLst>
                                  <p:childTnLst>
                                    <p:set>
                                      <p:cBhvr>
                                        <p:cTn id="84" dur="1" fill="hold">
                                          <p:stCondLst>
                                            <p:cond delay="0"/>
                                          </p:stCondLst>
                                        </p:cTn>
                                        <p:tgtEl>
                                          <p:spTgt spid="11"/>
                                        </p:tgtEl>
                                        <p:attrNameLst>
                                          <p:attrName>style.visibility</p:attrName>
                                        </p:attrNameLst>
                                      </p:cBhvr>
                                      <p:to>
                                        <p:strVal val="visible"/>
                                      </p:to>
                                    </p:set>
                                    <p:animEffect transition="in" filter="barn(inVertical)">
                                      <p:cBhvr>
                                        <p:cTn id="85" dur="3000"/>
                                        <p:tgtEl>
                                          <p:spTgt spid="11"/>
                                        </p:tgtEl>
                                      </p:cBhvr>
                                    </p:animEffect>
                                  </p:childTnLst>
                                </p:cTn>
                              </p:par>
                              <p:par>
                                <p:cTn id="86" presetID="16" presetClass="entr" presetSubtype="21"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barn(inVertical)">
                                      <p:cBhvr>
                                        <p:cTn id="88" dur="3000"/>
                                        <p:tgtEl>
                                          <p:spTgt spid="16"/>
                                        </p:tgtEl>
                                      </p:cBhvr>
                                    </p:animEffect>
                                  </p:childTnLst>
                                </p:cTn>
                              </p:par>
                            </p:childTnLst>
                          </p:cTn>
                        </p:par>
                        <p:par>
                          <p:cTn id="89" fill="hold" nodeType="afterGroup">
                            <p:stCondLst>
                              <p:cond delay="3000"/>
                            </p:stCondLst>
                            <p:childTnLst>
                              <p:par>
                                <p:cTn id="90" presetID="2" presetClass="exit" presetSubtype="4" fill="hold" nodeType="after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ppt_x"/>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9"/>
                                        </p:tgtEl>
                                        <p:attrNameLst>
                                          <p:attrName>ppt_x</p:attrName>
                                        </p:attrNameLst>
                                      </p:cBhvr>
                                      <p:tavLst>
                                        <p:tav tm="0">
                                          <p:val>
                                            <p:strVal val="ppt_x"/>
                                          </p:val>
                                        </p:tav>
                                        <p:tav tm="100000">
                                          <p:val>
                                            <p:strVal val="ppt_x"/>
                                          </p:val>
                                        </p:tav>
                                      </p:tavLst>
                                    </p:anim>
                                    <p:anim calcmode="lin" valueType="num">
                                      <p:cBhvr additive="base">
                                        <p:cTn id="96" dur="3000"/>
                                        <p:tgtEl>
                                          <p:spTgt spid="9"/>
                                        </p:tgtEl>
                                        <p:attrNameLst>
                                          <p:attrName>ppt_y</p:attrName>
                                        </p:attrNameLst>
                                      </p:cBhvr>
                                      <p:tavLst>
                                        <p:tav tm="0">
                                          <p:val>
                                            <p:strVal val="ppt_y"/>
                                          </p:val>
                                        </p:tav>
                                        <p:tav tm="100000">
                                          <p:val>
                                            <p:strVal val="1+ppt_h/2"/>
                                          </p:val>
                                        </p:tav>
                                      </p:tavLst>
                                    </p:anim>
                                    <p:set>
                                      <p:cBhvr>
                                        <p:cTn id="97" dur="1" fill="hold">
                                          <p:stCondLst>
                                            <p:cond delay="2999"/>
                                          </p:stCondLst>
                                        </p:cTn>
                                        <p:tgtEl>
                                          <p:spTgt spid="9"/>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5"/>
                                        </p:tgtEl>
                                        <p:attrNameLst>
                                          <p:attrName>ppt_x</p:attrName>
                                        </p:attrNameLst>
                                      </p:cBhvr>
                                      <p:tavLst>
                                        <p:tav tm="0">
                                          <p:val>
                                            <p:strVal val="ppt_x"/>
                                          </p:val>
                                        </p:tav>
                                        <p:tav tm="100000">
                                          <p:val>
                                            <p:strVal val="ppt_x"/>
                                          </p:val>
                                        </p:tav>
                                      </p:tavLst>
                                    </p:anim>
                                    <p:anim calcmode="lin" valueType="num">
                                      <p:cBhvr additive="base">
                                        <p:cTn id="100" dur="3000"/>
                                        <p:tgtEl>
                                          <p:spTgt spid="15"/>
                                        </p:tgtEl>
                                        <p:attrNameLst>
                                          <p:attrName>ppt_y</p:attrName>
                                        </p:attrNameLst>
                                      </p:cBhvr>
                                      <p:tavLst>
                                        <p:tav tm="0">
                                          <p:val>
                                            <p:strVal val="ppt_y"/>
                                          </p:val>
                                        </p:tav>
                                        <p:tav tm="100000">
                                          <p:val>
                                            <p:strVal val="1+ppt_h/2"/>
                                          </p:val>
                                        </p:tav>
                                      </p:tavLst>
                                    </p:anim>
                                    <p:set>
                                      <p:cBhvr>
                                        <p:cTn id="101" dur="1" fill="hold">
                                          <p:stCondLst>
                                            <p:cond delay="2999"/>
                                          </p:stCondLst>
                                        </p:cTn>
                                        <p:tgtEl>
                                          <p:spTgt spid="15"/>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ppt_x"/>
                                          </p:val>
                                        </p:tav>
                                      </p:tavLst>
                                    </p:anim>
                                    <p:anim calcmode="lin" valueType="num">
                                      <p:cBhvr additive="base">
                                        <p:cTn id="104" dur="3000"/>
                                        <p:tgtEl>
                                          <p:spTgt spid="6"/>
                                        </p:tgtEl>
                                        <p:attrNameLst>
                                          <p:attrName>ppt_y</p:attrName>
                                        </p:attrNameLst>
                                      </p:cBhvr>
                                      <p:tavLst>
                                        <p:tav tm="0">
                                          <p:val>
                                            <p:strVal val="ppt_y"/>
                                          </p:val>
                                        </p:tav>
                                        <p:tav tm="100000">
                                          <p:val>
                                            <p:strVal val="0-ppt_h/2"/>
                                          </p:val>
                                        </p:tav>
                                      </p:tavLst>
                                    </p:anim>
                                    <p:set>
                                      <p:cBhvr>
                                        <p:cTn id="105" dur="1" fill="hold">
                                          <p:stCondLst>
                                            <p:cond delay="2999"/>
                                          </p:stCondLst>
                                        </p:cTn>
                                        <p:tgtEl>
                                          <p:spTgt spid="6"/>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11"/>
                                        </p:tgtEl>
                                        <p:attrNameLst>
                                          <p:attrName>ppt_x</p:attrName>
                                        </p:attrNameLst>
                                      </p:cBhvr>
                                      <p:tavLst>
                                        <p:tav tm="0">
                                          <p:val>
                                            <p:strVal val="ppt_x"/>
                                          </p:val>
                                        </p:tav>
                                        <p:tav tm="100000">
                                          <p:val>
                                            <p:strVal val="ppt_x"/>
                                          </p:val>
                                        </p:tav>
                                      </p:tavLst>
                                    </p:anim>
                                    <p:anim calcmode="lin" valueType="num">
                                      <p:cBhvr additive="base">
                                        <p:cTn id="108" dur="3000"/>
                                        <p:tgtEl>
                                          <p:spTgt spid="11"/>
                                        </p:tgtEl>
                                        <p:attrNameLst>
                                          <p:attrName>ppt_y</p:attrName>
                                        </p:attrNameLst>
                                      </p:cBhvr>
                                      <p:tavLst>
                                        <p:tav tm="0">
                                          <p:val>
                                            <p:strVal val="ppt_y"/>
                                          </p:val>
                                        </p:tav>
                                        <p:tav tm="100000">
                                          <p:val>
                                            <p:strVal val="0-ppt_h/2"/>
                                          </p:val>
                                        </p:tav>
                                      </p:tavLst>
                                    </p:anim>
                                    <p:set>
                                      <p:cBhvr>
                                        <p:cTn id="109" dur="1" fill="hold">
                                          <p:stCondLst>
                                            <p:cond delay="2999"/>
                                          </p:stCondLst>
                                        </p:cTn>
                                        <p:tgtEl>
                                          <p:spTgt spid="11"/>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ppt_x"/>
                                          </p:val>
                                        </p:tav>
                                      </p:tavLst>
                                    </p:anim>
                                    <p:anim calcmode="lin" valueType="num">
                                      <p:cBhvr additive="base">
                                        <p:cTn id="112" dur="3000"/>
                                        <p:tgtEl>
                                          <p:spTgt spid="16"/>
                                        </p:tgtEl>
                                        <p:attrNameLst>
                                          <p:attrName>ppt_y</p:attrName>
                                        </p:attrNameLst>
                                      </p:cBhvr>
                                      <p:tavLst>
                                        <p:tav tm="0">
                                          <p:val>
                                            <p:strVal val="ppt_y"/>
                                          </p:val>
                                        </p:tav>
                                        <p:tav tm="100000">
                                          <p:val>
                                            <p:strVal val="0-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7"/>
                                        </p:tgtEl>
                                        <p:attrNameLst>
                                          <p:attrName>ppt_x</p:attrName>
                                        </p:attrNameLst>
                                      </p:cBhvr>
                                      <p:tavLst>
                                        <p:tav tm="0">
                                          <p:val>
                                            <p:strVal val="ppt_x"/>
                                          </p:val>
                                        </p:tav>
                                        <p:tav tm="100000">
                                          <p:val>
                                            <p:strVal val="1+ppt_w/2"/>
                                          </p:val>
                                        </p:tav>
                                      </p:tavLst>
                                    </p:anim>
                                    <p:anim calcmode="lin" valueType="num">
                                      <p:cBhvr additive="base">
                                        <p:cTn id="116" dur="3000"/>
                                        <p:tgtEl>
                                          <p:spTgt spid="7"/>
                                        </p:tgtEl>
                                        <p:attrNameLst>
                                          <p:attrName>ppt_y</p:attrName>
                                        </p:attrNameLst>
                                      </p:cBhvr>
                                      <p:tavLst>
                                        <p:tav tm="0">
                                          <p:val>
                                            <p:strVal val="ppt_y"/>
                                          </p:val>
                                        </p:tav>
                                        <p:tav tm="100000">
                                          <p:val>
                                            <p:strVal val="ppt_y"/>
                                          </p:val>
                                        </p:tav>
                                      </p:tavLst>
                                    </p:anim>
                                    <p:set>
                                      <p:cBhvr>
                                        <p:cTn id="117" dur="1" fill="hold">
                                          <p:stCondLst>
                                            <p:cond delay="2999"/>
                                          </p:stCondLst>
                                        </p:cTn>
                                        <p:tgtEl>
                                          <p:spTgt spid="7"/>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12"/>
                                        </p:tgtEl>
                                        <p:attrNameLst>
                                          <p:attrName>ppt_x</p:attrName>
                                        </p:attrNameLst>
                                      </p:cBhvr>
                                      <p:tavLst>
                                        <p:tav tm="0">
                                          <p:val>
                                            <p:strVal val="ppt_x"/>
                                          </p:val>
                                        </p:tav>
                                        <p:tav tm="100000">
                                          <p:val>
                                            <p:strVal val="1+ppt_w/2"/>
                                          </p:val>
                                        </p:tav>
                                      </p:tavLst>
                                    </p:anim>
                                    <p:anim calcmode="lin" valueType="num">
                                      <p:cBhvr additive="base">
                                        <p:cTn id="120" dur="3000"/>
                                        <p:tgtEl>
                                          <p:spTgt spid="12"/>
                                        </p:tgtEl>
                                        <p:attrNameLst>
                                          <p:attrName>ppt_y</p:attrName>
                                        </p:attrNameLst>
                                      </p:cBhvr>
                                      <p:tavLst>
                                        <p:tav tm="0">
                                          <p:val>
                                            <p:strVal val="ppt_y"/>
                                          </p:val>
                                        </p:tav>
                                        <p:tav tm="100000">
                                          <p:val>
                                            <p:strVal val="ppt_y"/>
                                          </p:val>
                                        </p:tav>
                                      </p:tavLst>
                                    </p:anim>
                                    <p:set>
                                      <p:cBhvr>
                                        <p:cTn id="121" dur="1" fill="hold">
                                          <p:stCondLst>
                                            <p:cond delay="2999"/>
                                          </p:stCondLst>
                                        </p:cTn>
                                        <p:tgtEl>
                                          <p:spTgt spid="12"/>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3"/>
                                        </p:tgtEl>
                                        <p:attrNameLst>
                                          <p:attrName>ppt_x</p:attrName>
                                        </p:attrNameLst>
                                      </p:cBhvr>
                                      <p:tavLst>
                                        <p:tav tm="0">
                                          <p:val>
                                            <p:strVal val="ppt_x"/>
                                          </p:val>
                                        </p:tav>
                                        <p:tav tm="100000">
                                          <p:val>
                                            <p:strVal val="1+ppt_w/2"/>
                                          </p:val>
                                        </p:tav>
                                      </p:tavLst>
                                    </p:anim>
                                    <p:anim calcmode="lin" valueType="num">
                                      <p:cBhvr additive="base">
                                        <p:cTn id="124" dur="3000"/>
                                        <p:tgtEl>
                                          <p:spTgt spid="13"/>
                                        </p:tgtEl>
                                        <p:attrNameLst>
                                          <p:attrName>ppt_y</p:attrName>
                                        </p:attrNameLst>
                                      </p:cBhvr>
                                      <p:tavLst>
                                        <p:tav tm="0">
                                          <p:val>
                                            <p:strVal val="ppt_y"/>
                                          </p:val>
                                        </p:tav>
                                        <p:tav tm="100000">
                                          <p:val>
                                            <p:strVal val="ppt_y"/>
                                          </p:val>
                                        </p:tav>
                                      </p:tavLst>
                                    </p:anim>
                                    <p:set>
                                      <p:cBhvr>
                                        <p:cTn id="125" dur="1" fill="hold">
                                          <p:stCondLst>
                                            <p:cond delay="2999"/>
                                          </p:stCondLst>
                                        </p:cTn>
                                        <p:tgtEl>
                                          <p:spTgt spid="13"/>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8"/>
                                        </p:tgtEl>
                                        <p:attrNameLst>
                                          <p:attrName>ppt_x</p:attrName>
                                        </p:attrNameLst>
                                      </p:cBhvr>
                                      <p:tavLst>
                                        <p:tav tm="0">
                                          <p:val>
                                            <p:strVal val="ppt_x"/>
                                          </p:val>
                                        </p:tav>
                                        <p:tav tm="100000">
                                          <p:val>
                                            <p:strVal val="0-ppt_w/2"/>
                                          </p:val>
                                        </p:tav>
                                      </p:tavLst>
                                    </p:anim>
                                    <p:anim calcmode="lin" valueType="num">
                                      <p:cBhvr additive="base">
                                        <p:cTn id="128" dur="3000"/>
                                        <p:tgtEl>
                                          <p:spTgt spid="8"/>
                                        </p:tgtEl>
                                        <p:attrNameLst>
                                          <p:attrName>ppt_y</p:attrName>
                                        </p:attrNameLst>
                                      </p:cBhvr>
                                      <p:tavLst>
                                        <p:tav tm="0">
                                          <p:val>
                                            <p:strVal val="ppt_y"/>
                                          </p:val>
                                        </p:tav>
                                        <p:tav tm="100000">
                                          <p:val>
                                            <p:strVal val="ppt_y"/>
                                          </p:val>
                                        </p:tav>
                                      </p:tavLst>
                                    </p:anim>
                                    <p:set>
                                      <p:cBhvr>
                                        <p:cTn id="129" dur="1" fill="hold">
                                          <p:stCondLst>
                                            <p:cond delay="2999"/>
                                          </p:stCondLst>
                                        </p:cTn>
                                        <p:tgtEl>
                                          <p:spTgt spid="8"/>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10"/>
                                        </p:tgtEl>
                                        <p:attrNameLst>
                                          <p:attrName>ppt_x</p:attrName>
                                        </p:attrNameLst>
                                      </p:cBhvr>
                                      <p:tavLst>
                                        <p:tav tm="0">
                                          <p:val>
                                            <p:strVal val="ppt_x"/>
                                          </p:val>
                                        </p:tav>
                                        <p:tav tm="100000">
                                          <p:val>
                                            <p:strVal val="0-ppt_w/2"/>
                                          </p:val>
                                        </p:tav>
                                      </p:tavLst>
                                    </p:anim>
                                    <p:anim calcmode="lin" valueType="num">
                                      <p:cBhvr additive="base">
                                        <p:cTn id="132" dur="3000"/>
                                        <p:tgtEl>
                                          <p:spTgt spid="10"/>
                                        </p:tgtEl>
                                        <p:attrNameLst>
                                          <p:attrName>ppt_y</p:attrName>
                                        </p:attrNameLst>
                                      </p:cBhvr>
                                      <p:tavLst>
                                        <p:tav tm="0">
                                          <p:val>
                                            <p:strVal val="ppt_y"/>
                                          </p:val>
                                        </p:tav>
                                        <p:tav tm="100000">
                                          <p:val>
                                            <p:strVal val="ppt_y"/>
                                          </p:val>
                                        </p:tav>
                                      </p:tavLst>
                                    </p:anim>
                                    <p:set>
                                      <p:cBhvr>
                                        <p:cTn id="133" dur="1" fill="hold">
                                          <p:stCondLst>
                                            <p:cond delay="2999"/>
                                          </p:stCondLst>
                                        </p:cTn>
                                        <p:tgtEl>
                                          <p:spTgt spid="10"/>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14"/>
                                        </p:tgtEl>
                                        <p:attrNameLst>
                                          <p:attrName>ppt_x</p:attrName>
                                        </p:attrNameLst>
                                      </p:cBhvr>
                                      <p:tavLst>
                                        <p:tav tm="0">
                                          <p:val>
                                            <p:strVal val="ppt_x"/>
                                          </p:val>
                                        </p:tav>
                                        <p:tav tm="100000">
                                          <p:val>
                                            <p:strVal val="0-ppt_w/2"/>
                                          </p:val>
                                        </p:tav>
                                      </p:tavLst>
                                    </p:anim>
                                    <p:anim calcmode="lin" valueType="num">
                                      <p:cBhvr additive="base">
                                        <p:cTn id="136" dur="3000"/>
                                        <p:tgtEl>
                                          <p:spTgt spid="14"/>
                                        </p:tgtEl>
                                        <p:attrNameLst>
                                          <p:attrName>ppt_y</p:attrName>
                                        </p:attrNameLst>
                                      </p:cBhvr>
                                      <p:tavLst>
                                        <p:tav tm="0">
                                          <p:val>
                                            <p:strVal val="ppt_y"/>
                                          </p:val>
                                        </p:tav>
                                        <p:tav tm="100000">
                                          <p:val>
                                            <p:strVal val="ppt_y"/>
                                          </p:val>
                                        </p:tav>
                                      </p:tavLst>
                                    </p:anim>
                                    <p:set>
                                      <p:cBhvr>
                                        <p:cTn id="137" dur="1" fill="hold">
                                          <p:stCondLst>
                                            <p:cond delay="2999"/>
                                          </p:stCondLst>
                                        </p:cTn>
                                        <p:tgtEl>
                                          <p:spTgt spid="14"/>
                                        </p:tgtEl>
                                        <p:attrNameLst>
                                          <p:attrName>style.visibility</p:attrName>
                                        </p:attrNameLst>
                                      </p:cBhvr>
                                      <p:to>
                                        <p:strVal val="hidden"/>
                                      </p:to>
                                    </p:set>
                                  </p:childTnLst>
                                </p:cTn>
                              </p:par>
                              <p:par>
                                <p:cTn id="138" presetID="13" presetClass="exit" presetSubtype="32" fill="hold" nodeType="withEffect">
                                  <p:stCondLst>
                                    <p:cond delay="0"/>
                                  </p:stCondLst>
                                  <p:childTnLst>
                                    <p:animEffect transition="out" filter="plus(out)">
                                      <p:cBhvr>
                                        <p:cTn id="139" dur="3000"/>
                                        <p:tgtEl>
                                          <p:spTgt spid="5"/>
                                        </p:tgtEl>
                                      </p:cBhvr>
                                    </p:animEffect>
                                    <p:set>
                                      <p:cBhvr>
                                        <p:cTn id="140" dur="1" fill="hold">
                                          <p:stCondLst>
                                            <p:cond delay="2999"/>
                                          </p:stCondLst>
                                        </p:cTn>
                                        <p:tgtEl>
                                          <p:spTgt spid="5"/>
                                        </p:tgtEl>
                                        <p:attrNameLst>
                                          <p:attrName>style.visibility</p:attrName>
                                        </p:attrNameLst>
                                      </p:cBhvr>
                                      <p:to>
                                        <p:strVal val="hidden"/>
                                      </p:to>
                                    </p:set>
                                  </p:childTnLst>
                                </p:cTn>
                              </p:par>
                              <p:par>
                                <p:cTn id="141" presetID="13" presetClass="exit" presetSubtype="32" fill="hold" nodeType="withEffect">
                                  <p:stCondLst>
                                    <p:cond delay="0"/>
                                  </p:stCondLst>
                                  <p:childTnLst>
                                    <p:animEffect transition="out" filter="plus(out)">
                                      <p:cBhvr>
                                        <p:cTn id="142" dur="3000"/>
                                        <p:tgtEl>
                                          <p:spTgt spid="6"/>
                                        </p:tgtEl>
                                      </p:cBhvr>
                                    </p:animEffect>
                                    <p:set>
                                      <p:cBhvr>
                                        <p:cTn id="143" dur="1" fill="hold">
                                          <p:stCondLst>
                                            <p:cond delay="2999"/>
                                          </p:stCondLst>
                                        </p:cTn>
                                        <p:tgtEl>
                                          <p:spTgt spid="6"/>
                                        </p:tgtEl>
                                        <p:attrNameLst>
                                          <p:attrName>style.visibility</p:attrName>
                                        </p:attrNameLst>
                                      </p:cBhvr>
                                      <p:to>
                                        <p:strVal val="hidden"/>
                                      </p:to>
                                    </p:set>
                                  </p:childTnLst>
                                </p:cTn>
                              </p:par>
                              <p:par>
                                <p:cTn id="144" presetID="13" presetClass="exit" presetSubtype="32" fill="hold" nodeType="withEffect">
                                  <p:stCondLst>
                                    <p:cond delay="0"/>
                                  </p:stCondLst>
                                  <p:childTnLst>
                                    <p:animEffect transition="out" filter="plus(out)">
                                      <p:cBhvr>
                                        <p:cTn id="145" dur="3000"/>
                                        <p:tgtEl>
                                          <p:spTgt spid="7"/>
                                        </p:tgtEl>
                                      </p:cBhvr>
                                    </p:animEffect>
                                    <p:set>
                                      <p:cBhvr>
                                        <p:cTn id="146" dur="1" fill="hold">
                                          <p:stCondLst>
                                            <p:cond delay="2999"/>
                                          </p:stCondLst>
                                        </p:cTn>
                                        <p:tgtEl>
                                          <p:spTgt spid="7"/>
                                        </p:tgtEl>
                                        <p:attrNameLst>
                                          <p:attrName>style.visibility</p:attrName>
                                        </p:attrNameLst>
                                      </p:cBhvr>
                                      <p:to>
                                        <p:strVal val="hidden"/>
                                      </p:to>
                                    </p:set>
                                  </p:childTnLst>
                                </p:cTn>
                              </p:par>
                              <p:par>
                                <p:cTn id="147" presetID="13" presetClass="exit" presetSubtype="32" fill="hold" nodeType="withEffect">
                                  <p:stCondLst>
                                    <p:cond delay="0"/>
                                  </p:stCondLst>
                                  <p:childTnLst>
                                    <p:animEffect transition="out" filter="plus(out)">
                                      <p:cBhvr>
                                        <p:cTn id="148" dur="3000"/>
                                        <p:tgtEl>
                                          <p:spTgt spid="8"/>
                                        </p:tgtEl>
                                      </p:cBhvr>
                                    </p:animEffect>
                                    <p:set>
                                      <p:cBhvr>
                                        <p:cTn id="149" dur="1" fill="hold">
                                          <p:stCondLst>
                                            <p:cond delay="2999"/>
                                          </p:stCondLst>
                                        </p:cTn>
                                        <p:tgtEl>
                                          <p:spTgt spid="8"/>
                                        </p:tgtEl>
                                        <p:attrNameLst>
                                          <p:attrName>style.visibility</p:attrName>
                                        </p:attrNameLst>
                                      </p:cBhvr>
                                      <p:to>
                                        <p:strVal val="hidden"/>
                                      </p:to>
                                    </p:set>
                                  </p:childTnLst>
                                </p:cTn>
                              </p:par>
                              <p:par>
                                <p:cTn id="150" presetID="13" presetClass="exit" presetSubtype="32" fill="hold" nodeType="withEffect">
                                  <p:stCondLst>
                                    <p:cond delay="0"/>
                                  </p:stCondLst>
                                  <p:childTnLst>
                                    <p:animEffect transition="out" filter="plus(out)">
                                      <p:cBhvr>
                                        <p:cTn id="151" dur="3000"/>
                                        <p:tgtEl>
                                          <p:spTgt spid="9"/>
                                        </p:tgtEl>
                                      </p:cBhvr>
                                    </p:animEffect>
                                    <p:set>
                                      <p:cBhvr>
                                        <p:cTn id="152" dur="1" fill="hold">
                                          <p:stCondLst>
                                            <p:cond delay="2999"/>
                                          </p:stCondLst>
                                        </p:cTn>
                                        <p:tgtEl>
                                          <p:spTgt spid="9"/>
                                        </p:tgtEl>
                                        <p:attrNameLst>
                                          <p:attrName>style.visibility</p:attrName>
                                        </p:attrNameLst>
                                      </p:cBhvr>
                                      <p:to>
                                        <p:strVal val="hidden"/>
                                      </p:to>
                                    </p:set>
                                  </p:childTnLst>
                                </p:cTn>
                              </p:par>
                              <p:par>
                                <p:cTn id="153" presetID="13" presetClass="exit" presetSubtype="32" fill="hold" nodeType="withEffect">
                                  <p:stCondLst>
                                    <p:cond delay="0"/>
                                  </p:stCondLst>
                                  <p:childTnLst>
                                    <p:animEffect transition="out" filter="plus(out)">
                                      <p:cBhvr>
                                        <p:cTn id="154" dur="3000"/>
                                        <p:tgtEl>
                                          <p:spTgt spid="10"/>
                                        </p:tgtEl>
                                      </p:cBhvr>
                                    </p:animEffect>
                                    <p:set>
                                      <p:cBhvr>
                                        <p:cTn id="155" dur="1" fill="hold">
                                          <p:stCondLst>
                                            <p:cond delay="2999"/>
                                          </p:stCondLst>
                                        </p:cTn>
                                        <p:tgtEl>
                                          <p:spTgt spid="10"/>
                                        </p:tgtEl>
                                        <p:attrNameLst>
                                          <p:attrName>style.visibility</p:attrName>
                                        </p:attrNameLst>
                                      </p:cBhvr>
                                      <p:to>
                                        <p:strVal val="hidden"/>
                                      </p:to>
                                    </p:set>
                                  </p:childTnLst>
                                </p:cTn>
                              </p:par>
                              <p:par>
                                <p:cTn id="156" presetID="13" presetClass="exit" presetSubtype="32" fill="hold" nodeType="withEffect">
                                  <p:stCondLst>
                                    <p:cond delay="0"/>
                                  </p:stCondLst>
                                  <p:childTnLst>
                                    <p:animEffect transition="out" filter="plus(out)">
                                      <p:cBhvr>
                                        <p:cTn id="157" dur="3000"/>
                                        <p:tgtEl>
                                          <p:spTgt spid="11"/>
                                        </p:tgtEl>
                                      </p:cBhvr>
                                    </p:animEffect>
                                    <p:set>
                                      <p:cBhvr>
                                        <p:cTn id="158" dur="1" fill="hold">
                                          <p:stCondLst>
                                            <p:cond delay="2999"/>
                                          </p:stCondLst>
                                        </p:cTn>
                                        <p:tgtEl>
                                          <p:spTgt spid="11"/>
                                        </p:tgtEl>
                                        <p:attrNameLst>
                                          <p:attrName>style.visibility</p:attrName>
                                        </p:attrNameLst>
                                      </p:cBhvr>
                                      <p:to>
                                        <p:strVal val="hidden"/>
                                      </p:to>
                                    </p:set>
                                  </p:childTnLst>
                                </p:cTn>
                              </p:par>
                              <p:par>
                                <p:cTn id="159" presetID="13" presetClass="exit" presetSubtype="32" fill="hold" nodeType="withEffect">
                                  <p:stCondLst>
                                    <p:cond delay="0"/>
                                  </p:stCondLst>
                                  <p:childTnLst>
                                    <p:animEffect transition="out" filter="plus(out)">
                                      <p:cBhvr>
                                        <p:cTn id="160" dur="3000"/>
                                        <p:tgtEl>
                                          <p:spTgt spid="12"/>
                                        </p:tgtEl>
                                      </p:cBhvr>
                                    </p:animEffect>
                                    <p:set>
                                      <p:cBhvr>
                                        <p:cTn id="161" dur="1" fill="hold">
                                          <p:stCondLst>
                                            <p:cond delay="2999"/>
                                          </p:stCondLst>
                                        </p:cTn>
                                        <p:tgtEl>
                                          <p:spTgt spid="12"/>
                                        </p:tgtEl>
                                        <p:attrNameLst>
                                          <p:attrName>style.visibility</p:attrName>
                                        </p:attrNameLst>
                                      </p:cBhvr>
                                      <p:to>
                                        <p:strVal val="hidden"/>
                                      </p:to>
                                    </p:set>
                                  </p:childTnLst>
                                </p:cTn>
                              </p:par>
                              <p:par>
                                <p:cTn id="162" presetID="13" presetClass="exit" presetSubtype="32" fill="hold" nodeType="withEffect">
                                  <p:stCondLst>
                                    <p:cond delay="0"/>
                                  </p:stCondLst>
                                  <p:childTnLst>
                                    <p:animEffect transition="out" filter="plus(out)">
                                      <p:cBhvr>
                                        <p:cTn id="163" dur="3000"/>
                                        <p:tgtEl>
                                          <p:spTgt spid="13"/>
                                        </p:tgtEl>
                                      </p:cBhvr>
                                    </p:animEffect>
                                    <p:set>
                                      <p:cBhvr>
                                        <p:cTn id="164" dur="1" fill="hold">
                                          <p:stCondLst>
                                            <p:cond delay="2999"/>
                                          </p:stCondLst>
                                        </p:cTn>
                                        <p:tgtEl>
                                          <p:spTgt spid="13"/>
                                        </p:tgtEl>
                                        <p:attrNameLst>
                                          <p:attrName>style.visibility</p:attrName>
                                        </p:attrNameLst>
                                      </p:cBhvr>
                                      <p:to>
                                        <p:strVal val="hidden"/>
                                      </p:to>
                                    </p:set>
                                  </p:childTnLst>
                                </p:cTn>
                              </p:par>
                              <p:par>
                                <p:cTn id="165" presetID="13" presetClass="exit" presetSubtype="32" fill="hold" nodeType="withEffect">
                                  <p:stCondLst>
                                    <p:cond delay="0"/>
                                  </p:stCondLst>
                                  <p:childTnLst>
                                    <p:animEffect transition="out" filter="plus(out)">
                                      <p:cBhvr>
                                        <p:cTn id="166" dur="3000"/>
                                        <p:tgtEl>
                                          <p:spTgt spid="14"/>
                                        </p:tgtEl>
                                      </p:cBhvr>
                                    </p:animEffect>
                                    <p:set>
                                      <p:cBhvr>
                                        <p:cTn id="167" dur="1" fill="hold">
                                          <p:stCondLst>
                                            <p:cond delay="2999"/>
                                          </p:stCondLst>
                                        </p:cTn>
                                        <p:tgtEl>
                                          <p:spTgt spid="14"/>
                                        </p:tgtEl>
                                        <p:attrNameLst>
                                          <p:attrName>style.visibility</p:attrName>
                                        </p:attrNameLst>
                                      </p:cBhvr>
                                      <p:to>
                                        <p:strVal val="hidden"/>
                                      </p:to>
                                    </p:set>
                                  </p:childTnLst>
                                </p:cTn>
                              </p:par>
                              <p:par>
                                <p:cTn id="168" presetID="13" presetClass="exit" presetSubtype="32" fill="hold" nodeType="withEffect">
                                  <p:stCondLst>
                                    <p:cond delay="0"/>
                                  </p:stCondLst>
                                  <p:childTnLst>
                                    <p:animEffect transition="out" filter="plus(out)">
                                      <p:cBhvr>
                                        <p:cTn id="169" dur="3000"/>
                                        <p:tgtEl>
                                          <p:spTgt spid="15"/>
                                        </p:tgtEl>
                                      </p:cBhvr>
                                    </p:animEffect>
                                    <p:set>
                                      <p:cBhvr>
                                        <p:cTn id="170" dur="1" fill="hold">
                                          <p:stCondLst>
                                            <p:cond delay="2999"/>
                                          </p:stCondLst>
                                        </p:cTn>
                                        <p:tgtEl>
                                          <p:spTgt spid="15"/>
                                        </p:tgtEl>
                                        <p:attrNameLst>
                                          <p:attrName>style.visibility</p:attrName>
                                        </p:attrNameLst>
                                      </p:cBhvr>
                                      <p:to>
                                        <p:strVal val="hidden"/>
                                      </p:to>
                                    </p:set>
                                  </p:childTnLst>
                                </p:cTn>
                              </p:par>
                              <p:par>
                                <p:cTn id="171" presetID="13" presetClass="exit" presetSubtype="32" fill="hold" nodeType="withEffect">
                                  <p:stCondLst>
                                    <p:cond delay="0"/>
                                  </p:stCondLst>
                                  <p:childTnLst>
                                    <p:animEffect transition="out" filter="plus(out)">
                                      <p:cBhvr>
                                        <p:cTn id="172" dur="3000"/>
                                        <p:tgtEl>
                                          <p:spTgt spid="16"/>
                                        </p:tgtEl>
                                      </p:cBhvr>
                                    </p:animEffect>
                                    <p:set>
                                      <p:cBhvr>
                                        <p:cTn id="173" dur="1" fill="hold">
                                          <p:stCondLst>
                                            <p:cond delay="2999"/>
                                          </p:stCondLst>
                                        </p:cTn>
                                        <p:tgtEl>
                                          <p:spTgt spid="16"/>
                                        </p:tgtEl>
                                        <p:attrNameLst>
                                          <p:attrName>style.visibility</p:attrName>
                                        </p:attrNameLst>
                                      </p:cBhvr>
                                      <p:to>
                                        <p:strVal val="hidden"/>
                                      </p:to>
                                    </p:set>
                                  </p:childTnLst>
                                </p:cTn>
                              </p:par>
                              <p:par>
                                <p:cTn id="174" presetID="23" presetClass="entr" presetSubtype="272" fill="hold" nodeType="withEffect">
                                  <p:stCondLst>
                                    <p:cond delay="0"/>
                                  </p:stCondLst>
                                  <p:childTnLst>
                                    <p:set>
                                      <p:cBhvr>
                                        <p:cTn id="175" dur="1" fill="hold">
                                          <p:stCondLst>
                                            <p:cond delay="0"/>
                                          </p:stCondLst>
                                        </p:cTn>
                                        <p:tgtEl>
                                          <p:spTgt spid="4"/>
                                        </p:tgtEl>
                                        <p:attrNameLst>
                                          <p:attrName>style.visibility</p:attrName>
                                        </p:attrNameLst>
                                      </p:cBhvr>
                                      <p:to>
                                        <p:strVal val="visible"/>
                                      </p:to>
                                    </p:set>
                                    <p:anim calcmode="lin" valueType="num">
                                      <p:cBhvr>
                                        <p:cTn id="176" dur="3000" fill="hold"/>
                                        <p:tgtEl>
                                          <p:spTgt spid="4"/>
                                        </p:tgtEl>
                                        <p:attrNameLst>
                                          <p:attrName>ppt_w</p:attrName>
                                        </p:attrNameLst>
                                      </p:cBhvr>
                                      <p:tavLst>
                                        <p:tav tm="0">
                                          <p:val>
                                            <p:strVal val="2/3*#ppt_w"/>
                                          </p:val>
                                        </p:tav>
                                        <p:tav tm="100000">
                                          <p:val>
                                            <p:strVal val="#ppt_w"/>
                                          </p:val>
                                        </p:tav>
                                      </p:tavLst>
                                    </p:anim>
                                    <p:anim calcmode="lin" valueType="num">
                                      <p:cBhvr>
                                        <p:cTn id="177" dur="3000" fill="hold"/>
                                        <p:tgtEl>
                                          <p:spTgt spid="4"/>
                                        </p:tgtEl>
                                        <p:attrNameLst>
                                          <p:attrName>ppt_h</p:attrName>
                                        </p:attrNameLst>
                                      </p:cBhvr>
                                      <p:tavLst>
                                        <p:tav tm="0">
                                          <p:val>
                                            <p:strVal val="2/3*#ppt_h"/>
                                          </p:val>
                                        </p:tav>
                                        <p:tav tm="100000">
                                          <p:val>
                                            <p:strVal val="#ppt_h"/>
                                          </p:val>
                                        </p:tav>
                                      </p:tavLst>
                                    </p:anim>
                                  </p:childTnLst>
                                </p:cTn>
                              </p:par>
                              <p:par>
                                <p:cTn id="178" presetID="4" presetClass="entr" presetSubtype="32" fill="hold" nodeType="withEffect">
                                  <p:stCondLst>
                                    <p:cond delay="0"/>
                                  </p:stCondLst>
                                  <p:childTnLst>
                                    <p:set>
                                      <p:cBhvr>
                                        <p:cTn id="179" dur="1" fill="hold">
                                          <p:stCondLst>
                                            <p:cond delay="0"/>
                                          </p:stCondLst>
                                        </p:cTn>
                                        <p:tgtEl>
                                          <p:spTgt spid="4"/>
                                        </p:tgtEl>
                                        <p:attrNameLst>
                                          <p:attrName>style.visibility</p:attrName>
                                        </p:attrNameLst>
                                      </p:cBhvr>
                                      <p:to>
                                        <p:strVal val="visible"/>
                                      </p:to>
                                    </p:set>
                                    <p:animEffect transition="in" filter="box(out)">
                                      <p:cBhvr>
                                        <p:cTn id="180" dur="3000"/>
                                        <p:tgtEl>
                                          <p:spTgt spid="4"/>
                                        </p:tgtEl>
                                      </p:cBhvr>
                                    </p:animEffect>
                                  </p:childTnLst>
                                </p:cTn>
                              </p:par>
                            </p:childTnLst>
                          </p:cTn>
                        </p:par>
                        <p:par>
                          <p:cTn id="181" fill="hold" nodeType="afterGroup">
                            <p:stCondLst>
                              <p:cond delay="6000"/>
                            </p:stCondLst>
                            <p:childTnLst>
                              <p:par>
                                <p:cTn id="182" presetID="40" presetClass="entr" presetSubtype="0" fill="hold" grpId="0" nodeType="afterEffect">
                                  <p:stCondLst>
                                    <p:cond delay="0"/>
                                  </p:stCondLst>
                                  <p:iterate type="lt">
                                    <p:tmPct val="10000"/>
                                  </p:iterate>
                                  <p:childTnLst>
                                    <p:set>
                                      <p:cBhvr>
                                        <p:cTn id="183" dur="1" fill="hold">
                                          <p:stCondLst>
                                            <p:cond delay="0"/>
                                          </p:stCondLst>
                                        </p:cTn>
                                        <p:tgtEl>
                                          <p:spTgt spid="17"/>
                                        </p:tgtEl>
                                        <p:attrNameLst>
                                          <p:attrName>style.visibility</p:attrName>
                                        </p:attrNameLst>
                                      </p:cBhvr>
                                      <p:to>
                                        <p:strVal val="visible"/>
                                      </p:to>
                                    </p:set>
                                    <p:animEffect transition="in" filter="fade">
                                      <p:cBhvr>
                                        <p:cTn id="184" dur="1000"/>
                                        <p:tgtEl>
                                          <p:spTgt spid="17"/>
                                        </p:tgtEl>
                                      </p:cBhvr>
                                    </p:animEffect>
                                    <p:anim calcmode="lin" valueType="num">
                                      <p:cBhvr>
                                        <p:cTn id="185" dur="1000" fill="hold"/>
                                        <p:tgtEl>
                                          <p:spTgt spid="17"/>
                                        </p:tgtEl>
                                        <p:attrNameLst>
                                          <p:attrName>ppt_x</p:attrName>
                                        </p:attrNameLst>
                                      </p:cBhvr>
                                      <p:tavLst>
                                        <p:tav tm="0">
                                          <p:val>
                                            <p:strVal val="#ppt_x-.1"/>
                                          </p:val>
                                        </p:tav>
                                        <p:tav tm="100000">
                                          <p:val>
                                            <p:strVal val="#ppt_x"/>
                                          </p:val>
                                        </p:tav>
                                      </p:tavLst>
                                    </p:anim>
                                    <p:anim calcmode="lin" valueType="num">
                                      <p:cBhvr>
                                        <p:cTn id="186"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308570"/>
            <a:ext cx="9144000" cy="545207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heurón"/>
          <p:cNvSpPr/>
          <p:nvPr/>
        </p:nvSpPr>
        <p:spPr>
          <a:xfrm>
            <a:off x="6367463" y="1393825"/>
            <a:ext cx="2776537" cy="2460625"/>
          </a:xfrm>
          <a:prstGeom prst="chevron">
            <a:avLst>
              <a:gd name="adj" fmla="val 72944"/>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rot="10800000">
            <a:off x="0" y="1393825"/>
            <a:ext cx="2776538" cy="2460625"/>
          </a:xfrm>
          <a:prstGeom prst="chevron">
            <a:avLst>
              <a:gd name="adj" fmla="val 74317"/>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rot="10800000">
            <a:off x="1000125" y="1393825"/>
            <a:ext cx="2776538" cy="2460625"/>
          </a:xfrm>
          <a:prstGeom prst="chevron">
            <a:avLst>
              <a:gd name="adj" fmla="val 72944"/>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a:off x="5500688" y="1393825"/>
            <a:ext cx="2776537" cy="2460625"/>
          </a:xfrm>
          <a:prstGeom prst="chevron">
            <a:avLst>
              <a:gd name="adj" fmla="val 73630"/>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a:off x="4572000" y="1393825"/>
            <a:ext cx="2776538" cy="2460625"/>
          </a:xfrm>
          <a:prstGeom prst="chevron">
            <a:avLst>
              <a:gd name="adj" fmla="val 71572"/>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10800000">
            <a:off x="1928813" y="1393825"/>
            <a:ext cx="2776537" cy="2460625"/>
          </a:xfrm>
          <a:prstGeom prst="chevron">
            <a:avLst>
              <a:gd name="adj" fmla="val 72944"/>
            </a:avLst>
          </a:prstGeom>
          <a:noFill/>
          <a:ln w="57150">
            <a:solidFill>
              <a:schemeClr val="accent6">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uadroTexto"/>
          <p:cNvSpPr txBox="1"/>
          <p:nvPr/>
        </p:nvSpPr>
        <p:spPr>
          <a:xfrm>
            <a:off x="755650" y="4084638"/>
            <a:ext cx="81375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Queda por tanto el final de la fiesta, "la </a:t>
            </a:r>
            <a:r>
              <a:rPr lang="es-ES" b="1" dirty="0" err="1">
                <a:effectLst>
                  <a:glow rad="101600">
                    <a:schemeClr val="accent2">
                      <a:satMod val="175000"/>
                      <a:alpha val="40000"/>
                    </a:schemeClr>
                  </a:glow>
                  <a:outerShdw blurRad="38100" dist="38100" dir="2700000" algn="tl">
                    <a:srgbClr val="1F497D"/>
                  </a:outerShdw>
                </a:effectLst>
              </a:rPr>
              <a:t>nit</a:t>
            </a:r>
            <a:r>
              <a:rPr lang="es-ES" b="1" dirty="0">
                <a:effectLst>
                  <a:glow rad="101600">
                    <a:schemeClr val="accent2">
                      <a:satMod val="175000"/>
                      <a:alpha val="40000"/>
                    </a:schemeClr>
                  </a:glow>
                  <a:outerShdw blurRad="38100" dist="38100" dir="2700000" algn="tl">
                    <a:srgbClr val="1F497D"/>
                  </a:outerShdw>
                </a:effectLst>
              </a:rPr>
              <a:t> del </a:t>
            </a:r>
            <a:r>
              <a:rPr lang="es-ES" b="1" dirty="0" err="1">
                <a:effectLst>
                  <a:glow rad="101600">
                    <a:schemeClr val="accent2">
                      <a:satMod val="175000"/>
                      <a:alpha val="40000"/>
                    </a:schemeClr>
                  </a:glow>
                  <a:outerShdw blurRad="38100" dist="38100" dir="2700000" algn="tl">
                    <a:srgbClr val="1F497D"/>
                  </a:outerShdw>
                </a:effectLst>
              </a:rPr>
              <a:t>foc</a:t>
            </a:r>
            <a:r>
              <a:rPr lang="es-ES" b="1" dirty="0">
                <a:effectLst>
                  <a:glow rad="101600">
                    <a:schemeClr val="accent2">
                      <a:satMod val="175000"/>
                      <a:alpha val="40000"/>
                    </a:schemeClr>
                  </a:glow>
                  <a:outerShdw blurRad="38100" dist="38100" dir="2700000" algn="tl">
                    <a:srgbClr val="1F497D"/>
                  </a:outerShdw>
                </a:effectLst>
              </a:rPr>
              <a:t>" (noche del fuego) y "la </a:t>
            </a:r>
            <a:r>
              <a:rPr lang="es-ES" b="1" dirty="0" err="1">
                <a:effectLst>
                  <a:glow rad="101600">
                    <a:schemeClr val="accent2">
                      <a:satMod val="175000"/>
                      <a:alpha val="40000"/>
                    </a:schemeClr>
                  </a:glow>
                  <a:outerShdw blurRad="38100" dist="38100" dir="2700000" algn="tl">
                    <a:srgbClr val="1F497D"/>
                  </a:outerShdw>
                </a:effectLst>
              </a:rPr>
              <a:t>nit</a:t>
            </a:r>
            <a:r>
              <a:rPr lang="es-ES" b="1" dirty="0">
                <a:effectLst>
                  <a:glow rad="101600">
                    <a:schemeClr val="accent2">
                      <a:satMod val="175000"/>
                      <a:alpha val="40000"/>
                    </a:schemeClr>
                  </a:glow>
                  <a:outerShdw blurRad="38100" dist="38100" dir="2700000" algn="tl">
                    <a:srgbClr val="1F497D"/>
                  </a:outerShdw>
                </a:effectLst>
              </a:rPr>
              <a:t> de la </a:t>
            </a:r>
            <a:r>
              <a:rPr lang="es-ES" b="1" dirty="0" err="1" smtClean="0">
                <a:effectLst>
                  <a:glow rad="101600">
                    <a:schemeClr val="accent2">
                      <a:satMod val="175000"/>
                      <a:alpha val="40000"/>
                    </a:schemeClr>
                  </a:glow>
                  <a:outerShdw blurRad="38100" dist="38100" dir="2700000" algn="tl">
                    <a:srgbClr val="1F497D"/>
                  </a:outerShdw>
                </a:effectLst>
              </a:rPr>
              <a:t>cremá</a:t>
            </a:r>
            <a:r>
              <a:rPr lang="es-ES" b="1" dirty="0" smtClean="0">
                <a:effectLst>
                  <a:glow rad="101600">
                    <a:schemeClr val="accent2">
                      <a:satMod val="175000"/>
                      <a:alpha val="40000"/>
                    </a:schemeClr>
                  </a:glow>
                  <a:outerShdw blurRad="38100" dist="38100" dir="2700000" algn="tl">
                    <a:srgbClr val="1F497D"/>
                  </a:outerShdw>
                </a:effectLst>
              </a:rPr>
              <a:t>"</a:t>
            </a:r>
            <a:r>
              <a:rPr lang="es-ES" b="1" dirty="0">
                <a:effectLst>
                  <a:glow rad="101600">
                    <a:schemeClr val="accent2">
                      <a:satMod val="175000"/>
                      <a:alpha val="40000"/>
                    </a:schemeClr>
                  </a:glow>
                  <a:outerShdw blurRad="38100" dist="38100" dir="2700000" algn="tl">
                    <a:srgbClr val="1F497D"/>
                  </a:outerShdw>
                </a:effectLst>
              </a:rPr>
              <a:t> . El alumbrado público es otro de los concursos a celebrar durante las fiestas valencianas. </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14:prism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1+#ppt_w/2"/>
                                          </p:val>
                                        </p:tav>
                                        <p:tav tm="100000">
                                          <p:val>
                                            <p:strVal val="#ppt_x"/>
                                          </p:val>
                                        </p:tav>
                                      </p:tavLst>
                                    </p:anim>
                                    <p:anim calcmode="lin" valueType="num">
                                      <p:cBhvr additive="base">
                                        <p:cTn id="16" dur="3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0-#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0-#ppt_w/2"/>
                                          </p:val>
                                        </p:tav>
                                        <p:tav tm="100000">
                                          <p:val>
                                            <p:strVal val="#ppt_x"/>
                                          </p:val>
                                        </p:tav>
                                      </p:tavLst>
                                    </p:anim>
                                    <p:anim calcmode="lin" valueType="num">
                                      <p:cBhvr additive="base">
                                        <p:cTn id="24" dur="300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3000" fill="hold"/>
                                        <p:tgtEl>
                                          <p:spTgt spid="9"/>
                                        </p:tgtEl>
                                        <p:attrNameLst>
                                          <p:attrName>ppt_x</p:attrName>
                                        </p:attrNameLst>
                                      </p:cBhvr>
                                      <p:tavLst>
                                        <p:tav tm="0">
                                          <p:val>
                                            <p:strVal val="0-#ppt_w/2"/>
                                          </p:val>
                                        </p:tav>
                                        <p:tav tm="100000">
                                          <p:val>
                                            <p:strVal val="#ppt_x"/>
                                          </p:val>
                                        </p:tav>
                                      </p:tavLst>
                                    </p:anim>
                                    <p:anim calcmode="lin" valueType="num">
                                      <p:cBhvr additive="base">
                                        <p:cTn id="28" dur="3000" fill="hold"/>
                                        <p:tgtEl>
                                          <p:spTgt spid="9"/>
                                        </p:tgtEl>
                                        <p:attrNameLst>
                                          <p:attrName>ppt_y</p:attrName>
                                        </p:attrNameLst>
                                      </p:cBhvr>
                                      <p:tavLst>
                                        <p:tav tm="0">
                                          <p:val>
                                            <p:strVal val="#ppt_y"/>
                                          </p:val>
                                        </p:tav>
                                        <p:tav tm="100000">
                                          <p:val>
                                            <p:strVal val="#ppt_y"/>
                                          </p:val>
                                        </p:tav>
                                      </p:tavLst>
                                    </p:anim>
                                  </p:childTnLst>
                                </p:cTn>
                              </p:par>
                              <p:par>
                                <p:cTn id="29" presetID="3" presetClass="entr" presetSubtype="10"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linds(horizontal)">
                                      <p:cBhvr>
                                        <p:cTn id="31" dur="3000"/>
                                        <p:tgtEl>
                                          <p:spTgt spid="5"/>
                                        </p:tgtEl>
                                      </p:cBhvr>
                                    </p:animEffect>
                                  </p:childTnLst>
                                </p:cTn>
                              </p:par>
                              <p:par>
                                <p:cTn id="32" presetID="3" presetClass="entr" presetSubtype="10"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blinds(horizontal)">
                                      <p:cBhvr>
                                        <p:cTn id="34" dur="3000"/>
                                        <p:tgtEl>
                                          <p:spTgt spid="6"/>
                                        </p:tgtEl>
                                      </p:cBhvr>
                                    </p:animEffect>
                                  </p:childTnLst>
                                </p:cTn>
                              </p:par>
                              <p:par>
                                <p:cTn id="35" presetID="3" presetClass="entr" presetSubtype="10"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linds(horizontal)">
                                      <p:cBhvr>
                                        <p:cTn id="37" dur="3000"/>
                                        <p:tgtEl>
                                          <p:spTgt spid="7"/>
                                        </p:tgtEl>
                                      </p:cBhvr>
                                    </p:animEffect>
                                  </p:childTnLst>
                                </p:cTn>
                              </p:par>
                              <p:par>
                                <p:cTn id="38" presetID="3" presetClass="entr" presetSubtype="10"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blinds(horizontal)">
                                      <p:cBhvr>
                                        <p:cTn id="40" dur="3000"/>
                                        <p:tgtEl>
                                          <p:spTgt spid="8"/>
                                        </p:tgtEl>
                                      </p:cBhvr>
                                    </p:animEffect>
                                  </p:childTnLst>
                                </p:cTn>
                              </p:par>
                              <p:par>
                                <p:cTn id="41" presetID="3" presetClass="entr" presetSubtype="10"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blinds(horizontal)">
                                      <p:cBhvr>
                                        <p:cTn id="43" dur="3000"/>
                                        <p:tgtEl>
                                          <p:spTgt spid="9"/>
                                        </p:tgtEl>
                                      </p:cBhvr>
                                    </p:animEffect>
                                  </p:childTnLst>
                                </p:cTn>
                              </p:par>
                              <p:par>
                                <p:cTn id="44" presetID="3" presetClass="entr" presetSubtype="10"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blinds(horizontal)">
                                      <p:cBhvr>
                                        <p:cTn id="46" dur="3000"/>
                                        <p:tgtEl>
                                          <p:spTgt spid="10"/>
                                        </p:tgtEl>
                                      </p:cBhvr>
                                    </p:animEffect>
                                  </p:childTnLst>
                                </p:cTn>
                              </p:par>
                            </p:childTnLst>
                          </p:cTn>
                        </p:par>
                        <p:par>
                          <p:cTn id="47" fill="hold" nodeType="afterGroup">
                            <p:stCondLst>
                              <p:cond delay="3000"/>
                            </p:stCondLst>
                            <p:childTnLst>
                              <p:par>
                                <p:cTn id="48" presetID="2" presetClass="exit" presetSubtype="2" fill="hold" nodeType="afterEffect">
                                  <p:stCondLst>
                                    <p:cond delay="0"/>
                                  </p:stCondLst>
                                  <p:childTnLst>
                                    <p:anim calcmode="lin" valueType="num">
                                      <p:cBhvr additive="base">
                                        <p:cTn id="49" dur="3000"/>
                                        <p:tgtEl>
                                          <p:spTgt spid="6"/>
                                        </p:tgtEl>
                                        <p:attrNameLst>
                                          <p:attrName>ppt_x</p:attrName>
                                        </p:attrNameLst>
                                      </p:cBhvr>
                                      <p:tavLst>
                                        <p:tav tm="0">
                                          <p:val>
                                            <p:strVal val="ppt_x"/>
                                          </p:val>
                                        </p:tav>
                                        <p:tav tm="100000">
                                          <p:val>
                                            <p:strVal val="1+ppt_w/2"/>
                                          </p:val>
                                        </p:tav>
                                      </p:tavLst>
                                    </p:anim>
                                    <p:anim calcmode="lin" valueType="num">
                                      <p:cBhvr additive="base">
                                        <p:cTn id="50" dur="3000"/>
                                        <p:tgtEl>
                                          <p:spTgt spid="6"/>
                                        </p:tgtEl>
                                        <p:attrNameLst>
                                          <p:attrName>ppt_y</p:attrName>
                                        </p:attrNameLst>
                                      </p:cBhvr>
                                      <p:tavLst>
                                        <p:tav tm="0">
                                          <p:val>
                                            <p:strVal val="ppt_y"/>
                                          </p:val>
                                        </p:tav>
                                        <p:tav tm="100000">
                                          <p:val>
                                            <p:strVal val="ppt_y"/>
                                          </p:val>
                                        </p:tav>
                                      </p:tavLst>
                                    </p:anim>
                                    <p:set>
                                      <p:cBhvr>
                                        <p:cTn id="51" dur="1" fill="hold">
                                          <p:stCondLst>
                                            <p:cond delay="2999"/>
                                          </p:stCondLst>
                                        </p:cTn>
                                        <p:tgtEl>
                                          <p:spTgt spid="6"/>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3000"/>
                                        <p:tgtEl>
                                          <p:spTgt spid="7"/>
                                        </p:tgtEl>
                                        <p:attrNameLst>
                                          <p:attrName>ppt_x</p:attrName>
                                        </p:attrNameLst>
                                      </p:cBhvr>
                                      <p:tavLst>
                                        <p:tav tm="0">
                                          <p:val>
                                            <p:strVal val="ppt_x"/>
                                          </p:val>
                                        </p:tav>
                                        <p:tav tm="100000">
                                          <p:val>
                                            <p:strVal val="1+ppt_w/2"/>
                                          </p:val>
                                        </p:tav>
                                      </p:tavLst>
                                    </p:anim>
                                    <p:anim calcmode="lin" valueType="num">
                                      <p:cBhvr additive="base">
                                        <p:cTn id="54" dur="3000"/>
                                        <p:tgtEl>
                                          <p:spTgt spid="7"/>
                                        </p:tgtEl>
                                        <p:attrNameLst>
                                          <p:attrName>ppt_y</p:attrName>
                                        </p:attrNameLst>
                                      </p:cBhvr>
                                      <p:tavLst>
                                        <p:tav tm="0">
                                          <p:val>
                                            <p:strVal val="ppt_y"/>
                                          </p:val>
                                        </p:tav>
                                        <p:tav tm="100000">
                                          <p:val>
                                            <p:strVal val="ppt_y"/>
                                          </p:val>
                                        </p:tav>
                                      </p:tavLst>
                                    </p:anim>
                                    <p:set>
                                      <p:cBhvr>
                                        <p:cTn id="55" dur="1" fill="hold">
                                          <p:stCondLst>
                                            <p:cond delay="2999"/>
                                          </p:stCondLst>
                                        </p:cTn>
                                        <p:tgtEl>
                                          <p:spTgt spid="7"/>
                                        </p:tgtEl>
                                        <p:attrNameLst>
                                          <p:attrName>style.visibility</p:attrName>
                                        </p:attrNameLst>
                                      </p:cBhvr>
                                      <p:to>
                                        <p:strVal val="hidden"/>
                                      </p:to>
                                    </p:set>
                                  </p:childTnLst>
                                </p:cTn>
                              </p:par>
                              <p:par>
                                <p:cTn id="56" presetID="2" presetClass="exit" presetSubtype="2" fill="hold" nodeType="withEffect">
                                  <p:stCondLst>
                                    <p:cond delay="0"/>
                                  </p:stCondLst>
                                  <p:childTnLst>
                                    <p:anim calcmode="lin" valueType="num">
                                      <p:cBhvr additive="base">
                                        <p:cTn id="57" dur="3000"/>
                                        <p:tgtEl>
                                          <p:spTgt spid="10"/>
                                        </p:tgtEl>
                                        <p:attrNameLst>
                                          <p:attrName>ppt_x</p:attrName>
                                        </p:attrNameLst>
                                      </p:cBhvr>
                                      <p:tavLst>
                                        <p:tav tm="0">
                                          <p:val>
                                            <p:strVal val="ppt_x"/>
                                          </p:val>
                                        </p:tav>
                                        <p:tav tm="100000">
                                          <p:val>
                                            <p:strVal val="1+ppt_w/2"/>
                                          </p:val>
                                        </p:tav>
                                      </p:tavLst>
                                    </p:anim>
                                    <p:anim calcmode="lin" valueType="num">
                                      <p:cBhvr additive="base">
                                        <p:cTn id="58" dur="3000"/>
                                        <p:tgtEl>
                                          <p:spTgt spid="10"/>
                                        </p:tgtEl>
                                        <p:attrNameLst>
                                          <p:attrName>ppt_y</p:attrName>
                                        </p:attrNameLst>
                                      </p:cBhvr>
                                      <p:tavLst>
                                        <p:tav tm="0">
                                          <p:val>
                                            <p:strVal val="ppt_y"/>
                                          </p:val>
                                        </p:tav>
                                        <p:tav tm="100000">
                                          <p:val>
                                            <p:strVal val="ppt_y"/>
                                          </p:val>
                                        </p:tav>
                                      </p:tavLst>
                                    </p:anim>
                                    <p:set>
                                      <p:cBhvr>
                                        <p:cTn id="59" dur="1" fill="hold">
                                          <p:stCondLst>
                                            <p:cond delay="2999"/>
                                          </p:stCondLst>
                                        </p:cTn>
                                        <p:tgtEl>
                                          <p:spTgt spid="10"/>
                                        </p:tgtEl>
                                        <p:attrNameLst>
                                          <p:attrName>style.visibility</p:attrName>
                                        </p:attrNameLst>
                                      </p:cBhvr>
                                      <p:to>
                                        <p:strVal val="hidden"/>
                                      </p:to>
                                    </p:set>
                                  </p:childTnLst>
                                </p:cTn>
                              </p:par>
                              <p:par>
                                <p:cTn id="60" presetID="2" presetClass="exit" presetSubtype="8" fill="hold" nodeType="withEffect">
                                  <p:stCondLst>
                                    <p:cond delay="0"/>
                                  </p:stCondLst>
                                  <p:childTnLst>
                                    <p:anim calcmode="lin" valueType="num">
                                      <p:cBhvr additive="base">
                                        <p:cTn id="61" dur="3000"/>
                                        <p:tgtEl>
                                          <p:spTgt spid="5"/>
                                        </p:tgtEl>
                                        <p:attrNameLst>
                                          <p:attrName>ppt_x</p:attrName>
                                        </p:attrNameLst>
                                      </p:cBhvr>
                                      <p:tavLst>
                                        <p:tav tm="0">
                                          <p:val>
                                            <p:strVal val="ppt_x"/>
                                          </p:val>
                                        </p:tav>
                                        <p:tav tm="100000">
                                          <p:val>
                                            <p:strVal val="0-ppt_w/2"/>
                                          </p:val>
                                        </p:tav>
                                      </p:tavLst>
                                    </p:anim>
                                    <p:anim calcmode="lin" valueType="num">
                                      <p:cBhvr additive="base">
                                        <p:cTn id="62" dur="3000"/>
                                        <p:tgtEl>
                                          <p:spTgt spid="5"/>
                                        </p:tgtEl>
                                        <p:attrNameLst>
                                          <p:attrName>ppt_y</p:attrName>
                                        </p:attrNameLst>
                                      </p:cBhvr>
                                      <p:tavLst>
                                        <p:tav tm="0">
                                          <p:val>
                                            <p:strVal val="ppt_y"/>
                                          </p:val>
                                        </p:tav>
                                        <p:tav tm="100000">
                                          <p:val>
                                            <p:strVal val="ppt_y"/>
                                          </p:val>
                                        </p:tav>
                                      </p:tavLst>
                                    </p:anim>
                                    <p:set>
                                      <p:cBhvr>
                                        <p:cTn id="63" dur="1" fill="hold">
                                          <p:stCondLst>
                                            <p:cond delay="2999"/>
                                          </p:stCondLst>
                                        </p:cTn>
                                        <p:tgtEl>
                                          <p:spTgt spid="5"/>
                                        </p:tgtEl>
                                        <p:attrNameLst>
                                          <p:attrName>style.visibility</p:attrName>
                                        </p:attrNameLst>
                                      </p:cBhvr>
                                      <p:to>
                                        <p:strVal val="hidden"/>
                                      </p:to>
                                    </p:set>
                                  </p:childTnLst>
                                </p:cTn>
                              </p:par>
                              <p:par>
                                <p:cTn id="64" presetID="2" presetClass="exit" presetSubtype="8" fill="hold" nodeType="withEffect">
                                  <p:stCondLst>
                                    <p:cond delay="0"/>
                                  </p:stCondLst>
                                  <p:childTnLst>
                                    <p:anim calcmode="lin" valueType="num">
                                      <p:cBhvr additive="base">
                                        <p:cTn id="65" dur="3000"/>
                                        <p:tgtEl>
                                          <p:spTgt spid="8"/>
                                        </p:tgtEl>
                                        <p:attrNameLst>
                                          <p:attrName>ppt_x</p:attrName>
                                        </p:attrNameLst>
                                      </p:cBhvr>
                                      <p:tavLst>
                                        <p:tav tm="0">
                                          <p:val>
                                            <p:strVal val="ppt_x"/>
                                          </p:val>
                                        </p:tav>
                                        <p:tav tm="100000">
                                          <p:val>
                                            <p:strVal val="0-ppt_w/2"/>
                                          </p:val>
                                        </p:tav>
                                      </p:tavLst>
                                    </p:anim>
                                    <p:anim calcmode="lin" valueType="num">
                                      <p:cBhvr additive="base">
                                        <p:cTn id="66" dur="3000"/>
                                        <p:tgtEl>
                                          <p:spTgt spid="8"/>
                                        </p:tgtEl>
                                        <p:attrNameLst>
                                          <p:attrName>ppt_y</p:attrName>
                                        </p:attrNameLst>
                                      </p:cBhvr>
                                      <p:tavLst>
                                        <p:tav tm="0">
                                          <p:val>
                                            <p:strVal val="ppt_y"/>
                                          </p:val>
                                        </p:tav>
                                        <p:tav tm="100000">
                                          <p:val>
                                            <p:strVal val="ppt_y"/>
                                          </p:val>
                                        </p:tav>
                                      </p:tavLst>
                                    </p:anim>
                                    <p:set>
                                      <p:cBhvr>
                                        <p:cTn id="67" dur="1" fill="hold">
                                          <p:stCondLst>
                                            <p:cond delay="2999"/>
                                          </p:stCondLst>
                                        </p:cTn>
                                        <p:tgtEl>
                                          <p:spTgt spid="8"/>
                                        </p:tgtEl>
                                        <p:attrNameLst>
                                          <p:attrName>style.visibility</p:attrName>
                                        </p:attrNameLst>
                                      </p:cBhvr>
                                      <p:to>
                                        <p:strVal val="hidden"/>
                                      </p:to>
                                    </p:set>
                                  </p:childTnLst>
                                </p:cTn>
                              </p:par>
                              <p:par>
                                <p:cTn id="68" presetID="2" presetClass="exit" presetSubtype="8" fill="hold" nodeType="withEffect">
                                  <p:stCondLst>
                                    <p:cond delay="0"/>
                                  </p:stCondLst>
                                  <p:childTnLst>
                                    <p:anim calcmode="lin" valueType="num">
                                      <p:cBhvr additive="base">
                                        <p:cTn id="69" dur="3000"/>
                                        <p:tgtEl>
                                          <p:spTgt spid="9"/>
                                        </p:tgtEl>
                                        <p:attrNameLst>
                                          <p:attrName>ppt_x</p:attrName>
                                        </p:attrNameLst>
                                      </p:cBhvr>
                                      <p:tavLst>
                                        <p:tav tm="0">
                                          <p:val>
                                            <p:strVal val="ppt_x"/>
                                          </p:val>
                                        </p:tav>
                                        <p:tav tm="100000">
                                          <p:val>
                                            <p:strVal val="0-ppt_w/2"/>
                                          </p:val>
                                        </p:tav>
                                      </p:tavLst>
                                    </p:anim>
                                    <p:anim calcmode="lin" valueType="num">
                                      <p:cBhvr additive="base">
                                        <p:cTn id="70" dur="3000"/>
                                        <p:tgtEl>
                                          <p:spTgt spid="9"/>
                                        </p:tgtEl>
                                        <p:attrNameLst>
                                          <p:attrName>ppt_y</p:attrName>
                                        </p:attrNameLst>
                                      </p:cBhvr>
                                      <p:tavLst>
                                        <p:tav tm="0">
                                          <p:val>
                                            <p:strVal val="ppt_y"/>
                                          </p:val>
                                        </p:tav>
                                        <p:tav tm="100000">
                                          <p:val>
                                            <p:strVal val="ppt_y"/>
                                          </p:val>
                                        </p:tav>
                                      </p:tavLst>
                                    </p:anim>
                                    <p:set>
                                      <p:cBhvr>
                                        <p:cTn id="71" dur="1" fill="hold">
                                          <p:stCondLst>
                                            <p:cond delay="2999"/>
                                          </p:stCondLst>
                                        </p:cTn>
                                        <p:tgtEl>
                                          <p:spTgt spid="9"/>
                                        </p:tgtEl>
                                        <p:attrNameLst>
                                          <p:attrName>style.visibility</p:attrName>
                                        </p:attrNameLst>
                                      </p:cBhvr>
                                      <p:to>
                                        <p:strVal val="hidden"/>
                                      </p:to>
                                    </p:set>
                                  </p:childTnLst>
                                </p:cTn>
                              </p:par>
                              <p:par>
                                <p:cTn id="72" presetID="9" presetClass="exit" presetSubtype="0" fill="hold" nodeType="withEffect">
                                  <p:stCondLst>
                                    <p:cond delay="0"/>
                                  </p:stCondLst>
                                  <p:childTnLst>
                                    <p:animEffect transition="out" filter="dissolve">
                                      <p:cBhvr>
                                        <p:cTn id="73" dur="3000"/>
                                        <p:tgtEl>
                                          <p:spTgt spid="5"/>
                                        </p:tgtEl>
                                      </p:cBhvr>
                                    </p:animEffect>
                                    <p:set>
                                      <p:cBhvr>
                                        <p:cTn id="74" dur="1" fill="hold">
                                          <p:stCondLst>
                                            <p:cond delay="2999"/>
                                          </p:stCondLst>
                                        </p:cTn>
                                        <p:tgtEl>
                                          <p:spTgt spid="5"/>
                                        </p:tgtEl>
                                        <p:attrNameLst>
                                          <p:attrName>style.visibility</p:attrName>
                                        </p:attrNameLst>
                                      </p:cBhvr>
                                      <p:to>
                                        <p:strVal val="hidden"/>
                                      </p:to>
                                    </p:set>
                                  </p:childTnLst>
                                </p:cTn>
                              </p:par>
                              <p:par>
                                <p:cTn id="75" presetID="9" presetClass="exit" presetSubtype="0" fill="hold" nodeType="withEffect">
                                  <p:stCondLst>
                                    <p:cond delay="0"/>
                                  </p:stCondLst>
                                  <p:childTnLst>
                                    <p:animEffect transition="out" filter="dissolve">
                                      <p:cBhvr>
                                        <p:cTn id="76" dur="3000"/>
                                        <p:tgtEl>
                                          <p:spTgt spid="6"/>
                                        </p:tgtEl>
                                      </p:cBhvr>
                                    </p:animEffect>
                                    <p:set>
                                      <p:cBhvr>
                                        <p:cTn id="77" dur="1" fill="hold">
                                          <p:stCondLst>
                                            <p:cond delay="2999"/>
                                          </p:stCondLst>
                                        </p:cTn>
                                        <p:tgtEl>
                                          <p:spTgt spid="6"/>
                                        </p:tgtEl>
                                        <p:attrNameLst>
                                          <p:attrName>style.visibility</p:attrName>
                                        </p:attrNameLst>
                                      </p:cBhvr>
                                      <p:to>
                                        <p:strVal val="hidden"/>
                                      </p:to>
                                    </p:set>
                                  </p:childTnLst>
                                </p:cTn>
                              </p:par>
                              <p:par>
                                <p:cTn id="78" presetID="9" presetClass="exit" presetSubtype="0" fill="hold" nodeType="withEffect">
                                  <p:stCondLst>
                                    <p:cond delay="0"/>
                                  </p:stCondLst>
                                  <p:childTnLst>
                                    <p:animEffect transition="out" filter="dissolve">
                                      <p:cBhvr>
                                        <p:cTn id="79" dur="3000"/>
                                        <p:tgtEl>
                                          <p:spTgt spid="7"/>
                                        </p:tgtEl>
                                      </p:cBhvr>
                                    </p:animEffect>
                                    <p:set>
                                      <p:cBhvr>
                                        <p:cTn id="80" dur="1" fill="hold">
                                          <p:stCondLst>
                                            <p:cond delay="2999"/>
                                          </p:stCondLst>
                                        </p:cTn>
                                        <p:tgtEl>
                                          <p:spTgt spid="7"/>
                                        </p:tgtEl>
                                        <p:attrNameLst>
                                          <p:attrName>style.visibility</p:attrName>
                                        </p:attrNameLst>
                                      </p:cBhvr>
                                      <p:to>
                                        <p:strVal val="hidden"/>
                                      </p:to>
                                    </p:set>
                                  </p:childTnLst>
                                </p:cTn>
                              </p:par>
                              <p:par>
                                <p:cTn id="81" presetID="9" presetClass="exit" presetSubtype="0" fill="hold" nodeType="withEffect">
                                  <p:stCondLst>
                                    <p:cond delay="0"/>
                                  </p:stCondLst>
                                  <p:childTnLst>
                                    <p:animEffect transition="out" filter="dissolve">
                                      <p:cBhvr>
                                        <p:cTn id="82" dur="3000"/>
                                        <p:tgtEl>
                                          <p:spTgt spid="8"/>
                                        </p:tgtEl>
                                      </p:cBhvr>
                                    </p:animEffect>
                                    <p:set>
                                      <p:cBhvr>
                                        <p:cTn id="83" dur="1" fill="hold">
                                          <p:stCondLst>
                                            <p:cond delay="2999"/>
                                          </p:stCondLst>
                                        </p:cTn>
                                        <p:tgtEl>
                                          <p:spTgt spid="8"/>
                                        </p:tgtEl>
                                        <p:attrNameLst>
                                          <p:attrName>style.visibility</p:attrName>
                                        </p:attrNameLst>
                                      </p:cBhvr>
                                      <p:to>
                                        <p:strVal val="hidden"/>
                                      </p:to>
                                    </p:set>
                                  </p:childTnLst>
                                </p:cTn>
                              </p:par>
                              <p:par>
                                <p:cTn id="84" presetID="9" presetClass="exit" presetSubtype="0" fill="hold" nodeType="withEffect">
                                  <p:stCondLst>
                                    <p:cond delay="0"/>
                                  </p:stCondLst>
                                  <p:childTnLst>
                                    <p:animEffect transition="out" filter="dissolve">
                                      <p:cBhvr>
                                        <p:cTn id="85" dur="3000"/>
                                        <p:tgtEl>
                                          <p:spTgt spid="9"/>
                                        </p:tgtEl>
                                      </p:cBhvr>
                                    </p:animEffect>
                                    <p:set>
                                      <p:cBhvr>
                                        <p:cTn id="86" dur="1" fill="hold">
                                          <p:stCondLst>
                                            <p:cond delay="2999"/>
                                          </p:stCondLst>
                                        </p:cTn>
                                        <p:tgtEl>
                                          <p:spTgt spid="9"/>
                                        </p:tgtEl>
                                        <p:attrNameLst>
                                          <p:attrName>style.visibility</p:attrName>
                                        </p:attrNameLst>
                                      </p:cBhvr>
                                      <p:to>
                                        <p:strVal val="hidden"/>
                                      </p:to>
                                    </p:set>
                                  </p:childTnLst>
                                </p:cTn>
                              </p:par>
                              <p:par>
                                <p:cTn id="87" presetID="9" presetClass="exit" presetSubtype="0" fill="hold" nodeType="withEffect">
                                  <p:stCondLst>
                                    <p:cond delay="0"/>
                                  </p:stCondLst>
                                  <p:childTnLst>
                                    <p:animEffect transition="out" filter="dissolve">
                                      <p:cBhvr>
                                        <p:cTn id="88" dur="3000"/>
                                        <p:tgtEl>
                                          <p:spTgt spid="10"/>
                                        </p:tgtEl>
                                      </p:cBhvr>
                                    </p:animEffect>
                                    <p:set>
                                      <p:cBhvr>
                                        <p:cTn id="89" dur="1" fill="hold">
                                          <p:stCondLst>
                                            <p:cond delay="2999"/>
                                          </p:stCondLst>
                                        </p:cTn>
                                        <p:tgtEl>
                                          <p:spTgt spid="10"/>
                                        </p:tgtEl>
                                        <p:attrNameLst>
                                          <p:attrName>style.visibility</p:attrName>
                                        </p:attrNameLst>
                                      </p:cBhvr>
                                      <p:to>
                                        <p:strVal val="hidden"/>
                                      </p:to>
                                    </p:set>
                                  </p:childTnLst>
                                </p:cTn>
                              </p:par>
                              <p:par>
                                <p:cTn id="90" presetID="13" presetClass="exit" presetSubtype="32" fill="hold" nodeType="withEffect">
                                  <p:stCondLst>
                                    <p:cond delay="0"/>
                                  </p:stCondLst>
                                  <p:childTnLst>
                                    <p:animEffect transition="out" filter="plus(out)">
                                      <p:cBhvr>
                                        <p:cTn id="91" dur="3000"/>
                                        <p:tgtEl>
                                          <p:spTgt spid="5"/>
                                        </p:tgtEl>
                                      </p:cBhvr>
                                    </p:animEffect>
                                    <p:set>
                                      <p:cBhvr>
                                        <p:cTn id="92" dur="1" fill="hold">
                                          <p:stCondLst>
                                            <p:cond delay="2999"/>
                                          </p:stCondLst>
                                        </p:cTn>
                                        <p:tgtEl>
                                          <p:spTgt spid="5"/>
                                        </p:tgtEl>
                                        <p:attrNameLst>
                                          <p:attrName>style.visibility</p:attrName>
                                        </p:attrNameLst>
                                      </p:cBhvr>
                                      <p:to>
                                        <p:strVal val="hidden"/>
                                      </p:to>
                                    </p:set>
                                  </p:childTnLst>
                                </p:cTn>
                              </p:par>
                              <p:par>
                                <p:cTn id="93" presetID="13" presetClass="exit" presetSubtype="32" fill="hold" nodeType="withEffect">
                                  <p:stCondLst>
                                    <p:cond delay="0"/>
                                  </p:stCondLst>
                                  <p:childTnLst>
                                    <p:animEffect transition="out" filter="plus(out)">
                                      <p:cBhvr>
                                        <p:cTn id="94" dur="3000"/>
                                        <p:tgtEl>
                                          <p:spTgt spid="6"/>
                                        </p:tgtEl>
                                      </p:cBhvr>
                                    </p:animEffect>
                                    <p:set>
                                      <p:cBhvr>
                                        <p:cTn id="95" dur="1" fill="hold">
                                          <p:stCondLst>
                                            <p:cond delay="2999"/>
                                          </p:stCondLst>
                                        </p:cTn>
                                        <p:tgtEl>
                                          <p:spTgt spid="6"/>
                                        </p:tgtEl>
                                        <p:attrNameLst>
                                          <p:attrName>style.visibility</p:attrName>
                                        </p:attrNameLst>
                                      </p:cBhvr>
                                      <p:to>
                                        <p:strVal val="hidden"/>
                                      </p:to>
                                    </p:set>
                                  </p:childTnLst>
                                </p:cTn>
                              </p:par>
                              <p:par>
                                <p:cTn id="96" presetID="13" presetClass="exit" presetSubtype="32" fill="hold" nodeType="withEffect">
                                  <p:stCondLst>
                                    <p:cond delay="0"/>
                                  </p:stCondLst>
                                  <p:childTnLst>
                                    <p:animEffect transition="out" filter="plus(out)">
                                      <p:cBhvr>
                                        <p:cTn id="97" dur="3000"/>
                                        <p:tgtEl>
                                          <p:spTgt spid="7"/>
                                        </p:tgtEl>
                                      </p:cBhvr>
                                    </p:animEffect>
                                    <p:set>
                                      <p:cBhvr>
                                        <p:cTn id="98" dur="1" fill="hold">
                                          <p:stCondLst>
                                            <p:cond delay="2999"/>
                                          </p:stCondLst>
                                        </p:cTn>
                                        <p:tgtEl>
                                          <p:spTgt spid="7"/>
                                        </p:tgtEl>
                                        <p:attrNameLst>
                                          <p:attrName>style.visibility</p:attrName>
                                        </p:attrNameLst>
                                      </p:cBhvr>
                                      <p:to>
                                        <p:strVal val="hidden"/>
                                      </p:to>
                                    </p:set>
                                  </p:childTnLst>
                                </p:cTn>
                              </p:par>
                              <p:par>
                                <p:cTn id="99" presetID="13" presetClass="exit" presetSubtype="32" fill="hold" nodeType="withEffect">
                                  <p:stCondLst>
                                    <p:cond delay="0"/>
                                  </p:stCondLst>
                                  <p:childTnLst>
                                    <p:animEffect transition="out" filter="plus(out)">
                                      <p:cBhvr>
                                        <p:cTn id="100" dur="3000"/>
                                        <p:tgtEl>
                                          <p:spTgt spid="8"/>
                                        </p:tgtEl>
                                      </p:cBhvr>
                                    </p:animEffect>
                                    <p:set>
                                      <p:cBhvr>
                                        <p:cTn id="101" dur="1" fill="hold">
                                          <p:stCondLst>
                                            <p:cond delay="2999"/>
                                          </p:stCondLst>
                                        </p:cTn>
                                        <p:tgtEl>
                                          <p:spTgt spid="8"/>
                                        </p:tgtEl>
                                        <p:attrNameLst>
                                          <p:attrName>style.visibility</p:attrName>
                                        </p:attrNameLst>
                                      </p:cBhvr>
                                      <p:to>
                                        <p:strVal val="hidden"/>
                                      </p:to>
                                    </p:set>
                                  </p:childTnLst>
                                </p:cTn>
                              </p:par>
                              <p:par>
                                <p:cTn id="102" presetID="13" presetClass="exit" presetSubtype="32" fill="hold" nodeType="withEffect">
                                  <p:stCondLst>
                                    <p:cond delay="0"/>
                                  </p:stCondLst>
                                  <p:childTnLst>
                                    <p:animEffect transition="out" filter="plus(out)">
                                      <p:cBhvr>
                                        <p:cTn id="103" dur="3000"/>
                                        <p:tgtEl>
                                          <p:spTgt spid="9"/>
                                        </p:tgtEl>
                                      </p:cBhvr>
                                    </p:animEffect>
                                    <p:set>
                                      <p:cBhvr>
                                        <p:cTn id="104" dur="1" fill="hold">
                                          <p:stCondLst>
                                            <p:cond delay="2999"/>
                                          </p:stCondLst>
                                        </p:cTn>
                                        <p:tgtEl>
                                          <p:spTgt spid="9"/>
                                        </p:tgtEl>
                                        <p:attrNameLst>
                                          <p:attrName>style.visibility</p:attrName>
                                        </p:attrNameLst>
                                      </p:cBhvr>
                                      <p:to>
                                        <p:strVal val="hidden"/>
                                      </p:to>
                                    </p:set>
                                  </p:childTnLst>
                                </p:cTn>
                              </p:par>
                              <p:par>
                                <p:cTn id="105" presetID="13" presetClass="exit" presetSubtype="32" fill="hold" nodeType="withEffect">
                                  <p:stCondLst>
                                    <p:cond delay="0"/>
                                  </p:stCondLst>
                                  <p:childTnLst>
                                    <p:animEffect transition="out" filter="plus(out)">
                                      <p:cBhvr>
                                        <p:cTn id="106" dur="3000"/>
                                        <p:tgtEl>
                                          <p:spTgt spid="10"/>
                                        </p:tgtEl>
                                      </p:cBhvr>
                                    </p:animEffect>
                                    <p:set>
                                      <p:cBhvr>
                                        <p:cTn id="107" dur="1" fill="hold">
                                          <p:stCondLst>
                                            <p:cond delay="2999"/>
                                          </p:stCondLst>
                                        </p:cTn>
                                        <p:tgtEl>
                                          <p:spTgt spid="10"/>
                                        </p:tgtEl>
                                        <p:attrNameLst>
                                          <p:attrName>style.visibility</p:attrName>
                                        </p:attrNameLst>
                                      </p:cBhvr>
                                      <p:to>
                                        <p:strVal val="hidden"/>
                                      </p:to>
                                    </p:set>
                                  </p:childTnLst>
                                </p:cTn>
                              </p:par>
                              <p:par>
                                <p:cTn id="108" presetID="23" presetClass="entr" presetSubtype="288" fill="hold" nodeType="withEffect">
                                  <p:stCondLst>
                                    <p:cond delay="0"/>
                                  </p:stCondLst>
                                  <p:childTnLst>
                                    <p:set>
                                      <p:cBhvr>
                                        <p:cTn id="109" dur="1" fill="hold">
                                          <p:stCondLst>
                                            <p:cond delay="0"/>
                                          </p:stCondLst>
                                        </p:cTn>
                                        <p:tgtEl>
                                          <p:spTgt spid="4"/>
                                        </p:tgtEl>
                                        <p:attrNameLst>
                                          <p:attrName>style.visibility</p:attrName>
                                        </p:attrNameLst>
                                      </p:cBhvr>
                                      <p:to>
                                        <p:strVal val="visible"/>
                                      </p:to>
                                    </p:set>
                                    <p:anim calcmode="lin" valueType="num">
                                      <p:cBhvr>
                                        <p:cTn id="110" dur="3000" fill="hold"/>
                                        <p:tgtEl>
                                          <p:spTgt spid="4"/>
                                        </p:tgtEl>
                                        <p:attrNameLst>
                                          <p:attrName>ppt_w</p:attrName>
                                        </p:attrNameLst>
                                      </p:cBhvr>
                                      <p:tavLst>
                                        <p:tav tm="0">
                                          <p:val>
                                            <p:strVal val="4/3*#ppt_w"/>
                                          </p:val>
                                        </p:tav>
                                        <p:tav tm="100000">
                                          <p:val>
                                            <p:strVal val="#ppt_w"/>
                                          </p:val>
                                        </p:tav>
                                      </p:tavLst>
                                    </p:anim>
                                    <p:anim calcmode="lin" valueType="num">
                                      <p:cBhvr>
                                        <p:cTn id="111" dur="3000" fill="hold"/>
                                        <p:tgtEl>
                                          <p:spTgt spid="4"/>
                                        </p:tgtEl>
                                        <p:attrNameLst>
                                          <p:attrName>ppt_h</p:attrName>
                                        </p:attrNameLst>
                                      </p:cBhvr>
                                      <p:tavLst>
                                        <p:tav tm="0">
                                          <p:val>
                                            <p:strVal val="4/3*#ppt_h"/>
                                          </p:val>
                                        </p:tav>
                                        <p:tav tm="100000">
                                          <p:val>
                                            <p:strVal val="#ppt_h"/>
                                          </p:val>
                                        </p:tav>
                                      </p:tavLst>
                                    </p:anim>
                                  </p:childTnLst>
                                </p:cTn>
                              </p:par>
                              <p:par>
                                <p:cTn id="112" presetID="16" presetClass="entr" presetSubtype="37" fill="hold" nodeType="withEffect">
                                  <p:stCondLst>
                                    <p:cond delay="0"/>
                                  </p:stCondLst>
                                  <p:childTnLst>
                                    <p:set>
                                      <p:cBhvr>
                                        <p:cTn id="113" dur="1" fill="hold">
                                          <p:stCondLst>
                                            <p:cond delay="0"/>
                                          </p:stCondLst>
                                        </p:cTn>
                                        <p:tgtEl>
                                          <p:spTgt spid="4"/>
                                        </p:tgtEl>
                                        <p:attrNameLst>
                                          <p:attrName>style.visibility</p:attrName>
                                        </p:attrNameLst>
                                      </p:cBhvr>
                                      <p:to>
                                        <p:strVal val="visible"/>
                                      </p:to>
                                    </p:set>
                                    <p:animEffect transition="in" filter="barn(outVertical)">
                                      <p:cBhvr>
                                        <p:cTn id="114" dur="3000"/>
                                        <p:tgtEl>
                                          <p:spTgt spid="4"/>
                                        </p:tgtEl>
                                      </p:cBhvr>
                                    </p:animEffect>
                                  </p:childTnLst>
                                </p:cTn>
                              </p:par>
                            </p:childTnLst>
                          </p:cTn>
                        </p:par>
                        <p:par>
                          <p:cTn id="115" fill="hold" nodeType="afterGroup">
                            <p:stCondLst>
                              <p:cond delay="6000"/>
                            </p:stCondLst>
                            <p:childTnLst>
                              <p:par>
                                <p:cTn id="116" presetID="40" presetClass="entr" presetSubtype="0" fill="hold" grpId="0" nodeType="afterEffect">
                                  <p:stCondLst>
                                    <p:cond delay="0"/>
                                  </p:stCondLst>
                                  <p:iterate type="lt">
                                    <p:tmPct val="10000"/>
                                  </p:iterate>
                                  <p:childTnLst>
                                    <p:set>
                                      <p:cBhvr>
                                        <p:cTn id="117" dur="1" fill="hold">
                                          <p:stCondLst>
                                            <p:cond delay="0"/>
                                          </p:stCondLst>
                                        </p:cTn>
                                        <p:tgtEl>
                                          <p:spTgt spid="11"/>
                                        </p:tgtEl>
                                        <p:attrNameLst>
                                          <p:attrName>style.visibility</p:attrName>
                                        </p:attrNameLst>
                                      </p:cBhvr>
                                      <p:to>
                                        <p:strVal val="visible"/>
                                      </p:to>
                                    </p:set>
                                    <p:animEffect transition="in" filter="fade">
                                      <p:cBhvr>
                                        <p:cTn id="118" dur="1000"/>
                                        <p:tgtEl>
                                          <p:spTgt spid="11"/>
                                        </p:tgtEl>
                                      </p:cBhvr>
                                    </p:animEffect>
                                    <p:anim calcmode="lin" valueType="num">
                                      <p:cBhvr>
                                        <p:cTn id="119" dur="1000" fill="hold"/>
                                        <p:tgtEl>
                                          <p:spTgt spid="11"/>
                                        </p:tgtEl>
                                        <p:attrNameLst>
                                          <p:attrName>ppt_x</p:attrName>
                                        </p:attrNameLst>
                                      </p:cBhvr>
                                      <p:tavLst>
                                        <p:tav tm="0">
                                          <p:val>
                                            <p:strVal val="#ppt_x-.1"/>
                                          </p:val>
                                        </p:tav>
                                        <p:tav tm="100000">
                                          <p:val>
                                            <p:strVal val="#ppt_x"/>
                                          </p:val>
                                        </p:tav>
                                      </p:tavLst>
                                    </p:anim>
                                    <p:anim calcmode="lin" valueType="num">
                                      <p:cBhvr>
                                        <p:cTn id="12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763"/>
            <a:ext cx="9144000" cy="5133975"/>
          </a:xfrm>
          <a:prstGeom prst="rect">
            <a:avLst/>
          </a:prstGeom>
          <a:noFill/>
          <a:ln>
            <a:noFill/>
          </a:ln>
          <a:scene3d>
            <a:camera prst="orthographicFront"/>
            <a:lightRig rig="threePt" dir="t"/>
          </a:scene3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heurón"/>
          <p:cNvSpPr/>
          <p:nvPr/>
        </p:nvSpPr>
        <p:spPr>
          <a:xfrm rot="16200000">
            <a:off x="2385219" y="3045619"/>
            <a:ext cx="1981200" cy="2214562"/>
          </a:xfrm>
          <a:prstGeom prst="chevron">
            <a:avLst>
              <a:gd name="adj" fmla="val 74946"/>
            </a:avLst>
          </a:prstGeom>
          <a:noFill/>
          <a:ln w="38100">
            <a:solidFill>
              <a:srgbClr val="FFC00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rot="16200000">
            <a:off x="4688682" y="3045618"/>
            <a:ext cx="1981200" cy="2214563"/>
          </a:xfrm>
          <a:prstGeom prst="chevron">
            <a:avLst>
              <a:gd name="adj" fmla="val 74946"/>
            </a:avLst>
          </a:prstGeom>
          <a:noFill/>
          <a:ln w="38100">
            <a:solidFill>
              <a:srgbClr val="FFC00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rot="16200000">
            <a:off x="2401888" y="1866900"/>
            <a:ext cx="1982787" cy="2214563"/>
          </a:xfrm>
          <a:prstGeom prst="chevron">
            <a:avLst>
              <a:gd name="adj" fmla="val 74946"/>
            </a:avLst>
          </a:prstGeom>
          <a:noFill/>
          <a:ln w="38100">
            <a:solidFill>
              <a:srgbClr val="FFC00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rot="16200000">
            <a:off x="4687888" y="1866900"/>
            <a:ext cx="1982787" cy="2214563"/>
          </a:xfrm>
          <a:prstGeom prst="chevron">
            <a:avLst>
              <a:gd name="adj" fmla="val 74946"/>
            </a:avLst>
          </a:prstGeom>
          <a:noFill/>
          <a:ln w="38100">
            <a:solidFill>
              <a:srgbClr val="FFC00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rot="16200000">
            <a:off x="2401888" y="849312"/>
            <a:ext cx="1982788" cy="2214563"/>
          </a:xfrm>
          <a:prstGeom prst="chevron">
            <a:avLst>
              <a:gd name="adj" fmla="val 74946"/>
            </a:avLst>
          </a:prstGeom>
          <a:noFill/>
          <a:ln w="38100">
            <a:solidFill>
              <a:srgbClr val="FFC00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16200000">
            <a:off x="4688682" y="902493"/>
            <a:ext cx="1981200" cy="2214563"/>
          </a:xfrm>
          <a:prstGeom prst="chevron">
            <a:avLst>
              <a:gd name="adj" fmla="val 74946"/>
            </a:avLst>
          </a:prstGeom>
          <a:noFill/>
          <a:ln w="38100">
            <a:solidFill>
              <a:srgbClr val="FFC00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rot="16200000">
            <a:off x="2401888" y="-115888"/>
            <a:ext cx="1982788" cy="2214563"/>
          </a:xfrm>
          <a:prstGeom prst="chevron">
            <a:avLst>
              <a:gd name="adj" fmla="val 74946"/>
            </a:avLst>
          </a:prstGeom>
          <a:noFill/>
          <a:ln w="38100">
            <a:solidFill>
              <a:srgbClr val="FFC00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rot="16200000">
            <a:off x="4687888" y="-115888"/>
            <a:ext cx="1982788" cy="2214563"/>
          </a:xfrm>
          <a:prstGeom prst="chevron">
            <a:avLst>
              <a:gd name="adj" fmla="val 74946"/>
            </a:avLst>
          </a:prstGeom>
          <a:noFill/>
          <a:ln w="38100">
            <a:solidFill>
              <a:srgbClr val="FFC00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uadroTexto"/>
          <p:cNvSpPr txBox="1"/>
          <p:nvPr/>
        </p:nvSpPr>
        <p:spPr>
          <a:xfrm>
            <a:off x="1042988" y="4371975"/>
            <a:ext cx="7705725" cy="646113"/>
          </a:xfrm>
          <a:prstGeom prst="rect">
            <a:avLst/>
          </a:prstGeom>
          <a:noFill/>
          <a:scene3d>
            <a:camera prst="orthographicFront"/>
            <a:lightRig rig="threePt" dir="t"/>
          </a:scene3d>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También se dan premios a la iluminación y decoración de las calles de Valencia, y un premio especial dirigido al ninot, el Ninot </a:t>
            </a:r>
            <a:r>
              <a:rPr lang="es-ES" b="1" dirty="0" err="1">
                <a:effectLst>
                  <a:glow rad="101600">
                    <a:schemeClr val="accent2">
                      <a:satMod val="175000"/>
                      <a:alpha val="40000"/>
                    </a:schemeClr>
                  </a:glow>
                  <a:outerShdw blurRad="38100" dist="38100" dir="2700000" algn="tl">
                    <a:srgbClr val="1F497D"/>
                  </a:outerShdw>
                </a:effectLst>
              </a:rPr>
              <a:t>Indultat</a:t>
            </a:r>
            <a:r>
              <a:rPr lang="es-ES" b="1" dirty="0">
                <a:effectLst>
                  <a:glow rad="101600">
                    <a:schemeClr val="accent2">
                      <a:satMod val="175000"/>
                      <a:alpha val="40000"/>
                    </a:schemeClr>
                  </a:glow>
                  <a:outerShdw blurRad="38100" dist="38100" dir="2700000" algn="tl">
                    <a:srgbClr val="1F497D"/>
                  </a:outerShdw>
                </a:effectLst>
              </a:rPr>
              <a:t>.</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14:prism isInverted="1"/>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ppt_x"/>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ppt_x"/>
                                          </p:val>
                                        </p:tav>
                                        <p:tav tm="100000">
                                          <p:val>
                                            <p:strVal val="#ppt_x"/>
                                          </p:val>
                                        </p:tav>
                                      </p:tavLst>
                                    </p:anim>
                                    <p:anim calcmode="lin" valueType="num">
                                      <p:cBhvr additive="base">
                                        <p:cTn id="20" dur="30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ppt_x"/>
                                          </p:val>
                                        </p:tav>
                                        <p:tav tm="100000">
                                          <p:val>
                                            <p:strVal val="#ppt_x"/>
                                          </p:val>
                                        </p:tav>
                                      </p:tavLst>
                                    </p:anim>
                                    <p:anim calcmode="lin" valueType="num">
                                      <p:cBhvr additive="base">
                                        <p:cTn id="24" dur="30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ppt_x"/>
                                          </p:val>
                                        </p:tav>
                                        <p:tav tm="100000">
                                          <p:val>
                                            <p:strVal val="#ppt_x"/>
                                          </p:val>
                                        </p:tav>
                                      </p:tavLst>
                                    </p:anim>
                                    <p:anim calcmode="lin" valueType="num">
                                      <p:cBhvr additive="base">
                                        <p:cTn id="28" dur="3000" fill="hold"/>
                                        <p:tgtEl>
                                          <p:spTgt spid="8"/>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ppt_x"/>
                                          </p:val>
                                        </p:tav>
                                        <p:tav tm="100000">
                                          <p:val>
                                            <p:strVal val="#ppt_x"/>
                                          </p:val>
                                        </p:tav>
                                      </p:tavLst>
                                    </p:anim>
                                    <p:anim calcmode="lin" valueType="num">
                                      <p:cBhvr additive="base">
                                        <p:cTn id="32" dur="3000" fill="hold"/>
                                        <p:tgtEl>
                                          <p:spTgt spid="10"/>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ppt_x"/>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plus(in)">
                                      <p:cBhvr>
                                        <p:cTn id="39" dur="3000"/>
                                        <p:tgtEl>
                                          <p:spTgt spid="5"/>
                                        </p:tgtEl>
                                      </p:cBhvr>
                                    </p:animEffect>
                                  </p:childTnLst>
                                </p:cTn>
                              </p:par>
                              <p:par>
                                <p:cTn id="40" presetID="13" presetClass="entr" presetSubtype="16"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plus(in)">
                                      <p:cBhvr>
                                        <p:cTn id="42" dur="3000"/>
                                        <p:tgtEl>
                                          <p:spTgt spid="6"/>
                                        </p:tgtEl>
                                      </p:cBhvr>
                                    </p:animEffect>
                                  </p:childTnLst>
                                </p:cTn>
                              </p:par>
                              <p:par>
                                <p:cTn id="43" presetID="13" presetClass="entr" presetSubtype="16"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plus(in)">
                                      <p:cBhvr>
                                        <p:cTn id="48" dur="3000"/>
                                        <p:tgtEl>
                                          <p:spTgt spid="8"/>
                                        </p:tgtEl>
                                      </p:cBhvr>
                                    </p:animEffect>
                                  </p:childTnLst>
                                </p:cTn>
                              </p:par>
                              <p:par>
                                <p:cTn id="49" presetID="13" presetClass="entr" presetSubtype="16"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plus(in)">
                                      <p:cBhvr>
                                        <p:cTn id="51" dur="3000"/>
                                        <p:tgtEl>
                                          <p:spTgt spid="9"/>
                                        </p:tgtEl>
                                      </p:cBhvr>
                                    </p:animEffect>
                                  </p:childTnLst>
                                </p:cTn>
                              </p:par>
                              <p:par>
                                <p:cTn id="52" presetID="13" presetClass="entr" presetSubtype="16"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plus(in)">
                                      <p:cBhvr>
                                        <p:cTn id="54" dur="3000"/>
                                        <p:tgtEl>
                                          <p:spTgt spid="10"/>
                                        </p:tgtEl>
                                      </p:cBhvr>
                                    </p:animEffect>
                                  </p:childTnLst>
                                </p:cTn>
                              </p:par>
                              <p:par>
                                <p:cTn id="55" presetID="13" presetClass="entr" presetSubtype="16"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plus(in)">
                                      <p:cBhvr>
                                        <p:cTn id="57" dur="3000"/>
                                        <p:tgtEl>
                                          <p:spTgt spid="11"/>
                                        </p:tgtEl>
                                      </p:cBhvr>
                                    </p:animEffect>
                                  </p:childTnLst>
                                </p:cTn>
                              </p:par>
                              <p:par>
                                <p:cTn id="58" presetID="13" presetClass="entr" presetSubtype="1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par>
                                <p:cTn id="61" presetID="8" presetClass="emph" presetSubtype="0" fill="hold" nodeType="withEffect">
                                  <p:stCondLst>
                                    <p:cond delay="0"/>
                                  </p:stCondLst>
                                  <p:childTnLst>
                                    <p:animRot by="21600000">
                                      <p:cBhvr>
                                        <p:cTn id="62" dur="3000" fill="hold"/>
                                        <p:tgtEl>
                                          <p:spTgt spid="5"/>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7"/>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1"/>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6"/>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8"/>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0"/>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2"/>
                                        </p:tgtEl>
                                        <p:attrNameLst>
                                          <p:attrName>r</p:attrName>
                                        </p:attrNameLst>
                                      </p:cBhvr>
                                    </p:animRot>
                                  </p:childTnLst>
                                </p:cTn>
                              </p:par>
                            </p:childTnLst>
                          </p:cTn>
                        </p:par>
                        <p:par>
                          <p:cTn id="77" fill="hold" nodeType="afterGroup">
                            <p:stCondLst>
                              <p:cond delay="3000"/>
                            </p:stCondLst>
                            <p:childTnLst>
                              <p:par>
                                <p:cTn id="78" presetID="13" presetClass="exit" presetSubtype="32" fill="hold" nodeType="afterEffect">
                                  <p:stCondLst>
                                    <p:cond delay="0"/>
                                  </p:stCondLst>
                                  <p:childTnLst>
                                    <p:animEffect transition="out" filter="plus(out)">
                                      <p:cBhvr>
                                        <p:cTn id="79" dur="3000"/>
                                        <p:tgtEl>
                                          <p:spTgt spid="5"/>
                                        </p:tgtEl>
                                      </p:cBhvr>
                                    </p:animEffect>
                                    <p:set>
                                      <p:cBhvr>
                                        <p:cTn id="80" dur="1" fill="hold">
                                          <p:stCondLst>
                                            <p:cond delay="2999"/>
                                          </p:stCondLst>
                                        </p:cTn>
                                        <p:tgtEl>
                                          <p:spTgt spid="5"/>
                                        </p:tgtEl>
                                        <p:attrNameLst>
                                          <p:attrName>style.visibility</p:attrName>
                                        </p:attrNameLst>
                                      </p:cBhvr>
                                      <p:to>
                                        <p:strVal val="hidden"/>
                                      </p:to>
                                    </p:set>
                                  </p:childTnLst>
                                </p:cTn>
                              </p:par>
                              <p:par>
                                <p:cTn id="81" presetID="13" presetClass="exit" presetSubtype="32" fill="hold" nodeType="withEffect">
                                  <p:stCondLst>
                                    <p:cond delay="0"/>
                                  </p:stCondLst>
                                  <p:childTnLst>
                                    <p:animEffect transition="out" filter="plus(out)">
                                      <p:cBhvr>
                                        <p:cTn id="82" dur="3000"/>
                                        <p:tgtEl>
                                          <p:spTgt spid="6"/>
                                        </p:tgtEl>
                                      </p:cBhvr>
                                    </p:animEffect>
                                    <p:set>
                                      <p:cBhvr>
                                        <p:cTn id="83" dur="1" fill="hold">
                                          <p:stCondLst>
                                            <p:cond delay="2999"/>
                                          </p:stCondLst>
                                        </p:cTn>
                                        <p:tgtEl>
                                          <p:spTgt spid="6"/>
                                        </p:tgtEl>
                                        <p:attrNameLst>
                                          <p:attrName>style.visibility</p:attrName>
                                        </p:attrNameLst>
                                      </p:cBhvr>
                                      <p:to>
                                        <p:strVal val="hidden"/>
                                      </p:to>
                                    </p:set>
                                  </p:childTnLst>
                                </p:cTn>
                              </p:par>
                              <p:par>
                                <p:cTn id="84" presetID="13" presetClass="exit" presetSubtype="32" fill="hold" nodeType="withEffect">
                                  <p:stCondLst>
                                    <p:cond delay="0"/>
                                  </p:stCondLst>
                                  <p:childTnLst>
                                    <p:animEffect transition="out" filter="plus(out)">
                                      <p:cBhvr>
                                        <p:cTn id="85" dur="3000"/>
                                        <p:tgtEl>
                                          <p:spTgt spid="7"/>
                                        </p:tgtEl>
                                      </p:cBhvr>
                                    </p:animEffect>
                                    <p:set>
                                      <p:cBhvr>
                                        <p:cTn id="86" dur="1" fill="hold">
                                          <p:stCondLst>
                                            <p:cond delay="2999"/>
                                          </p:stCondLst>
                                        </p:cTn>
                                        <p:tgtEl>
                                          <p:spTgt spid="7"/>
                                        </p:tgtEl>
                                        <p:attrNameLst>
                                          <p:attrName>style.visibility</p:attrName>
                                        </p:attrNameLst>
                                      </p:cBhvr>
                                      <p:to>
                                        <p:strVal val="hidden"/>
                                      </p:to>
                                    </p:set>
                                  </p:childTnLst>
                                </p:cTn>
                              </p:par>
                              <p:par>
                                <p:cTn id="87" presetID="13" presetClass="exit" presetSubtype="32" fill="hold" nodeType="withEffect">
                                  <p:stCondLst>
                                    <p:cond delay="0"/>
                                  </p:stCondLst>
                                  <p:childTnLst>
                                    <p:animEffect transition="out" filter="plus(out)">
                                      <p:cBhvr>
                                        <p:cTn id="88" dur="3000"/>
                                        <p:tgtEl>
                                          <p:spTgt spid="8"/>
                                        </p:tgtEl>
                                      </p:cBhvr>
                                    </p:animEffect>
                                    <p:set>
                                      <p:cBhvr>
                                        <p:cTn id="89" dur="1" fill="hold">
                                          <p:stCondLst>
                                            <p:cond delay="2999"/>
                                          </p:stCondLst>
                                        </p:cTn>
                                        <p:tgtEl>
                                          <p:spTgt spid="8"/>
                                        </p:tgtEl>
                                        <p:attrNameLst>
                                          <p:attrName>style.visibility</p:attrName>
                                        </p:attrNameLst>
                                      </p:cBhvr>
                                      <p:to>
                                        <p:strVal val="hidden"/>
                                      </p:to>
                                    </p:set>
                                  </p:childTnLst>
                                </p:cTn>
                              </p:par>
                              <p:par>
                                <p:cTn id="90" presetID="13" presetClass="exit" presetSubtype="32" fill="hold" nodeType="withEffect">
                                  <p:stCondLst>
                                    <p:cond delay="0"/>
                                  </p:stCondLst>
                                  <p:childTnLst>
                                    <p:animEffect transition="out" filter="plus(out)">
                                      <p:cBhvr>
                                        <p:cTn id="91" dur="3000"/>
                                        <p:tgtEl>
                                          <p:spTgt spid="9"/>
                                        </p:tgtEl>
                                      </p:cBhvr>
                                    </p:animEffect>
                                    <p:set>
                                      <p:cBhvr>
                                        <p:cTn id="92" dur="1" fill="hold">
                                          <p:stCondLst>
                                            <p:cond delay="2999"/>
                                          </p:stCondLst>
                                        </p:cTn>
                                        <p:tgtEl>
                                          <p:spTgt spid="9"/>
                                        </p:tgtEl>
                                        <p:attrNameLst>
                                          <p:attrName>style.visibility</p:attrName>
                                        </p:attrNameLst>
                                      </p:cBhvr>
                                      <p:to>
                                        <p:strVal val="hidden"/>
                                      </p:to>
                                    </p:set>
                                  </p:childTnLst>
                                </p:cTn>
                              </p:par>
                              <p:par>
                                <p:cTn id="93" presetID="13" presetClass="exit" presetSubtype="32" fill="hold" nodeType="withEffect">
                                  <p:stCondLst>
                                    <p:cond delay="0"/>
                                  </p:stCondLst>
                                  <p:childTnLst>
                                    <p:animEffect transition="out" filter="plus(out)">
                                      <p:cBhvr>
                                        <p:cTn id="94" dur="3000"/>
                                        <p:tgtEl>
                                          <p:spTgt spid="10"/>
                                        </p:tgtEl>
                                      </p:cBhvr>
                                    </p:animEffect>
                                    <p:set>
                                      <p:cBhvr>
                                        <p:cTn id="95" dur="1" fill="hold">
                                          <p:stCondLst>
                                            <p:cond delay="2999"/>
                                          </p:stCondLst>
                                        </p:cTn>
                                        <p:tgtEl>
                                          <p:spTgt spid="10"/>
                                        </p:tgtEl>
                                        <p:attrNameLst>
                                          <p:attrName>style.visibility</p:attrName>
                                        </p:attrNameLst>
                                      </p:cBhvr>
                                      <p:to>
                                        <p:strVal val="hidden"/>
                                      </p:to>
                                    </p:set>
                                  </p:childTnLst>
                                </p:cTn>
                              </p:par>
                              <p:par>
                                <p:cTn id="96" presetID="13" presetClass="exit" presetSubtype="32" fill="hold" nodeType="withEffect">
                                  <p:stCondLst>
                                    <p:cond delay="0"/>
                                  </p:stCondLst>
                                  <p:childTnLst>
                                    <p:animEffect transition="out" filter="plus(out)">
                                      <p:cBhvr>
                                        <p:cTn id="97" dur="3000"/>
                                        <p:tgtEl>
                                          <p:spTgt spid="11"/>
                                        </p:tgtEl>
                                      </p:cBhvr>
                                    </p:animEffect>
                                    <p:set>
                                      <p:cBhvr>
                                        <p:cTn id="98" dur="1" fill="hold">
                                          <p:stCondLst>
                                            <p:cond delay="2999"/>
                                          </p:stCondLst>
                                        </p:cTn>
                                        <p:tgtEl>
                                          <p:spTgt spid="11"/>
                                        </p:tgtEl>
                                        <p:attrNameLst>
                                          <p:attrName>style.visibility</p:attrName>
                                        </p:attrNameLst>
                                      </p:cBhvr>
                                      <p:to>
                                        <p:strVal val="hidden"/>
                                      </p:to>
                                    </p:set>
                                  </p:childTnLst>
                                </p:cTn>
                              </p:par>
                              <p:par>
                                <p:cTn id="99" presetID="13" presetClass="exit" presetSubtype="32" fill="hold" nodeType="withEffect">
                                  <p:stCondLst>
                                    <p:cond delay="0"/>
                                  </p:stCondLst>
                                  <p:childTnLst>
                                    <p:animEffect transition="out" filter="plus(out)">
                                      <p:cBhvr>
                                        <p:cTn id="100" dur="3000"/>
                                        <p:tgtEl>
                                          <p:spTgt spid="12"/>
                                        </p:tgtEl>
                                      </p:cBhvr>
                                    </p:animEffect>
                                    <p:set>
                                      <p:cBhvr>
                                        <p:cTn id="101" dur="1" fill="hold">
                                          <p:stCondLst>
                                            <p:cond delay="2999"/>
                                          </p:stCondLst>
                                        </p:cTn>
                                        <p:tgtEl>
                                          <p:spTgt spid="12"/>
                                        </p:tgtEl>
                                        <p:attrNameLst>
                                          <p:attrName>style.visibility</p:attrName>
                                        </p:attrNameLst>
                                      </p:cBhvr>
                                      <p:to>
                                        <p:strVal val="hidden"/>
                                      </p:to>
                                    </p:set>
                                  </p:childTnLst>
                                </p:cTn>
                              </p:par>
                              <p:par>
                                <p:cTn id="102" presetID="2" presetClass="exit" presetSubtype="4" fill="hold" nodeType="withEffect">
                                  <p:stCondLst>
                                    <p:cond delay="0"/>
                                  </p:stCondLst>
                                  <p:childTnLst>
                                    <p:anim calcmode="lin" valueType="num">
                                      <p:cBhvr additive="base">
                                        <p:cTn id="103" dur="3000"/>
                                        <p:tgtEl>
                                          <p:spTgt spid="5"/>
                                        </p:tgtEl>
                                        <p:attrNameLst>
                                          <p:attrName>ppt_x</p:attrName>
                                        </p:attrNameLst>
                                      </p:cBhvr>
                                      <p:tavLst>
                                        <p:tav tm="0">
                                          <p:val>
                                            <p:strVal val="ppt_x"/>
                                          </p:val>
                                        </p:tav>
                                        <p:tav tm="100000">
                                          <p:val>
                                            <p:strVal val="ppt_x"/>
                                          </p:val>
                                        </p:tav>
                                      </p:tavLst>
                                    </p:anim>
                                    <p:anim calcmode="lin" valueType="num">
                                      <p:cBhvr additive="base">
                                        <p:cTn id="104" dur="3000"/>
                                        <p:tgtEl>
                                          <p:spTgt spid="5"/>
                                        </p:tgtEl>
                                        <p:attrNameLst>
                                          <p:attrName>ppt_y</p:attrName>
                                        </p:attrNameLst>
                                      </p:cBhvr>
                                      <p:tavLst>
                                        <p:tav tm="0">
                                          <p:val>
                                            <p:strVal val="ppt_y"/>
                                          </p:val>
                                        </p:tav>
                                        <p:tav tm="100000">
                                          <p:val>
                                            <p:strVal val="1+ppt_h/2"/>
                                          </p:val>
                                        </p:tav>
                                      </p:tavLst>
                                    </p:anim>
                                    <p:set>
                                      <p:cBhvr>
                                        <p:cTn id="105" dur="1" fill="hold">
                                          <p:stCondLst>
                                            <p:cond delay="2999"/>
                                          </p:stCondLst>
                                        </p:cTn>
                                        <p:tgtEl>
                                          <p:spTgt spid="5"/>
                                        </p:tgtEl>
                                        <p:attrNameLst>
                                          <p:attrName>style.visibility</p:attrName>
                                        </p:attrNameLst>
                                      </p:cBhvr>
                                      <p:to>
                                        <p:strVal val="hidden"/>
                                      </p:to>
                                    </p:set>
                                  </p:childTnLst>
                                </p:cTn>
                              </p:par>
                              <p:par>
                                <p:cTn id="106" presetID="2" presetClass="exit" presetSubtype="4" fill="hold" nodeType="withEffect">
                                  <p:stCondLst>
                                    <p:cond delay="0"/>
                                  </p:stCondLst>
                                  <p:childTnLst>
                                    <p:anim calcmode="lin" valueType="num">
                                      <p:cBhvr additive="base">
                                        <p:cTn id="107" dur="3000"/>
                                        <p:tgtEl>
                                          <p:spTgt spid="6"/>
                                        </p:tgtEl>
                                        <p:attrNameLst>
                                          <p:attrName>ppt_x</p:attrName>
                                        </p:attrNameLst>
                                      </p:cBhvr>
                                      <p:tavLst>
                                        <p:tav tm="0">
                                          <p:val>
                                            <p:strVal val="ppt_x"/>
                                          </p:val>
                                        </p:tav>
                                        <p:tav tm="100000">
                                          <p:val>
                                            <p:strVal val="ppt_x"/>
                                          </p:val>
                                        </p:tav>
                                      </p:tavLst>
                                    </p:anim>
                                    <p:anim calcmode="lin" valueType="num">
                                      <p:cBhvr additive="base">
                                        <p:cTn id="108" dur="3000"/>
                                        <p:tgtEl>
                                          <p:spTgt spid="6"/>
                                        </p:tgtEl>
                                        <p:attrNameLst>
                                          <p:attrName>ppt_y</p:attrName>
                                        </p:attrNameLst>
                                      </p:cBhvr>
                                      <p:tavLst>
                                        <p:tav tm="0">
                                          <p:val>
                                            <p:strVal val="ppt_y"/>
                                          </p:val>
                                        </p:tav>
                                        <p:tav tm="100000">
                                          <p:val>
                                            <p:strVal val="1+ppt_h/2"/>
                                          </p:val>
                                        </p:tav>
                                      </p:tavLst>
                                    </p:anim>
                                    <p:set>
                                      <p:cBhvr>
                                        <p:cTn id="109" dur="1" fill="hold">
                                          <p:stCondLst>
                                            <p:cond delay="2999"/>
                                          </p:stCondLst>
                                        </p:cTn>
                                        <p:tgtEl>
                                          <p:spTgt spid="6"/>
                                        </p:tgtEl>
                                        <p:attrNameLst>
                                          <p:attrName>style.visibility</p:attrName>
                                        </p:attrNameLst>
                                      </p:cBhvr>
                                      <p:to>
                                        <p:strVal val="hidden"/>
                                      </p:to>
                                    </p:set>
                                  </p:childTnLst>
                                </p:cTn>
                              </p:par>
                              <p:par>
                                <p:cTn id="110" presetID="2" presetClass="exit" presetSubtype="4" fill="hold" nodeType="withEffect">
                                  <p:stCondLst>
                                    <p:cond delay="0"/>
                                  </p:stCondLst>
                                  <p:childTnLst>
                                    <p:anim calcmode="lin" valueType="num">
                                      <p:cBhvr additive="base">
                                        <p:cTn id="111" dur="3000"/>
                                        <p:tgtEl>
                                          <p:spTgt spid="7"/>
                                        </p:tgtEl>
                                        <p:attrNameLst>
                                          <p:attrName>ppt_x</p:attrName>
                                        </p:attrNameLst>
                                      </p:cBhvr>
                                      <p:tavLst>
                                        <p:tav tm="0">
                                          <p:val>
                                            <p:strVal val="ppt_x"/>
                                          </p:val>
                                        </p:tav>
                                        <p:tav tm="100000">
                                          <p:val>
                                            <p:strVal val="ppt_x"/>
                                          </p:val>
                                        </p:tav>
                                      </p:tavLst>
                                    </p:anim>
                                    <p:anim calcmode="lin" valueType="num">
                                      <p:cBhvr additive="base">
                                        <p:cTn id="112" dur="3000"/>
                                        <p:tgtEl>
                                          <p:spTgt spid="7"/>
                                        </p:tgtEl>
                                        <p:attrNameLst>
                                          <p:attrName>ppt_y</p:attrName>
                                        </p:attrNameLst>
                                      </p:cBhvr>
                                      <p:tavLst>
                                        <p:tav tm="0">
                                          <p:val>
                                            <p:strVal val="ppt_y"/>
                                          </p:val>
                                        </p:tav>
                                        <p:tav tm="100000">
                                          <p:val>
                                            <p:strVal val="1+ppt_h/2"/>
                                          </p:val>
                                        </p:tav>
                                      </p:tavLst>
                                    </p:anim>
                                    <p:set>
                                      <p:cBhvr>
                                        <p:cTn id="113" dur="1" fill="hold">
                                          <p:stCondLst>
                                            <p:cond delay="2999"/>
                                          </p:stCondLst>
                                        </p:cTn>
                                        <p:tgtEl>
                                          <p:spTgt spid="7"/>
                                        </p:tgtEl>
                                        <p:attrNameLst>
                                          <p:attrName>style.visibility</p:attrName>
                                        </p:attrNameLst>
                                      </p:cBhvr>
                                      <p:to>
                                        <p:strVal val="hidden"/>
                                      </p:to>
                                    </p:set>
                                  </p:childTnLst>
                                </p:cTn>
                              </p:par>
                              <p:par>
                                <p:cTn id="114" presetID="2" presetClass="exit" presetSubtype="4" fill="hold" nodeType="withEffect">
                                  <p:stCondLst>
                                    <p:cond delay="0"/>
                                  </p:stCondLst>
                                  <p:childTnLst>
                                    <p:anim calcmode="lin" valueType="num">
                                      <p:cBhvr additive="base">
                                        <p:cTn id="115" dur="3000"/>
                                        <p:tgtEl>
                                          <p:spTgt spid="8"/>
                                        </p:tgtEl>
                                        <p:attrNameLst>
                                          <p:attrName>ppt_x</p:attrName>
                                        </p:attrNameLst>
                                      </p:cBhvr>
                                      <p:tavLst>
                                        <p:tav tm="0">
                                          <p:val>
                                            <p:strVal val="ppt_x"/>
                                          </p:val>
                                        </p:tav>
                                        <p:tav tm="100000">
                                          <p:val>
                                            <p:strVal val="ppt_x"/>
                                          </p:val>
                                        </p:tav>
                                      </p:tavLst>
                                    </p:anim>
                                    <p:anim calcmode="lin" valueType="num">
                                      <p:cBhvr additive="base">
                                        <p:cTn id="116" dur="3000"/>
                                        <p:tgtEl>
                                          <p:spTgt spid="8"/>
                                        </p:tgtEl>
                                        <p:attrNameLst>
                                          <p:attrName>ppt_y</p:attrName>
                                        </p:attrNameLst>
                                      </p:cBhvr>
                                      <p:tavLst>
                                        <p:tav tm="0">
                                          <p:val>
                                            <p:strVal val="ppt_y"/>
                                          </p:val>
                                        </p:tav>
                                        <p:tav tm="100000">
                                          <p:val>
                                            <p:strVal val="1+ppt_h/2"/>
                                          </p:val>
                                        </p:tav>
                                      </p:tavLst>
                                    </p:anim>
                                    <p:set>
                                      <p:cBhvr>
                                        <p:cTn id="117" dur="1" fill="hold">
                                          <p:stCondLst>
                                            <p:cond delay="2999"/>
                                          </p:stCondLst>
                                        </p:cTn>
                                        <p:tgtEl>
                                          <p:spTgt spid="8"/>
                                        </p:tgtEl>
                                        <p:attrNameLst>
                                          <p:attrName>style.visibility</p:attrName>
                                        </p:attrNameLst>
                                      </p:cBhvr>
                                      <p:to>
                                        <p:strVal val="hidden"/>
                                      </p:to>
                                    </p:set>
                                  </p:childTnLst>
                                </p:cTn>
                              </p:par>
                              <p:par>
                                <p:cTn id="118" presetID="2" presetClass="exit" presetSubtype="4" fill="hold" nodeType="withEffect">
                                  <p:stCondLst>
                                    <p:cond delay="0"/>
                                  </p:stCondLst>
                                  <p:childTnLst>
                                    <p:anim calcmode="lin" valueType="num">
                                      <p:cBhvr additive="base">
                                        <p:cTn id="119" dur="3000"/>
                                        <p:tgtEl>
                                          <p:spTgt spid="9"/>
                                        </p:tgtEl>
                                        <p:attrNameLst>
                                          <p:attrName>ppt_x</p:attrName>
                                        </p:attrNameLst>
                                      </p:cBhvr>
                                      <p:tavLst>
                                        <p:tav tm="0">
                                          <p:val>
                                            <p:strVal val="ppt_x"/>
                                          </p:val>
                                        </p:tav>
                                        <p:tav tm="100000">
                                          <p:val>
                                            <p:strVal val="ppt_x"/>
                                          </p:val>
                                        </p:tav>
                                      </p:tavLst>
                                    </p:anim>
                                    <p:anim calcmode="lin" valueType="num">
                                      <p:cBhvr additive="base">
                                        <p:cTn id="120" dur="3000"/>
                                        <p:tgtEl>
                                          <p:spTgt spid="9"/>
                                        </p:tgtEl>
                                        <p:attrNameLst>
                                          <p:attrName>ppt_y</p:attrName>
                                        </p:attrNameLst>
                                      </p:cBhvr>
                                      <p:tavLst>
                                        <p:tav tm="0">
                                          <p:val>
                                            <p:strVal val="ppt_y"/>
                                          </p:val>
                                        </p:tav>
                                        <p:tav tm="100000">
                                          <p:val>
                                            <p:strVal val="1+ppt_h/2"/>
                                          </p:val>
                                        </p:tav>
                                      </p:tavLst>
                                    </p:anim>
                                    <p:set>
                                      <p:cBhvr>
                                        <p:cTn id="121" dur="1" fill="hold">
                                          <p:stCondLst>
                                            <p:cond delay="2999"/>
                                          </p:stCondLst>
                                        </p:cTn>
                                        <p:tgtEl>
                                          <p:spTgt spid="9"/>
                                        </p:tgtEl>
                                        <p:attrNameLst>
                                          <p:attrName>style.visibility</p:attrName>
                                        </p:attrNameLst>
                                      </p:cBhvr>
                                      <p:to>
                                        <p:strVal val="hidden"/>
                                      </p:to>
                                    </p:set>
                                  </p:childTnLst>
                                </p:cTn>
                              </p:par>
                              <p:par>
                                <p:cTn id="122" presetID="2" presetClass="exit" presetSubtype="4" fill="hold" nodeType="withEffect">
                                  <p:stCondLst>
                                    <p:cond delay="0"/>
                                  </p:stCondLst>
                                  <p:childTnLst>
                                    <p:anim calcmode="lin" valueType="num">
                                      <p:cBhvr additive="base">
                                        <p:cTn id="123" dur="3000"/>
                                        <p:tgtEl>
                                          <p:spTgt spid="10"/>
                                        </p:tgtEl>
                                        <p:attrNameLst>
                                          <p:attrName>ppt_x</p:attrName>
                                        </p:attrNameLst>
                                      </p:cBhvr>
                                      <p:tavLst>
                                        <p:tav tm="0">
                                          <p:val>
                                            <p:strVal val="ppt_x"/>
                                          </p:val>
                                        </p:tav>
                                        <p:tav tm="100000">
                                          <p:val>
                                            <p:strVal val="ppt_x"/>
                                          </p:val>
                                        </p:tav>
                                      </p:tavLst>
                                    </p:anim>
                                    <p:anim calcmode="lin" valueType="num">
                                      <p:cBhvr additive="base">
                                        <p:cTn id="124" dur="3000"/>
                                        <p:tgtEl>
                                          <p:spTgt spid="10"/>
                                        </p:tgtEl>
                                        <p:attrNameLst>
                                          <p:attrName>ppt_y</p:attrName>
                                        </p:attrNameLst>
                                      </p:cBhvr>
                                      <p:tavLst>
                                        <p:tav tm="0">
                                          <p:val>
                                            <p:strVal val="ppt_y"/>
                                          </p:val>
                                        </p:tav>
                                        <p:tav tm="100000">
                                          <p:val>
                                            <p:strVal val="1+ppt_h/2"/>
                                          </p:val>
                                        </p:tav>
                                      </p:tavLst>
                                    </p:anim>
                                    <p:set>
                                      <p:cBhvr>
                                        <p:cTn id="125" dur="1" fill="hold">
                                          <p:stCondLst>
                                            <p:cond delay="2999"/>
                                          </p:stCondLst>
                                        </p:cTn>
                                        <p:tgtEl>
                                          <p:spTgt spid="10"/>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ppt_x"/>
                                          </p:val>
                                        </p:tav>
                                      </p:tavLst>
                                    </p:anim>
                                    <p:anim calcmode="lin" valueType="num">
                                      <p:cBhvr additive="base">
                                        <p:cTn id="128" dur="3000"/>
                                        <p:tgtEl>
                                          <p:spTgt spid="11"/>
                                        </p:tgtEl>
                                        <p:attrNameLst>
                                          <p:attrName>ppt_y</p:attrName>
                                        </p:attrNameLst>
                                      </p:cBhvr>
                                      <p:tavLst>
                                        <p:tav tm="0">
                                          <p:val>
                                            <p:strVal val="ppt_y"/>
                                          </p:val>
                                        </p:tav>
                                        <p:tav tm="100000">
                                          <p:val>
                                            <p:strVal val="1+ppt_h/2"/>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4" fill="hold" nodeType="withEffect">
                                  <p:stCondLst>
                                    <p:cond delay="0"/>
                                  </p:stCondLst>
                                  <p:childTnLst>
                                    <p:anim calcmode="lin" valueType="num">
                                      <p:cBhvr additive="base">
                                        <p:cTn id="131" dur="3000"/>
                                        <p:tgtEl>
                                          <p:spTgt spid="12"/>
                                        </p:tgtEl>
                                        <p:attrNameLst>
                                          <p:attrName>ppt_x</p:attrName>
                                        </p:attrNameLst>
                                      </p:cBhvr>
                                      <p:tavLst>
                                        <p:tav tm="0">
                                          <p:val>
                                            <p:strVal val="ppt_x"/>
                                          </p:val>
                                        </p:tav>
                                        <p:tav tm="100000">
                                          <p:val>
                                            <p:strVal val="ppt_x"/>
                                          </p:val>
                                        </p:tav>
                                      </p:tavLst>
                                    </p:anim>
                                    <p:anim calcmode="lin" valueType="num">
                                      <p:cBhvr additive="base">
                                        <p:cTn id="132" dur="3000"/>
                                        <p:tgtEl>
                                          <p:spTgt spid="12"/>
                                        </p:tgtEl>
                                        <p:attrNameLst>
                                          <p:attrName>ppt_y</p:attrName>
                                        </p:attrNameLst>
                                      </p:cBhvr>
                                      <p:tavLst>
                                        <p:tav tm="0">
                                          <p:val>
                                            <p:strVal val="ppt_y"/>
                                          </p:val>
                                        </p:tav>
                                        <p:tav tm="100000">
                                          <p:val>
                                            <p:strVal val="1+ppt_h/2"/>
                                          </p:val>
                                        </p:tav>
                                      </p:tavLst>
                                    </p:anim>
                                    <p:set>
                                      <p:cBhvr>
                                        <p:cTn id="133" dur="1" fill="hold">
                                          <p:stCondLst>
                                            <p:cond delay="2999"/>
                                          </p:stCondLst>
                                        </p:cTn>
                                        <p:tgtEl>
                                          <p:spTgt spid="12"/>
                                        </p:tgtEl>
                                        <p:attrNameLst>
                                          <p:attrName>style.visibility</p:attrName>
                                        </p:attrNameLst>
                                      </p:cBhvr>
                                      <p:to>
                                        <p:strVal val="hidden"/>
                                      </p:to>
                                    </p:set>
                                  </p:childTnLst>
                                </p:cTn>
                              </p:par>
                              <p:par>
                                <p:cTn id="134" presetID="8" presetClass="emph" presetSubtype="0" fill="hold" nodeType="withEffect">
                                  <p:stCondLst>
                                    <p:cond delay="0"/>
                                  </p:stCondLst>
                                  <p:childTnLst>
                                    <p:animRot by="21600000">
                                      <p:cBhvr>
                                        <p:cTn id="135" dur="3000" fill="hold"/>
                                        <p:tgtEl>
                                          <p:spTgt spid="5"/>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7"/>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9"/>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1"/>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6"/>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8"/>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0"/>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2"/>
                                        </p:tgtEl>
                                        <p:attrNameLst>
                                          <p:attrName>r</p:attrName>
                                        </p:attrNameLst>
                                      </p:cBhvr>
                                    </p:animRot>
                                  </p:childTnLst>
                                </p:cTn>
                              </p:par>
                              <p:par>
                                <p:cTn id="150" presetID="2" presetClass="entr" presetSubtype="1"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 calcmode="lin" valueType="num">
                                      <p:cBhvr additive="base">
                                        <p:cTn id="152" dur="3000" fill="hold"/>
                                        <p:tgtEl>
                                          <p:spTgt spid="4"/>
                                        </p:tgtEl>
                                        <p:attrNameLst>
                                          <p:attrName>ppt_x</p:attrName>
                                        </p:attrNameLst>
                                      </p:cBhvr>
                                      <p:tavLst>
                                        <p:tav tm="0">
                                          <p:val>
                                            <p:strVal val="#ppt_x"/>
                                          </p:val>
                                        </p:tav>
                                        <p:tav tm="100000">
                                          <p:val>
                                            <p:strVal val="#ppt_x"/>
                                          </p:val>
                                        </p:tav>
                                      </p:tavLst>
                                    </p:anim>
                                    <p:anim calcmode="lin" valueType="num">
                                      <p:cBhvr additive="base">
                                        <p:cTn id="153" dur="3000" fill="hold"/>
                                        <p:tgtEl>
                                          <p:spTgt spid="4"/>
                                        </p:tgtEl>
                                        <p:attrNameLst>
                                          <p:attrName>ppt_y</p:attrName>
                                        </p:attrNameLst>
                                      </p:cBhvr>
                                      <p:tavLst>
                                        <p:tav tm="0">
                                          <p:val>
                                            <p:strVal val="0-#ppt_h/2"/>
                                          </p:val>
                                        </p:tav>
                                        <p:tav tm="100000">
                                          <p:val>
                                            <p:strVal val="#ppt_y"/>
                                          </p:val>
                                        </p:tav>
                                      </p:tavLst>
                                    </p:anim>
                                  </p:childTnLst>
                                </p:cTn>
                              </p:par>
                              <p:par>
                                <p:cTn id="154" presetID="16" presetClass="entr" presetSubtype="37" fill="hold"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barn(outVertical)">
                                      <p:cBhvr>
                                        <p:cTn id="156" dur="3000"/>
                                        <p:tgtEl>
                                          <p:spTgt spid="4"/>
                                        </p:tgtEl>
                                      </p:cBhvr>
                                    </p:animEffect>
                                  </p:childTnLst>
                                </p:cTn>
                              </p:par>
                            </p:childTnLst>
                          </p:cTn>
                        </p:par>
                        <p:par>
                          <p:cTn id="157" fill="hold" nodeType="afterGroup">
                            <p:stCondLst>
                              <p:cond delay="6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14"/>
                                        </p:tgtEl>
                                        <p:attrNameLst>
                                          <p:attrName>style.visibility</p:attrName>
                                        </p:attrNameLst>
                                      </p:cBhvr>
                                      <p:to>
                                        <p:strVal val="visible"/>
                                      </p:to>
                                    </p:set>
                                    <p:animEffect transition="in" filter="fade">
                                      <p:cBhvr>
                                        <p:cTn id="160" dur="1000"/>
                                        <p:tgtEl>
                                          <p:spTgt spid="14"/>
                                        </p:tgtEl>
                                      </p:cBhvr>
                                    </p:animEffect>
                                    <p:anim calcmode="lin" valueType="num">
                                      <p:cBhvr>
                                        <p:cTn id="161" dur="1000" fill="hold"/>
                                        <p:tgtEl>
                                          <p:spTgt spid="14"/>
                                        </p:tgtEl>
                                        <p:attrNameLst>
                                          <p:attrName>ppt_x</p:attrName>
                                        </p:attrNameLst>
                                      </p:cBhvr>
                                      <p:tavLst>
                                        <p:tav tm="0">
                                          <p:val>
                                            <p:strVal val="#ppt_x-.1"/>
                                          </p:val>
                                        </p:tav>
                                        <p:tav tm="100000">
                                          <p:val>
                                            <p:strVal val="#ppt_x"/>
                                          </p:val>
                                        </p:tav>
                                      </p:tavLst>
                                    </p:anim>
                                    <p:anim calcmode="lin" valueType="num">
                                      <p:cBhvr>
                                        <p:cTn id="162"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331640" y="0"/>
            <a:ext cx="6480719"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1331639" cy="51435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812360" y="0"/>
            <a:ext cx="1331640" cy="5143500"/>
          </a:xfrm>
          <a:prstGeom prst="rect">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331639" y="0"/>
            <a:ext cx="6480721" cy="5143500"/>
          </a:xfrm>
          <a:prstGeom prst="rect">
            <a:avLst/>
          </a:prstGeom>
          <a:solidFill>
            <a:srgbClr val="FFC000">
              <a:alpha val="62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1619250" y="4084638"/>
            <a:ext cx="60483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En puestos estratégicos se sitúan carcasas, cohetes, </a:t>
            </a:r>
            <a:r>
              <a:rPr lang="es-ES" b="1" dirty="0" err="1" smtClean="0">
                <a:effectLst>
                  <a:glow rad="101600">
                    <a:schemeClr val="accent2">
                      <a:satMod val="175000"/>
                      <a:alpha val="40000"/>
                    </a:schemeClr>
                  </a:glow>
                  <a:outerShdw blurRad="38100" dist="38100" dir="2700000" algn="tl">
                    <a:srgbClr val="1F497D"/>
                  </a:outerShdw>
                </a:effectLst>
              </a:rPr>
              <a:t>mascletás</a:t>
            </a:r>
            <a:r>
              <a:rPr lang="es-ES" b="1" dirty="0" smtClean="0">
                <a:effectLst>
                  <a:glow rad="101600">
                    <a:schemeClr val="accent2">
                      <a:satMod val="175000"/>
                      <a:alpha val="40000"/>
                    </a:schemeClr>
                  </a:glow>
                  <a:outerShdw blurRad="38100" dist="38100" dir="2700000" algn="tl">
                    <a:srgbClr val="1F497D"/>
                  </a:outerShdw>
                </a:effectLst>
              </a:rPr>
              <a:t> </a:t>
            </a:r>
            <a:r>
              <a:rPr lang="es-ES" b="1" dirty="0">
                <a:effectLst>
                  <a:glow rad="101600">
                    <a:schemeClr val="accent2">
                      <a:satMod val="175000"/>
                      <a:alpha val="40000"/>
                    </a:schemeClr>
                  </a:glow>
                  <a:outerShdw blurRad="38100" dist="38100" dir="2700000" algn="tl">
                    <a:srgbClr val="1F497D"/>
                  </a:outerShdw>
                </a:effectLst>
              </a:rPr>
              <a:t>(petardos de gran tamaño) y diversos materiales pirotécnicos. </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8000">
        <p:wipe/>
      </p:transition>
    </mc:Choice>
    <mc:Fallback xmlns="">
      <p:transition spd="slow" advTm="18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13" presetClass="entr" presetSubtype="1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plus(in)">
                                      <p:cBhvr>
                                        <p:cTn id="14" dur="3000"/>
                                        <p:tgtEl>
                                          <p:spTgt spid="6"/>
                                        </p:tgtEl>
                                      </p:cBhvr>
                                    </p:animEffect>
                                  </p:childTnLst>
                                </p:cTn>
                              </p:par>
                              <p:par>
                                <p:cTn id="15" presetID="1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in)">
                                      <p:cBhvr>
                                        <p:cTn id="17" dur="3000"/>
                                        <p:tgtEl>
                                          <p:spTgt spid="5"/>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12700"/>
            <a:ext cx="9144000" cy="51181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Luna"/>
          <p:cNvSpPr/>
          <p:nvPr/>
        </p:nvSpPr>
        <p:spPr>
          <a:xfrm rot="1462812">
            <a:off x="4140200" y="223838"/>
            <a:ext cx="2435225" cy="4538662"/>
          </a:xfrm>
          <a:prstGeom prst="moon">
            <a:avLst>
              <a:gd name="adj" fmla="val 21348"/>
            </a:avLst>
          </a:prstGeom>
          <a:noFill/>
          <a:ln w="38100">
            <a:solidFill>
              <a:schemeClr val="accent6">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rot="19940724" flipH="1">
            <a:off x="2333625" y="41275"/>
            <a:ext cx="2503488" cy="4770438"/>
          </a:xfrm>
          <a:prstGeom prst="moon">
            <a:avLst>
              <a:gd name="adj" fmla="val 21348"/>
            </a:avLst>
          </a:prstGeom>
          <a:noFill/>
          <a:ln w="38100">
            <a:solidFill>
              <a:schemeClr val="accent6">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rot="19940724" flipH="1">
            <a:off x="2632075" y="1320800"/>
            <a:ext cx="2214563" cy="3441700"/>
          </a:xfrm>
          <a:prstGeom prst="moon">
            <a:avLst>
              <a:gd name="adj" fmla="val 21348"/>
            </a:avLst>
          </a:prstGeom>
          <a:noFill/>
          <a:ln w="38100">
            <a:solidFill>
              <a:schemeClr val="accent6">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rot="1462812">
            <a:off x="4056063" y="806450"/>
            <a:ext cx="2332037" cy="3935413"/>
          </a:xfrm>
          <a:prstGeom prst="moon">
            <a:avLst>
              <a:gd name="adj" fmla="val 21348"/>
            </a:avLst>
          </a:prstGeom>
          <a:noFill/>
          <a:ln w="38100">
            <a:solidFill>
              <a:schemeClr val="accent6">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rot="19940724" flipH="1">
            <a:off x="2470150" y="739775"/>
            <a:ext cx="2374900" cy="4062413"/>
          </a:xfrm>
          <a:prstGeom prst="moon">
            <a:avLst>
              <a:gd name="adj" fmla="val 21348"/>
            </a:avLst>
          </a:prstGeom>
          <a:noFill/>
          <a:ln w="38100">
            <a:solidFill>
              <a:schemeClr val="accent6">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rot="1462812">
            <a:off x="3967163" y="1376363"/>
            <a:ext cx="2311400" cy="3371850"/>
          </a:xfrm>
          <a:prstGeom prst="moon">
            <a:avLst>
              <a:gd name="adj" fmla="val 26176"/>
            </a:avLst>
          </a:prstGeom>
          <a:noFill/>
          <a:ln w="38100">
            <a:solidFill>
              <a:schemeClr val="accent6">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rot="19940724" flipH="1">
            <a:off x="2973388" y="2146300"/>
            <a:ext cx="1911350" cy="2573338"/>
          </a:xfrm>
          <a:prstGeom prst="moon">
            <a:avLst>
              <a:gd name="adj" fmla="val 21348"/>
            </a:avLst>
          </a:prstGeom>
          <a:noFill/>
          <a:ln w="38100">
            <a:solidFill>
              <a:schemeClr val="accent6">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rot="1462812">
            <a:off x="4164013" y="1993900"/>
            <a:ext cx="1887537" cy="2714625"/>
          </a:xfrm>
          <a:prstGeom prst="moon">
            <a:avLst>
              <a:gd name="adj" fmla="val 21348"/>
            </a:avLst>
          </a:prstGeom>
          <a:noFill/>
          <a:ln w="38100">
            <a:solidFill>
              <a:schemeClr val="accent6">
                <a:lumMod val="40000"/>
                <a:lumOff val="6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900113" y="4300538"/>
            <a:ext cx="6985000"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Al estallar y arder, prende la madera y el cartón-piedra del que están construidas las fallas.</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9000">
        <p14:flythrough/>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1+#ppt_w/2"/>
                                          </p:val>
                                        </p:tav>
                                        <p:tav tm="100000">
                                          <p:val>
                                            <p:strVal val="#ppt_x"/>
                                          </p:val>
                                        </p:tav>
                                      </p:tavLst>
                                    </p:anim>
                                    <p:anim calcmode="lin" valueType="num">
                                      <p:cBhvr additive="base">
                                        <p:cTn id="12" dur="3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1+#ppt_w/2"/>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6"/>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7"/>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9"/>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1"/>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5"/>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0"/>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2"/>
                                        </p:tgtEl>
                                        <p:attrNameLst>
                                          <p:attrName>r</p:attrName>
                                        </p:attrNameLst>
                                      </p:cBhvr>
                                    </p:animRot>
                                  </p:childTnLst>
                                </p:cTn>
                              </p:par>
                            </p:childTnLst>
                          </p:cTn>
                        </p:par>
                        <p:par>
                          <p:cTn id="53" fill="hold" nodeType="afterGroup">
                            <p:stCondLst>
                              <p:cond delay="3000"/>
                            </p:stCondLst>
                            <p:childTnLst>
                              <p:par>
                                <p:cTn id="54" presetID="2" presetClass="exit" presetSubtype="2" fill="hold" nodeType="afterEffect">
                                  <p:stCondLst>
                                    <p:cond delay="0"/>
                                  </p:stCondLst>
                                  <p:childTnLst>
                                    <p:anim calcmode="lin" valueType="num">
                                      <p:cBhvr additive="base">
                                        <p:cTn id="55" dur="3000"/>
                                        <p:tgtEl>
                                          <p:spTgt spid="6"/>
                                        </p:tgtEl>
                                        <p:attrNameLst>
                                          <p:attrName>ppt_x</p:attrName>
                                        </p:attrNameLst>
                                      </p:cBhvr>
                                      <p:tavLst>
                                        <p:tav tm="0">
                                          <p:val>
                                            <p:strVal val="ppt_x"/>
                                          </p:val>
                                        </p:tav>
                                        <p:tav tm="100000">
                                          <p:val>
                                            <p:strVal val="1+ppt_w/2"/>
                                          </p:val>
                                        </p:tav>
                                      </p:tavLst>
                                    </p:anim>
                                    <p:anim calcmode="lin" valueType="num">
                                      <p:cBhvr additive="base">
                                        <p:cTn id="56" dur="3000"/>
                                        <p:tgtEl>
                                          <p:spTgt spid="6"/>
                                        </p:tgtEl>
                                        <p:attrNameLst>
                                          <p:attrName>ppt_y</p:attrName>
                                        </p:attrNameLst>
                                      </p:cBhvr>
                                      <p:tavLst>
                                        <p:tav tm="0">
                                          <p:val>
                                            <p:strVal val="ppt_y"/>
                                          </p:val>
                                        </p:tav>
                                        <p:tav tm="100000">
                                          <p:val>
                                            <p:strVal val="ppt_y"/>
                                          </p:val>
                                        </p:tav>
                                      </p:tavLst>
                                    </p:anim>
                                    <p:set>
                                      <p:cBhvr>
                                        <p:cTn id="57" dur="1" fill="hold">
                                          <p:stCondLst>
                                            <p:cond delay="2999"/>
                                          </p:stCondLst>
                                        </p:cTn>
                                        <p:tgtEl>
                                          <p:spTgt spid="6"/>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7"/>
                                        </p:tgtEl>
                                        <p:attrNameLst>
                                          <p:attrName>ppt_x</p:attrName>
                                        </p:attrNameLst>
                                      </p:cBhvr>
                                      <p:tavLst>
                                        <p:tav tm="0">
                                          <p:val>
                                            <p:strVal val="ppt_x"/>
                                          </p:val>
                                        </p:tav>
                                        <p:tav tm="100000">
                                          <p:val>
                                            <p:strVal val="1+ppt_w/2"/>
                                          </p:val>
                                        </p:tav>
                                      </p:tavLst>
                                    </p:anim>
                                    <p:anim calcmode="lin" valueType="num">
                                      <p:cBhvr additive="base">
                                        <p:cTn id="60" dur="3000"/>
                                        <p:tgtEl>
                                          <p:spTgt spid="7"/>
                                        </p:tgtEl>
                                        <p:attrNameLst>
                                          <p:attrName>ppt_y</p:attrName>
                                        </p:attrNameLst>
                                      </p:cBhvr>
                                      <p:tavLst>
                                        <p:tav tm="0">
                                          <p:val>
                                            <p:strVal val="ppt_y"/>
                                          </p:val>
                                        </p:tav>
                                        <p:tav tm="100000">
                                          <p:val>
                                            <p:strVal val="ppt_y"/>
                                          </p:val>
                                        </p:tav>
                                      </p:tavLst>
                                    </p:anim>
                                    <p:set>
                                      <p:cBhvr>
                                        <p:cTn id="61" dur="1" fill="hold">
                                          <p:stCondLst>
                                            <p:cond delay="2999"/>
                                          </p:stCondLst>
                                        </p:cTn>
                                        <p:tgtEl>
                                          <p:spTgt spid="7"/>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9"/>
                                        </p:tgtEl>
                                        <p:attrNameLst>
                                          <p:attrName>ppt_x</p:attrName>
                                        </p:attrNameLst>
                                      </p:cBhvr>
                                      <p:tavLst>
                                        <p:tav tm="0">
                                          <p:val>
                                            <p:strVal val="ppt_x"/>
                                          </p:val>
                                        </p:tav>
                                        <p:tav tm="100000">
                                          <p:val>
                                            <p:strVal val="1+ppt_w/2"/>
                                          </p:val>
                                        </p:tav>
                                      </p:tavLst>
                                    </p:anim>
                                    <p:anim calcmode="lin" valueType="num">
                                      <p:cBhvr additive="base">
                                        <p:cTn id="64" dur="3000"/>
                                        <p:tgtEl>
                                          <p:spTgt spid="9"/>
                                        </p:tgtEl>
                                        <p:attrNameLst>
                                          <p:attrName>ppt_y</p:attrName>
                                        </p:attrNameLst>
                                      </p:cBhvr>
                                      <p:tavLst>
                                        <p:tav tm="0">
                                          <p:val>
                                            <p:strVal val="ppt_y"/>
                                          </p:val>
                                        </p:tav>
                                        <p:tav tm="100000">
                                          <p:val>
                                            <p:strVal val="ppt_y"/>
                                          </p:val>
                                        </p:tav>
                                      </p:tavLst>
                                    </p:anim>
                                    <p:set>
                                      <p:cBhvr>
                                        <p:cTn id="65" dur="1" fill="hold">
                                          <p:stCondLst>
                                            <p:cond delay="2999"/>
                                          </p:stCondLst>
                                        </p:cTn>
                                        <p:tgtEl>
                                          <p:spTgt spid="9"/>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11"/>
                                        </p:tgtEl>
                                        <p:attrNameLst>
                                          <p:attrName>ppt_x</p:attrName>
                                        </p:attrNameLst>
                                      </p:cBhvr>
                                      <p:tavLst>
                                        <p:tav tm="0">
                                          <p:val>
                                            <p:strVal val="ppt_x"/>
                                          </p:val>
                                        </p:tav>
                                        <p:tav tm="100000">
                                          <p:val>
                                            <p:strVal val="1+ppt_w/2"/>
                                          </p:val>
                                        </p:tav>
                                      </p:tavLst>
                                    </p:anim>
                                    <p:anim calcmode="lin" valueType="num">
                                      <p:cBhvr additive="base">
                                        <p:cTn id="68" dur="3000"/>
                                        <p:tgtEl>
                                          <p:spTgt spid="11"/>
                                        </p:tgtEl>
                                        <p:attrNameLst>
                                          <p:attrName>ppt_y</p:attrName>
                                        </p:attrNameLst>
                                      </p:cBhvr>
                                      <p:tavLst>
                                        <p:tav tm="0">
                                          <p:val>
                                            <p:strVal val="ppt_y"/>
                                          </p:val>
                                        </p:tav>
                                        <p:tav tm="100000">
                                          <p:val>
                                            <p:strVal val="ppt_y"/>
                                          </p:val>
                                        </p:tav>
                                      </p:tavLst>
                                    </p:anim>
                                    <p:set>
                                      <p:cBhvr>
                                        <p:cTn id="69" dur="1" fill="hold">
                                          <p:stCondLst>
                                            <p:cond delay="2999"/>
                                          </p:stCondLst>
                                        </p:cTn>
                                        <p:tgtEl>
                                          <p:spTgt spid="11"/>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5"/>
                                        </p:tgtEl>
                                        <p:attrNameLst>
                                          <p:attrName>ppt_x</p:attrName>
                                        </p:attrNameLst>
                                      </p:cBhvr>
                                      <p:tavLst>
                                        <p:tav tm="0">
                                          <p:val>
                                            <p:strVal val="ppt_x"/>
                                          </p:val>
                                        </p:tav>
                                        <p:tav tm="100000">
                                          <p:val>
                                            <p:strVal val="0-ppt_w/2"/>
                                          </p:val>
                                        </p:tav>
                                      </p:tavLst>
                                    </p:anim>
                                    <p:anim calcmode="lin" valueType="num">
                                      <p:cBhvr additive="base">
                                        <p:cTn id="72" dur="3000"/>
                                        <p:tgtEl>
                                          <p:spTgt spid="5"/>
                                        </p:tgtEl>
                                        <p:attrNameLst>
                                          <p:attrName>ppt_y</p:attrName>
                                        </p:attrNameLst>
                                      </p:cBhvr>
                                      <p:tavLst>
                                        <p:tav tm="0">
                                          <p:val>
                                            <p:strVal val="ppt_y"/>
                                          </p:val>
                                        </p:tav>
                                        <p:tav tm="100000">
                                          <p:val>
                                            <p:strVal val="ppt_y"/>
                                          </p:val>
                                        </p:tav>
                                      </p:tavLst>
                                    </p:anim>
                                    <p:set>
                                      <p:cBhvr>
                                        <p:cTn id="73" dur="1" fill="hold">
                                          <p:stCondLst>
                                            <p:cond delay="2999"/>
                                          </p:stCondLst>
                                        </p:cTn>
                                        <p:tgtEl>
                                          <p:spTgt spid="5"/>
                                        </p:tgtEl>
                                        <p:attrNameLst>
                                          <p:attrName>style.visibility</p:attrName>
                                        </p:attrNameLst>
                                      </p:cBhvr>
                                      <p:to>
                                        <p:strVal val="hidden"/>
                                      </p:to>
                                    </p:set>
                                  </p:childTnLst>
                                </p:cTn>
                              </p:par>
                              <p:par>
                                <p:cTn id="74" presetID="2" presetClass="exit" presetSubtype="8" fill="hold" nodeType="withEffect">
                                  <p:stCondLst>
                                    <p:cond delay="0"/>
                                  </p:stCondLst>
                                  <p:childTnLst>
                                    <p:anim calcmode="lin" valueType="num">
                                      <p:cBhvr additive="base">
                                        <p:cTn id="75" dur="3000"/>
                                        <p:tgtEl>
                                          <p:spTgt spid="8"/>
                                        </p:tgtEl>
                                        <p:attrNameLst>
                                          <p:attrName>ppt_x</p:attrName>
                                        </p:attrNameLst>
                                      </p:cBhvr>
                                      <p:tavLst>
                                        <p:tav tm="0">
                                          <p:val>
                                            <p:strVal val="ppt_x"/>
                                          </p:val>
                                        </p:tav>
                                        <p:tav tm="100000">
                                          <p:val>
                                            <p:strVal val="0-ppt_w/2"/>
                                          </p:val>
                                        </p:tav>
                                      </p:tavLst>
                                    </p:anim>
                                    <p:anim calcmode="lin" valueType="num">
                                      <p:cBhvr additive="base">
                                        <p:cTn id="76" dur="3000"/>
                                        <p:tgtEl>
                                          <p:spTgt spid="8"/>
                                        </p:tgtEl>
                                        <p:attrNameLst>
                                          <p:attrName>ppt_y</p:attrName>
                                        </p:attrNameLst>
                                      </p:cBhvr>
                                      <p:tavLst>
                                        <p:tav tm="0">
                                          <p:val>
                                            <p:strVal val="ppt_y"/>
                                          </p:val>
                                        </p:tav>
                                        <p:tav tm="100000">
                                          <p:val>
                                            <p:strVal val="ppt_y"/>
                                          </p:val>
                                        </p:tav>
                                      </p:tavLst>
                                    </p:anim>
                                    <p:set>
                                      <p:cBhvr>
                                        <p:cTn id="77" dur="1" fill="hold">
                                          <p:stCondLst>
                                            <p:cond delay="2999"/>
                                          </p:stCondLst>
                                        </p:cTn>
                                        <p:tgtEl>
                                          <p:spTgt spid="8"/>
                                        </p:tgtEl>
                                        <p:attrNameLst>
                                          <p:attrName>style.visibility</p:attrName>
                                        </p:attrNameLst>
                                      </p:cBhvr>
                                      <p:to>
                                        <p:strVal val="hidden"/>
                                      </p:to>
                                    </p:set>
                                  </p:childTnLst>
                                </p:cTn>
                              </p:par>
                              <p:par>
                                <p:cTn id="78" presetID="2" presetClass="exit" presetSubtype="8" fill="hold" nodeType="withEffect">
                                  <p:stCondLst>
                                    <p:cond delay="0"/>
                                  </p:stCondLst>
                                  <p:childTnLst>
                                    <p:anim calcmode="lin" valueType="num">
                                      <p:cBhvr additive="base">
                                        <p:cTn id="79" dur="3000"/>
                                        <p:tgtEl>
                                          <p:spTgt spid="10"/>
                                        </p:tgtEl>
                                        <p:attrNameLst>
                                          <p:attrName>ppt_x</p:attrName>
                                        </p:attrNameLst>
                                      </p:cBhvr>
                                      <p:tavLst>
                                        <p:tav tm="0">
                                          <p:val>
                                            <p:strVal val="ppt_x"/>
                                          </p:val>
                                        </p:tav>
                                        <p:tav tm="100000">
                                          <p:val>
                                            <p:strVal val="0-ppt_w/2"/>
                                          </p:val>
                                        </p:tav>
                                      </p:tavLst>
                                    </p:anim>
                                    <p:anim calcmode="lin" valueType="num">
                                      <p:cBhvr additive="base">
                                        <p:cTn id="80" dur="3000"/>
                                        <p:tgtEl>
                                          <p:spTgt spid="10"/>
                                        </p:tgtEl>
                                        <p:attrNameLst>
                                          <p:attrName>ppt_y</p:attrName>
                                        </p:attrNameLst>
                                      </p:cBhvr>
                                      <p:tavLst>
                                        <p:tav tm="0">
                                          <p:val>
                                            <p:strVal val="ppt_y"/>
                                          </p:val>
                                        </p:tav>
                                        <p:tav tm="100000">
                                          <p:val>
                                            <p:strVal val="ppt_y"/>
                                          </p:val>
                                        </p:tav>
                                      </p:tavLst>
                                    </p:anim>
                                    <p:set>
                                      <p:cBhvr>
                                        <p:cTn id="81" dur="1" fill="hold">
                                          <p:stCondLst>
                                            <p:cond delay="2999"/>
                                          </p:stCondLst>
                                        </p:cTn>
                                        <p:tgtEl>
                                          <p:spTgt spid="10"/>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12"/>
                                        </p:tgtEl>
                                        <p:attrNameLst>
                                          <p:attrName>ppt_x</p:attrName>
                                        </p:attrNameLst>
                                      </p:cBhvr>
                                      <p:tavLst>
                                        <p:tav tm="0">
                                          <p:val>
                                            <p:strVal val="ppt_x"/>
                                          </p:val>
                                        </p:tav>
                                        <p:tav tm="100000">
                                          <p:val>
                                            <p:strVal val="0-ppt_w/2"/>
                                          </p:val>
                                        </p:tav>
                                      </p:tavLst>
                                    </p:anim>
                                    <p:anim calcmode="lin" valueType="num">
                                      <p:cBhvr additive="base">
                                        <p:cTn id="84" dur="3000"/>
                                        <p:tgtEl>
                                          <p:spTgt spid="12"/>
                                        </p:tgtEl>
                                        <p:attrNameLst>
                                          <p:attrName>ppt_y</p:attrName>
                                        </p:attrNameLst>
                                      </p:cBhvr>
                                      <p:tavLst>
                                        <p:tav tm="0">
                                          <p:val>
                                            <p:strVal val="ppt_y"/>
                                          </p:val>
                                        </p:tav>
                                        <p:tav tm="100000">
                                          <p:val>
                                            <p:strVal val="ppt_y"/>
                                          </p:val>
                                        </p:tav>
                                      </p:tavLst>
                                    </p:anim>
                                    <p:set>
                                      <p:cBhvr>
                                        <p:cTn id="85" dur="1" fill="hold">
                                          <p:stCondLst>
                                            <p:cond delay="2999"/>
                                          </p:stCondLst>
                                        </p:cTn>
                                        <p:tgtEl>
                                          <p:spTgt spid="12"/>
                                        </p:tgtEl>
                                        <p:attrNameLst>
                                          <p:attrName>style.visibility</p:attrName>
                                        </p:attrNameLst>
                                      </p:cBhvr>
                                      <p:to>
                                        <p:strVal val="hidden"/>
                                      </p:to>
                                    </p:set>
                                  </p:childTnLst>
                                </p:cTn>
                              </p:par>
                              <p:par>
                                <p:cTn id="86" presetID="8" presetClass="emph" presetSubtype="0" fill="hold" nodeType="withEffect">
                                  <p:stCondLst>
                                    <p:cond delay="0"/>
                                  </p:stCondLst>
                                  <p:childTnLst>
                                    <p:animRot by="-21600000">
                                      <p:cBhvr>
                                        <p:cTn id="87" dur="3000" fill="hold"/>
                                        <p:tgtEl>
                                          <p:spTgt spid="5"/>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8"/>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2"/>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6"/>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7"/>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9"/>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1"/>
                                        </p:tgtEl>
                                        <p:attrNameLst>
                                          <p:attrName>r</p:attrName>
                                        </p:attrNameLst>
                                      </p:cBhvr>
                                    </p:animRot>
                                  </p:childTnLst>
                                </p:cTn>
                              </p:par>
                              <p:par>
                                <p:cTn id="102" presetID="23" presetClass="entr" presetSubtype="288" fill="hold" nodeType="withEffect">
                                  <p:stCondLst>
                                    <p:cond delay="0"/>
                                  </p:stCondLst>
                                  <p:childTnLst>
                                    <p:set>
                                      <p:cBhvr>
                                        <p:cTn id="103" dur="1" fill="hold">
                                          <p:stCondLst>
                                            <p:cond delay="0"/>
                                          </p:stCondLst>
                                        </p:cTn>
                                        <p:tgtEl>
                                          <p:spTgt spid="4"/>
                                        </p:tgtEl>
                                        <p:attrNameLst>
                                          <p:attrName>style.visibility</p:attrName>
                                        </p:attrNameLst>
                                      </p:cBhvr>
                                      <p:to>
                                        <p:strVal val="visible"/>
                                      </p:to>
                                    </p:set>
                                    <p:anim calcmode="lin" valueType="num">
                                      <p:cBhvr>
                                        <p:cTn id="104" dur="3000" fill="hold"/>
                                        <p:tgtEl>
                                          <p:spTgt spid="4"/>
                                        </p:tgtEl>
                                        <p:attrNameLst>
                                          <p:attrName>ppt_w</p:attrName>
                                        </p:attrNameLst>
                                      </p:cBhvr>
                                      <p:tavLst>
                                        <p:tav tm="0">
                                          <p:val>
                                            <p:strVal val="4/3*#ppt_w"/>
                                          </p:val>
                                        </p:tav>
                                        <p:tav tm="100000">
                                          <p:val>
                                            <p:strVal val="#ppt_w"/>
                                          </p:val>
                                        </p:tav>
                                      </p:tavLst>
                                    </p:anim>
                                    <p:anim calcmode="lin" valueType="num">
                                      <p:cBhvr>
                                        <p:cTn id="105" dur="3000" fill="hold"/>
                                        <p:tgtEl>
                                          <p:spTgt spid="4"/>
                                        </p:tgtEl>
                                        <p:attrNameLst>
                                          <p:attrName>ppt_h</p:attrName>
                                        </p:attrNameLst>
                                      </p:cBhvr>
                                      <p:tavLst>
                                        <p:tav tm="0">
                                          <p:val>
                                            <p:strVal val="4/3*#ppt_h"/>
                                          </p:val>
                                        </p:tav>
                                        <p:tav tm="100000">
                                          <p:val>
                                            <p:strVal val="#ppt_h"/>
                                          </p:val>
                                        </p:tav>
                                      </p:tavLst>
                                    </p:anim>
                                  </p:childTnLst>
                                </p:cTn>
                              </p:par>
                              <p:par>
                                <p:cTn id="106" presetID="16" presetClass="entr" presetSubtype="37"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arn(outVertical)">
                                      <p:cBhvr>
                                        <p:cTn id="108" dur="3000"/>
                                        <p:tgtEl>
                                          <p:spTgt spid="4"/>
                                        </p:tgtEl>
                                      </p:cBhvr>
                                    </p:animEffect>
                                  </p:childTnLst>
                                </p:cTn>
                              </p:par>
                            </p:childTnLst>
                          </p:cTn>
                        </p:par>
                        <p:par>
                          <p:cTn id="109" fill="hold" nodeType="afterGroup">
                            <p:stCondLst>
                              <p:cond delay="6000"/>
                            </p:stCondLst>
                            <p:childTnLst>
                              <p:par>
                                <p:cTn id="110" presetID="40" presetClass="entr" presetSubtype="0" fill="hold" grpId="0" nodeType="afterEffect">
                                  <p:stCondLst>
                                    <p:cond delay="0"/>
                                  </p:stCondLst>
                                  <p:iterate type="lt">
                                    <p:tmPct val="10000"/>
                                  </p:iterate>
                                  <p:childTnLst>
                                    <p:set>
                                      <p:cBhvr>
                                        <p:cTn id="111" dur="1" fill="hold">
                                          <p:stCondLst>
                                            <p:cond delay="0"/>
                                          </p:stCondLst>
                                        </p:cTn>
                                        <p:tgtEl>
                                          <p:spTgt spid="13"/>
                                        </p:tgtEl>
                                        <p:attrNameLst>
                                          <p:attrName>style.visibility</p:attrName>
                                        </p:attrNameLst>
                                      </p:cBhvr>
                                      <p:to>
                                        <p:strVal val="visible"/>
                                      </p:to>
                                    </p:set>
                                    <p:animEffect transition="in" filter="fade">
                                      <p:cBhvr>
                                        <p:cTn id="112" dur="1000"/>
                                        <p:tgtEl>
                                          <p:spTgt spid="13"/>
                                        </p:tgtEl>
                                      </p:cBhvr>
                                    </p:animEffect>
                                    <p:anim calcmode="lin" valueType="num">
                                      <p:cBhvr>
                                        <p:cTn id="113" dur="1000" fill="hold"/>
                                        <p:tgtEl>
                                          <p:spTgt spid="13"/>
                                        </p:tgtEl>
                                        <p:attrNameLst>
                                          <p:attrName>ppt_x</p:attrName>
                                        </p:attrNameLst>
                                      </p:cBhvr>
                                      <p:tavLst>
                                        <p:tav tm="0">
                                          <p:val>
                                            <p:strVal val="#ppt_x-.1"/>
                                          </p:val>
                                        </p:tav>
                                        <p:tav tm="100000">
                                          <p:val>
                                            <p:strVal val="#ppt_x"/>
                                          </p:val>
                                        </p:tav>
                                      </p:tavLst>
                                    </p:anim>
                                    <p:anim calcmode="lin" valueType="num">
                                      <p:cBhvr>
                                        <p:cTn id="11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357208"/>
            <a:ext cx="9144000" cy="588128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Luna"/>
          <p:cNvSpPr/>
          <p:nvPr/>
        </p:nvSpPr>
        <p:spPr>
          <a:xfrm>
            <a:off x="4500562" y="696505"/>
            <a:ext cx="4643438" cy="3911231"/>
          </a:xfrm>
          <a:prstGeom prst="moon">
            <a:avLst>
              <a:gd name="adj" fmla="val 17972"/>
            </a:avLst>
          </a:prstGeom>
          <a:blipFill dpi="0" rotWithShape="1">
            <a:blip r:embed="rId2">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flipH="1">
            <a:off x="0" y="696505"/>
            <a:ext cx="4500562" cy="3911213"/>
          </a:xfrm>
          <a:prstGeom prst="moon">
            <a:avLst>
              <a:gd name="adj" fmla="val 20462"/>
            </a:avLst>
          </a:prstGeom>
          <a:blipFill dpi="0" rotWithShape="1">
            <a:blip r:embed="rId2">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827088" y="4084638"/>
            <a:ext cx="7273925" cy="922337"/>
          </a:xfrm>
          <a:prstGeom prst="rect">
            <a:avLst/>
          </a:prstGeom>
          <a:noFill/>
          <a:ln>
            <a:noFill/>
          </a:ln>
          <a:effectLst/>
          <a:scene3d>
            <a:camera prst="orthographicFront">
              <a:rot lat="0" lon="0" rev="0"/>
            </a:camera>
            <a:lightRig rig="balanced" dir="t">
              <a:rot lat="0" lon="0" rev="8700000"/>
            </a:lightRig>
          </a:scene3d>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Representan de una forma satírica y con humor los hechos más relevantes acontecidos en el último año tanto a nivel nacional como internacional.</a:t>
            </a:r>
            <a:endParaRPr lang="es-ES" dirty="0">
              <a:effectLst>
                <a:glow rad="101600">
                  <a:schemeClr val="accent2">
                    <a:satMod val="175000"/>
                    <a:alpha val="40000"/>
                  </a:schemeClr>
                </a:glow>
                <a:outerShdw blurRad="38100" dist="38100" dir="2700000" algn="tl">
                  <a:srgbClr val="1F497D"/>
                </a:outerShdw>
              </a:effectLst>
            </a:endParaRPr>
          </a:p>
        </p:txBody>
      </p:sp>
    </p:spTree>
    <p:extLst>
      <p:ext uri="{BB962C8B-B14F-4D97-AF65-F5344CB8AC3E}">
        <p14:creationId xmlns:p14="http://schemas.microsoft.com/office/powerpoint/2010/main" val="4060450324"/>
      </p:ext>
    </p:extLst>
  </p:cSld>
  <p:clrMapOvr>
    <a:masterClrMapping/>
  </p:clrMapOvr>
  <mc:AlternateContent xmlns:mc="http://schemas.openxmlformats.org/markup-compatibility/2006" xmlns:p14="http://schemas.microsoft.com/office/powerpoint/2010/main">
    <mc:Choice Requires="p14">
      <p:transition spd="slow" p14:dur="2500" advTm="24000">
        <p14:glitter pattern="hexago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8" presetClass="emph" presetSubtype="0" fill="hold" nodeType="withEffect">
                                  <p:stCondLst>
                                    <p:cond delay="0"/>
                                  </p:stCondLst>
                                  <p:childTnLst>
                                    <p:animRot by="21600000">
                                      <p:cBhvr>
                                        <p:cTn id="12" dur="3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7"/>
                                        </p:tgtEl>
                                        <p:attrNameLst>
                                          <p:attrName>r</p:attrName>
                                        </p:attrNameLst>
                                      </p:cBhvr>
                                    </p:animRot>
                                  </p:childTnLst>
                                </p:cTn>
                              </p:par>
                              <p:par>
                                <p:cTn id="15" presetID="2" presetClass="entr" presetSubtype="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0-#ppt_w/2"/>
                                          </p:val>
                                        </p:tav>
                                        <p:tav tm="100000">
                                          <p:val>
                                            <p:strVal val="#ppt_x"/>
                                          </p:val>
                                        </p:tav>
                                      </p:tavLst>
                                    </p:anim>
                                    <p:anim calcmode="lin" valueType="num">
                                      <p:cBhvr additive="base">
                                        <p:cTn id="18" dur="3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1+#ppt_w/2"/>
                                          </p:val>
                                        </p:tav>
                                        <p:tav tm="100000">
                                          <p:val>
                                            <p:strVal val="#ppt_x"/>
                                          </p:val>
                                        </p:tav>
                                      </p:tavLst>
                                    </p:anim>
                                    <p:anim calcmode="lin" valueType="num">
                                      <p:cBhvr additive="base">
                                        <p:cTn id="22" dur="3000" fill="hold"/>
                                        <p:tgtEl>
                                          <p:spTgt spid="7"/>
                                        </p:tgtEl>
                                        <p:attrNameLst>
                                          <p:attrName>ppt_y</p:attrName>
                                        </p:attrNameLst>
                                      </p:cBhvr>
                                      <p:tavLst>
                                        <p:tav tm="0">
                                          <p:val>
                                            <p:strVal val="#ppt_y"/>
                                          </p:val>
                                        </p:tav>
                                        <p:tav tm="100000">
                                          <p:val>
                                            <p:strVal val="#ppt_y"/>
                                          </p:val>
                                        </p:tav>
                                      </p:tavLst>
                                    </p:anim>
                                  </p:childTnLst>
                                </p:cTn>
                              </p:par>
                            </p:childTnLst>
                          </p:cTn>
                        </p:par>
                        <p:par>
                          <p:cTn id="23" fill="hold" nodeType="afterGroup">
                            <p:stCondLst>
                              <p:cond delay="3000"/>
                            </p:stCondLst>
                            <p:childTnLst>
                              <p:par>
                                <p:cTn id="24" presetID="17" presetClass="exit" presetSubtype="8" fill="hold" nodeType="afterEffect">
                                  <p:stCondLst>
                                    <p:cond delay="0"/>
                                  </p:stCondLst>
                                  <p:childTnLst>
                                    <p:anim calcmode="lin" valueType="num">
                                      <p:cBhvr>
                                        <p:cTn id="25" dur="3000"/>
                                        <p:tgtEl>
                                          <p:spTgt spid="7"/>
                                        </p:tgtEl>
                                        <p:attrNameLst>
                                          <p:attrName>ppt_x</p:attrName>
                                        </p:attrNameLst>
                                      </p:cBhvr>
                                      <p:tavLst>
                                        <p:tav tm="0">
                                          <p:val>
                                            <p:strVal val="ppt_x"/>
                                          </p:val>
                                        </p:tav>
                                        <p:tav tm="100000">
                                          <p:val>
                                            <p:strVal val="ppt_x-ppt_w/2"/>
                                          </p:val>
                                        </p:tav>
                                      </p:tavLst>
                                    </p:anim>
                                    <p:anim calcmode="lin" valueType="num">
                                      <p:cBhvr>
                                        <p:cTn id="26" dur="3000"/>
                                        <p:tgtEl>
                                          <p:spTgt spid="7"/>
                                        </p:tgtEl>
                                        <p:attrNameLst>
                                          <p:attrName>ppt_y</p:attrName>
                                        </p:attrNameLst>
                                      </p:cBhvr>
                                      <p:tavLst>
                                        <p:tav tm="0">
                                          <p:val>
                                            <p:strVal val="ppt_y"/>
                                          </p:val>
                                        </p:tav>
                                        <p:tav tm="100000">
                                          <p:val>
                                            <p:strVal val="ppt_y"/>
                                          </p:val>
                                        </p:tav>
                                      </p:tavLst>
                                    </p:anim>
                                    <p:anim calcmode="lin" valueType="num">
                                      <p:cBhvr>
                                        <p:cTn id="27" dur="3000"/>
                                        <p:tgtEl>
                                          <p:spTgt spid="7"/>
                                        </p:tgtEl>
                                        <p:attrNameLst>
                                          <p:attrName>ppt_w</p:attrName>
                                        </p:attrNameLst>
                                      </p:cBhvr>
                                      <p:tavLst>
                                        <p:tav tm="0">
                                          <p:val>
                                            <p:strVal val="ppt_w"/>
                                          </p:val>
                                        </p:tav>
                                        <p:tav tm="100000">
                                          <p:val>
                                            <p:fltVal val="0"/>
                                          </p:val>
                                        </p:tav>
                                      </p:tavLst>
                                    </p:anim>
                                    <p:anim calcmode="lin" valueType="num">
                                      <p:cBhvr>
                                        <p:cTn id="28" dur="3000"/>
                                        <p:tgtEl>
                                          <p:spTgt spid="7"/>
                                        </p:tgtEl>
                                        <p:attrNameLst>
                                          <p:attrName>ppt_h</p:attrName>
                                        </p:attrNameLst>
                                      </p:cBhvr>
                                      <p:tavLst>
                                        <p:tav tm="0">
                                          <p:val>
                                            <p:strVal val="ppt_h"/>
                                          </p:val>
                                        </p:tav>
                                        <p:tav tm="100000">
                                          <p:val>
                                            <p:strVal val="ppt_h"/>
                                          </p:val>
                                        </p:tav>
                                      </p:tavLst>
                                    </p:anim>
                                    <p:set>
                                      <p:cBhvr>
                                        <p:cTn id="29" dur="1" fill="hold">
                                          <p:stCondLst>
                                            <p:cond delay="2999"/>
                                          </p:stCondLst>
                                        </p:cTn>
                                        <p:tgtEl>
                                          <p:spTgt spid="7"/>
                                        </p:tgtEl>
                                        <p:attrNameLst>
                                          <p:attrName>style.visibility</p:attrName>
                                        </p:attrNameLst>
                                      </p:cBhvr>
                                      <p:to>
                                        <p:strVal val="hidden"/>
                                      </p:to>
                                    </p:set>
                                  </p:childTnLst>
                                </p:cTn>
                              </p:par>
                              <p:par>
                                <p:cTn id="30" presetID="17" presetClass="exit" presetSubtype="2" fill="hold" nodeType="withEffect">
                                  <p:stCondLst>
                                    <p:cond delay="0"/>
                                  </p:stCondLst>
                                  <p:childTnLst>
                                    <p:anim calcmode="lin" valueType="num">
                                      <p:cBhvr>
                                        <p:cTn id="31" dur="3000"/>
                                        <p:tgtEl>
                                          <p:spTgt spid="5"/>
                                        </p:tgtEl>
                                        <p:attrNameLst>
                                          <p:attrName>ppt_x</p:attrName>
                                        </p:attrNameLst>
                                      </p:cBhvr>
                                      <p:tavLst>
                                        <p:tav tm="0">
                                          <p:val>
                                            <p:strVal val="ppt_x"/>
                                          </p:val>
                                        </p:tav>
                                        <p:tav tm="100000">
                                          <p:val>
                                            <p:strVal val="ppt_x+ppt_w/2"/>
                                          </p:val>
                                        </p:tav>
                                      </p:tavLst>
                                    </p:anim>
                                    <p:anim calcmode="lin" valueType="num">
                                      <p:cBhvr>
                                        <p:cTn id="32" dur="3000"/>
                                        <p:tgtEl>
                                          <p:spTgt spid="5"/>
                                        </p:tgtEl>
                                        <p:attrNameLst>
                                          <p:attrName>ppt_y</p:attrName>
                                        </p:attrNameLst>
                                      </p:cBhvr>
                                      <p:tavLst>
                                        <p:tav tm="0">
                                          <p:val>
                                            <p:strVal val="ppt_y"/>
                                          </p:val>
                                        </p:tav>
                                        <p:tav tm="100000">
                                          <p:val>
                                            <p:strVal val="ppt_y"/>
                                          </p:val>
                                        </p:tav>
                                      </p:tavLst>
                                    </p:anim>
                                    <p:anim calcmode="lin" valueType="num">
                                      <p:cBhvr>
                                        <p:cTn id="33" dur="3000"/>
                                        <p:tgtEl>
                                          <p:spTgt spid="5"/>
                                        </p:tgtEl>
                                        <p:attrNameLst>
                                          <p:attrName>ppt_w</p:attrName>
                                        </p:attrNameLst>
                                      </p:cBhvr>
                                      <p:tavLst>
                                        <p:tav tm="0">
                                          <p:val>
                                            <p:strVal val="ppt_w"/>
                                          </p:val>
                                        </p:tav>
                                        <p:tav tm="100000">
                                          <p:val>
                                            <p:fltVal val="0"/>
                                          </p:val>
                                        </p:tav>
                                      </p:tavLst>
                                    </p:anim>
                                    <p:anim calcmode="lin" valueType="num">
                                      <p:cBhvr>
                                        <p:cTn id="34" dur="3000"/>
                                        <p:tgtEl>
                                          <p:spTgt spid="5"/>
                                        </p:tgtEl>
                                        <p:attrNameLst>
                                          <p:attrName>ppt_h</p:attrName>
                                        </p:attrNameLst>
                                      </p:cBhvr>
                                      <p:tavLst>
                                        <p:tav tm="0">
                                          <p:val>
                                            <p:strVal val="ppt_h"/>
                                          </p:val>
                                        </p:tav>
                                        <p:tav tm="100000">
                                          <p:val>
                                            <p:strVal val="ppt_h"/>
                                          </p:val>
                                        </p:tav>
                                      </p:tavLst>
                                    </p:anim>
                                    <p:set>
                                      <p:cBhvr>
                                        <p:cTn id="35" dur="1" fill="hold">
                                          <p:stCondLst>
                                            <p:cond delay="2999"/>
                                          </p:stCondLst>
                                        </p:cTn>
                                        <p:tgtEl>
                                          <p:spTgt spid="5"/>
                                        </p:tgtEl>
                                        <p:attrNameLst>
                                          <p:attrName>style.visibility</p:attrName>
                                        </p:attrNameLst>
                                      </p:cBhvr>
                                      <p:to>
                                        <p:strVal val="hidden"/>
                                      </p:to>
                                    </p:set>
                                  </p:childTnLst>
                                </p:cTn>
                              </p:par>
                              <p:par>
                                <p:cTn id="36" presetID="17" presetClass="entr" presetSubtype="10"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fltVal val="0"/>
                                          </p:val>
                                        </p:tav>
                                        <p:tav tm="100000">
                                          <p:val>
                                            <p:strVal val="#ppt_w"/>
                                          </p:val>
                                        </p:tav>
                                      </p:tavLst>
                                    </p:anim>
                                    <p:anim calcmode="lin" valueType="num">
                                      <p:cBhvr>
                                        <p:cTn id="39" dur="3000" fill="hold"/>
                                        <p:tgtEl>
                                          <p:spTgt spid="4"/>
                                        </p:tgtEl>
                                        <p:attrNameLst>
                                          <p:attrName>ppt_h</p:attrName>
                                        </p:attrNameLst>
                                      </p:cBhvr>
                                      <p:tavLst>
                                        <p:tav tm="0">
                                          <p:val>
                                            <p:strVal val="#ppt_h"/>
                                          </p:val>
                                        </p:tav>
                                        <p:tav tm="100000">
                                          <p:val>
                                            <p:strVal val="#ppt_h"/>
                                          </p:val>
                                        </p:tav>
                                      </p:tavLst>
                                    </p:anim>
                                  </p:childTnLst>
                                </p:cTn>
                              </p:par>
                            </p:childTnLst>
                          </p:cTn>
                        </p:par>
                        <p:par>
                          <p:cTn id="40" fill="hold">
                            <p:stCondLst>
                              <p:cond delay="6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2921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Extracto"/>
          <p:cNvSpPr/>
          <p:nvPr/>
        </p:nvSpPr>
        <p:spPr>
          <a:xfrm rot="18096138">
            <a:off x="627063" y="-577851"/>
            <a:ext cx="889000" cy="2571751"/>
          </a:xfrm>
          <a:prstGeom prst="flowChartExtract">
            <a:avLst/>
          </a:prstGeom>
          <a:noFill/>
          <a:ln w="38100">
            <a:solidFill>
              <a:srgbClr val="FFC00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Extracto"/>
          <p:cNvSpPr/>
          <p:nvPr/>
        </p:nvSpPr>
        <p:spPr>
          <a:xfrm rot="3228894">
            <a:off x="7662863" y="-520700"/>
            <a:ext cx="1068387" cy="2411413"/>
          </a:xfrm>
          <a:prstGeom prst="flowChartExtract">
            <a:avLst/>
          </a:prstGeom>
          <a:noFill/>
          <a:ln w="38100">
            <a:solidFill>
              <a:srgbClr val="FFC00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Extracto"/>
          <p:cNvSpPr/>
          <p:nvPr/>
        </p:nvSpPr>
        <p:spPr>
          <a:xfrm rot="14471344">
            <a:off x="663575" y="3273425"/>
            <a:ext cx="890588" cy="2573338"/>
          </a:xfrm>
          <a:prstGeom prst="flowChartExtract">
            <a:avLst/>
          </a:prstGeom>
          <a:noFill/>
          <a:ln w="38100">
            <a:solidFill>
              <a:srgbClr val="FFC00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Extracto"/>
          <p:cNvSpPr/>
          <p:nvPr/>
        </p:nvSpPr>
        <p:spPr>
          <a:xfrm rot="7085233">
            <a:off x="7509669" y="3201194"/>
            <a:ext cx="889000" cy="2573338"/>
          </a:xfrm>
          <a:prstGeom prst="flowChartExtract">
            <a:avLst/>
          </a:prstGeom>
          <a:noFill/>
          <a:ln w="38100">
            <a:solidFill>
              <a:srgbClr val="FFC00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Extracto"/>
          <p:cNvSpPr/>
          <p:nvPr/>
        </p:nvSpPr>
        <p:spPr>
          <a:xfrm rot="18021519">
            <a:off x="1273175" y="-215900"/>
            <a:ext cx="890588" cy="2573338"/>
          </a:xfrm>
          <a:prstGeom prst="flowChartExtract">
            <a:avLst/>
          </a:prstGeom>
          <a:noFill/>
          <a:ln w="38100">
            <a:solidFill>
              <a:schemeClr val="accent6">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Extracto"/>
          <p:cNvSpPr/>
          <p:nvPr/>
        </p:nvSpPr>
        <p:spPr>
          <a:xfrm rot="3473386">
            <a:off x="7019925" y="-182562"/>
            <a:ext cx="889000" cy="2571750"/>
          </a:xfrm>
          <a:prstGeom prst="flowChartExtract">
            <a:avLst/>
          </a:prstGeom>
          <a:noFill/>
          <a:ln w="38100">
            <a:solidFill>
              <a:schemeClr val="accent6">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Extracto"/>
          <p:cNvSpPr/>
          <p:nvPr/>
        </p:nvSpPr>
        <p:spPr>
          <a:xfrm rot="14580494">
            <a:off x="1370806" y="2877344"/>
            <a:ext cx="890588" cy="2571750"/>
          </a:xfrm>
          <a:prstGeom prst="flowChartExtract">
            <a:avLst/>
          </a:prstGeom>
          <a:noFill/>
          <a:ln w="38100">
            <a:solidFill>
              <a:schemeClr val="accent6">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Extracto"/>
          <p:cNvSpPr/>
          <p:nvPr/>
        </p:nvSpPr>
        <p:spPr>
          <a:xfrm rot="7110421">
            <a:off x="6745288" y="2819400"/>
            <a:ext cx="965200" cy="2571750"/>
          </a:xfrm>
          <a:prstGeom prst="flowChartExtract">
            <a:avLst/>
          </a:prstGeom>
          <a:noFill/>
          <a:ln w="38100">
            <a:solidFill>
              <a:schemeClr val="accent6">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Extracto"/>
          <p:cNvSpPr/>
          <p:nvPr/>
        </p:nvSpPr>
        <p:spPr>
          <a:xfrm rot="18122004">
            <a:off x="2212975" y="328613"/>
            <a:ext cx="890587" cy="2573338"/>
          </a:xfrm>
          <a:prstGeom prst="flowChartExtract">
            <a:avLst/>
          </a:prstGeom>
          <a:noFill/>
          <a:ln w="3810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Extracto"/>
          <p:cNvSpPr/>
          <p:nvPr/>
        </p:nvSpPr>
        <p:spPr>
          <a:xfrm rot="14509129">
            <a:off x="2150269" y="2461419"/>
            <a:ext cx="889000" cy="2573338"/>
          </a:xfrm>
          <a:prstGeom prst="flowChartExtract">
            <a:avLst/>
          </a:prstGeom>
          <a:noFill/>
          <a:ln w="3810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Extracto"/>
          <p:cNvSpPr/>
          <p:nvPr/>
        </p:nvSpPr>
        <p:spPr>
          <a:xfrm rot="3378349">
            <a:off x="6191250" y="352425"/>
            <a:ext cx="889000" cy="2571750"/>
          </a:xfrm>
          <a:prstGeom prst="flowChartExtract">
            <a:avLst/>
          </a:prstGeom>
          <a:noFill/>
          <a:ln w="3810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Extracto"/>
          <p:cNvSpPr/>
          <p:nvPr/>
        </p:nvSpPr>
        <p:spPr>
          <a:xfrm rot="7076050">
            <a:off x="6269038" y="2541588"/>
            <a:ext cx="890587" cy="2573337"/>
          </a:xfrm>
          <a:prstGeom prst="flowChartExtract">
            <a:avLst/>
          </a:prstGeom>
          <a:noFill/>
          <a:ln w="38100">
            <a:solidFill>
              <a:schemeClr val="tx2">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900113" y="4371975"/>
            <a:ext cx="6985000"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El procedimiento para la </a:t>
            </a:r>
            <a:r>
              <a:rPr lang="es-ES" b="1" dirty="0" err="1" smtClean="0">
                <a:effectLst>
                  <a:glow rad="101600">
                    <a:schemeClr val="accent2">
                      <a:satMod val="175000"/>
                      <a:alpha val="40000"/>
                    </a:schemeClr>
                  </a:glow>
                  <a:outerShdw blurRad="38100" dist="38100" dir="2700000" algn="tl">
                    <a:srgbClr val="1F497D"/>
                  </a:outerShdw>
                </a:effectLst>
              </a:rPr>
              <a:t>cremá</a:t>
            </a:r>
            <a:r>
              <a:rPr lang="es-ES" b="1" dirty="0" smtClean="0">
                <a:effectLst>
                  <a:glow rad="101600">
                    <a:schemeClr val="accent2">
                      <a:satMod val="175000"/>
                      <a:alpha val="40000"/>
                    </a:schemeClr>
                  </a:glow>
                  <a:outerShdw blurRad="38100" dist="38100" dir="2700000" algn="tl">
                    <a:srgbClr val="1F497D"/>
                  </a:outerShdw>
                </a:effectLst>
              </a:rPr>
              <a:t> </a:t>
            </a:r>
            <a:r>
              <a:rPr lang="es-ES" b="1" dirty="0">
                <a:effectLst>
                  <a:glow rad="101600">
                    <a:schemeClr val="accent2">
                      <a:satMod val="175000"/>
                      <a:alpha val="40000"/>
                    </a:schemeClr>
                  </a:glow>
                  <a:outerShdw blurRad="38100" dist="38100" dir="2700000" algn="tl">
                    <a:srgbClr val="1F497D"/>
                  </a:outerShdw>
                </a:effectLst>
              </a:rPr>
              <a:t>de las fallas es similar a todas ellas, sean grandes o pequeñas.</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9000">
        <p14:prism isInverted="1"/>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1+#ppt_w/2"/>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3000" fill="hold"/>
                                        <p:tgtEl>
                                          <p:spTgt spid="13"/>
                                        </p:tgtEl>
                                        <p:attrNameLst>
                                          <p:attrName>ppt_x</p:attrName>
                                        </p:attrNameLst>
                                      </p:cBhvr>
                                      <p:tavLst>
                                        <p:tav tm="0">
                                          <p:val>
                                            <p:strVal val="1+#ppt_w/2"/>
                                          </p:val>
                                        </p:tav>
                                        <p:tav tm="100000">
                                          <p:val>
                                            <p:strVal val="#ppt_x"/>
                                          </p:val>
                                        </p:tav>
                                      </p:tavLst>
                                    </p:anim>
                                    <p:anim calcmode="lin" valueType="num">
                                      <p:cBhvr additive="base">
                                        <p:cTn id="16" dur="30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0-#ppt_w/2"/>
                                          </p:val>
                                        </p:tav>
                                        <p:tav tm="100000">
                                          <p:val>
                                            <p:strVal val="#ppt_x"/>
                                          </p:val>
                                        </p:tav>
                                      </p:tavLst>
                                    </p:anim>
                                    <p:anim calcmode="lin" valueType="num">
                                      <p:cBhvr additive="base">
                                        <p:cTn id="20" dur="3000" fill="hold"/>
                                        <p:tgtEl>
                                          <p:spTgt spid="10"/>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3000" fill="hold"/>
                                        <p:tgtEl>
                                          <p:spTgt spid="15"/>
                                        </p:tgtEl>
                                        <p:attrNameLst>
                                          <p:attrName>ppt_x</p:attrName>
                                        </p:attrNameLst>
                                      </p:cBhvr>
                                      <p:tavLst>
                                        <p:tav tm="0">
                                          <p:val>
                                            <p:strVal val="0-#ppt_w/2"/>
                                          </p:val>
                                        </p:tav>
                                        <p:tav tm="100000">
                                          <p:val>
                                            <p:strVal val="#ppt_x"/>
                                          </p:val>
                                        </p:tav>
                                      </p:tavLst>
                                    </p:anim>
                                    <p:anim calcmode="lin" valueType="num">
                                      <p:cBhvr additive="base">
                                        <p:cTn id="24" dur="3000" fill="hold"/>
                                        <p:tgtEl>
                                          <p:spTgt spid="15"/>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3000" fill="hold"/>
                                        <p:tgtEl>
                                          <p:spTgt spid="6"/>
                                        </p:tgtEl>
                                        <p:attrNameLst>
                                          <p:attrName>ppt_x</p:attrName>
                                        </p:attrNameLst>
                                      </p:cBhvr>
                                      <p:tavLst>
                                        <p:tav tm="0">
                                          <p:val>
                                            <p:strVal val="0-#ppt_w/2"/>
                                          </p:val>
                                        </p:tav>
                                        <p:tav tm="100000">
                                          <p:val>
                                            <p:strVal val="#ppt_x"/>
                                          </p:val>
                                        </p:tav>
                                      </p:tavLst>
                                    </p:anim>
                                    <p:anim calcmode="lin" valueType="num">
                                      <p:cBhvr additive="base">
                                        <p:cTn id="28" dur="30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0-#ppt_w/2"/>
                                          </p:val>
                                        </p:tav>
                                        <p:tav tm="100000">
                                          <p:val>
                                            <p:strVal val="#ppt_x"/>
                                          </p:val>
                                        </p:tav>
                                      </p:tavLst>
                                    </p:anim>
                                    <p:anim calcmode="lin" valueType="num">
                                      <p:cBhvr additive="base">
                                        <p:cTn id="32" dur="3000" fill="hold"/>
                                        <p:tgtEl>
                                          <p:spTgt spid="8"/>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2" presetClass="entr" presetSubtype="9"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3000" fill="hold"/>
                                        <p:tgtEl>
                                          <p:spTgt spid="16"/>
                                        </p:tgtEl>
                                        <p:attrNameLst>
                                          <p:attrName>ppt_x</p:attrName>
                                        </p:attrNameLst>
                                      </p:cBhvr>
                                      <p:tavLst>
                                        <p:tav tm="0">
                                          <p:val>
                                            <p:strVal val="0-#ppt_w/2"/>
                                          </p:val>
                                        </p:tav>
                                        <p:tav tm="100000">
                                          <p:val>
                                            <p:strVal val="#ppt_x"/>
                                          </p:val>
                                        </p:tav>
                                      </p:tavLst>
                                    </p:anim>
                                    <p:anim calcmode="lin" valueType="num">
                                      <p:cBhvr additive="base">
                                        <p:cTn id="40" dur="3000" fill="hold"/>
                                        <p:tgtEl>
                                          <p:spTgt spid="16"/>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1+#ppt_w/2"/>
                                          </p:val>
                                        </p:tav>
                                        <p:tav tm="100000">
                                          <p:val>
                                            <p:strVal val="#ppt_x"/>
                                          </p:val>
                                        </p:tav>
                                      </p:tavLst>
                                    </p:anim>
                                    <p:anim calcmode="lin" valueType="num">
                                      <p:cBhvr additive="base">
                                        <p:cTn id="44" dur="3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3000" fill="hold"/>
                                        <p:tgtEl>
                                          <p:spTgt spid="11"/>
                                        </p:tgtEl>
                                        <p:attrNameLst>
                                          <p:attrName>ppt_x</p:attrName>
                                        </p:attrNameLst>
                                      </p:cBhvr>
                                      <p:tavLst>
                                        <p:tav tm="0">
                                          <p:val>
                                            <p:strVal val="1+#ppt_w/2"/>
                                          </p:val>
                                        </p:tav>
                                        <p:tav tm="100000">
                                          <p:val>
                                            <p:strVal val="#ppt_x"/>
                                          </p:val>
                                        </p:tav>
                                      </p:tavLst>
                                    </p:anim>
                                    <p:anim calcmode="lin" valueType="num">
                                      <p:cBhvr additive="base">
                                        <p:cTn id="48" dur="3000" fill="hold"/>
                                        <p:tgtEl>
                                          <p:spTgt spid="11"/>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1+#ppt_w/2"/>
                                          </p:val>
                                        </p:tav>
                                        <p:tav tm="100000">
                                          <p:val>
                                            <p:strVal val="#ppt_x"/>
                                          </p:val>
                                        </p:tav>
                                      </p:tavLst>
                                    </p:anim>
                                    <p:anim calcmode="lin" valueType="num">
                                      <p:cBhvr additive="base">
                                        <p:cTn id="52" dur="3000" fill="hold"/>
                                        <p:tgtEl>
                                          <p:spTgt spid="14"/>
                                        </p:tgtEl>
                                        <p:attrNameLst>
                                          <p:attrName>ppt_y</p:attrName>
                                        </p:attrNameLst>
                                      </p:cBhvr>
                                      <p:tavLst>
                                        <p:tav tm="0">
                                          <p:val>
                                            <p:strVal val="0-#ppt_h/2"/>
                                          </p:val>
                                        </p:tav>
                                        <p:tav tm="100000">
                                          <p:val>
                                            <p:strVal val="#ppt_y"/>
                                          </p:val>
                                        </p:tav>
                                      </p:tavLst>
                                    </p:anim>
                                  </p:childTnLst>
                                </p:cTn>
                              </p:par>
                              <p:par>
                                <p:cTn id="53" presetID="3"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blinds(horizontal)">
                                      <p:cBhvr>
                                        <p:cTn id="55" dur="3000"/>
                                        <p:tgtEl>
                                          <p:spTgt spid="5"/>
                                        </p:tgtEl>
                                      </p:cBhvr>
                                    </p:animEffect>
                                  </p:childTnLst>
                                </p:cTn>
                              </p:par>
                              <p:par>
                                <p:cTn id="56" presetID="3" presetClass="entr" presetSubtype="10"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linds(horizontal)">
                                      <p:cBhvr>
                                        <p:cTn id="58" dur="3000"/>
                                        <p:tgtEl>
                                          <p:spTgt spid="7"/>
                                        </p:tgtEl>
                                      </p:cBhvr>
                                    </p:animEffect>
                                  </p:childTnLst>
                                </p:cTn>
                              </p:par>
                              <p:par>
                                <p:cTn id="59" presetID="3" presetClass="entr" presetSubtype="10"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blinds(horizontal)">
                                      <p:cBhvr>
                                        <p:cTn id="61" dur="3000"/>
                                        <p:tgtEl>
                                          <p:spTgt spid="9"/>
                                        </p:tgtEl>
                                      </p:cBhvr>
                                    </p:animEffect>
                                  </p:childTnLst>
                                </p:cTn>
                              </p:par>
                              <p:par>
                                <p:cTn id="62" presetID="3" presetClass="entr" presetSubtype="10" fill="hold"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blinds(horizontal)">
                                      <p:cBhvr>
                                        <p:cTn id="64" dur="3000"/>
                                        <p:tgtEl>
                                          <p:spTgt spid="11"/>
                                        </p:tgtEl>
                                      </p:cBhvr>
                                    </p:animEffect>
                                  </p:childTnLst>
                                </p:cTn>
                              </p:par>
                              <p:par>
                                <p:cTn id="65" presetID="3" presetClass="entr" presetSubtype="10" fill="hold" nodeType="with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blinds(horizontal)">
                                      <p:cBhvr>
                                        <p:cTn id="67" dur="3000"/>
                                        <p:tgtEl>
                                          <p:spTgt spid="13"/>
                                        </p:tgtEl>
                                      </p:cBhvr>
                                    </p:animEffect>
                                  </p:childTnLst>
                                </p:cTn>
                              </p:par>
                              <p:par>
                                <p:cTn id="68" presetID="3" presetClass="entr" presetSubtype="10"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blinds(horizontal)">
                                      <p:cBhvr>
                                        <p:cTn id="70" dur="3000"/>
                                        <p:tgtEl>
                                          <p:spTgt spid="14"/>
                                        </p:tgtEl>
                                      </p:cBhvr>
                                    </p:animEffect>
                                  </p:childTnLst>
                                </p:cTn>
                              </p:par>
                              <p:par>
                                <p:cTn id="71" presetID="3" presetClass="entr" presetSubtype="10" fill="hold" nodeType="with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blinds(horizontal)">
                                      <p:cBhvr>
                                        <p:cTn id="73" dur="3000"/>
                                        <p:tgtEl>
                                          <p:spTgt spid="6"/>
                                        </p:tgtEl>
                                      </p:cBhvr>
                                    </p:animEffect>
                                  </p:childTnLst>
                                </p:cTn>
                              </p:par>
                              <p:par>
                                <p:cTn id="74" presetID="3" presetClass="entr" presetSubtype="10" fill="hold" nodeType="with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blinds(horizontal)">
                                      <p:cBhvr>
                                        <p:cTn id="76" dur="3000"/>
                                        <p:tgtEl>
                                          <p:spTgt spid="8"/>
                                        </p:tgtEl>
                                      </p:cBhvr>
                                    </p:animEffect>
                                  </p:childTnLst>
                                </p:cTn>
                              </p:par>
                              <p:par>
                                <p:cTn id="77" presetID="3" presetClass="entr" presetSubtype="10" fill="hold"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blinds(horizontal)">
                                      <p:cBhvr>
                                        <p:cTn id="79" dur="3000"/>
                                        <p:tgtEl>
                                          <p:spTgt spid="10"/>
                                        </p:tgtEl>
                                      </p:cBhvr>
                                    </p:animEffect>
                                  </p:childTnLst>
                                </p:cTn>
                              </p:par>
                              <p:par>
                                <p:cTn id="80" presetID="3" presetClass="entr" presetSubtype="10" fill="hold" nodeType="withEffect">
                                  <p:stCondLst>
                                    <p:cond delay="0"/>
                                  </p:stCondLst>
                                  <p:childTnLst>
                                    <p:set>
                                      <p:cBhvr>
                                        <p:cTn id="81" dur="1" fill="hold">
                                          <p:stCondLst>
                                            <p:cond delay="0"/>
                                          </p:stCondLst>
                                        </p:cTn>
                                        <p:tgtEl>
                                          <p:spTgt spid="12"/>
                                        </p:tgtEl>
                                        <p:attrNameLst>
                                          <p:attrName>style.visibility</p:attrName>
                                        </p:attrNameLst>
                                      </p:cBhvr>
                                      <p:to>
                                        <p:strVal val="visible"/>
                                      </p:to>
                                    </p:set>
                                    <p:animEffect transition="in" filter="blinds(horizontal)">
                                      <p:cBhvr>
                                        <p:cTn id="82" dur="3000"/>
                                        <p:tgtEl>
                                          <p:spTgt spid="12"/>
                                        </p:tgtEl>
                                      </p:cBhvr>
                                    </p:animEffect>
                                  </p:childTnLst>
                                </p:cTn>
                              </p:par>
                              <p:par>
                                <p:cTn id="83" presetID="3" presetClass="entr" presetSubtype="10"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blinds(horizontal)">
                                      <p:cBhvr>
                                        <p:cTn id="85" dur="3000"/>
                                        <p:tgtEl>
                                          <p:spTgt spid="15"/>
                                        </p:tgtEl>
                                      </p:cBhvr>
                                    </p:animEffect>
                                  </p:childTnLst>
                                </p:cTn>
                              </p:par>
                              <p:par>
                                <p:cTn id="86" presetID="3" presetClass="entr" presetSubtype="10"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blinds(horizontal)">
                                      <p:cBhvr>
                                        <p:cTn id="88" dur="3000"/>
                                        <p:tgtEl>
                                          <p:spTgt spid="16"/>
                                        </p:tgtEl>
                                      </p:cBhvr>
                                    </p:animEffect>
                                  </p:childTnLst>
                                </p:cTn>
                              </p:par>
                            </p:childTnLst>
                          </p:cTn>
                        </p:par>
                        <p:par>
                          <p:cTn id="89" fill="hold" nodeType="afterGroup">
                            <p:stCondLst>
                              <p:cond delay="3000"/>
                            </p:stCondLst>
                            <p:childTnLst>
                              <p:par>
                                <p:cTn id="90" presetID="2" presetClass="exit" presetSubtype="6" fill="hold" nodeType="after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1+ppt_w/2"/>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9"/>
                                        </p:tgtEl>
                                        <p:attrNameLst>
                                          <p:attrName>ppt_x</p:attrName>
                                        </p:attrNameLst>
                                      </p:cBhvr>
                                      <p:tavLst>
                                        <p:tav tm="0">
                                          <p:val>
                                            <p:strVal val="ppt_x"/>
                                          </p:val>
                                        </p:tav>
                                        <p:tav tm="100000">
                                          <p:val>
                                            <p:strVal val="1+ppt_w/2"/>
                                          </p:val>
                                        </p:tav>
                                      </p:tavLst>
                                    </p:anim>
                                    <p:anim calcmode="lin" valueType="num">
                                      <p:cBhvr additive="base">
                                        <p:cTn id="96" dur="3000"/>
                                        <p:tgtEl>
                                          <p:spTgt spid="9"/>
                                        </p:tgtEl>
                                        <p:attrNameLst>
                                          <p:attrName>ppt_y</p:attrName>
                                        </p:attrNameLst>
                                      </p:cBhvr>
                                      <p:tavLst>
                                        <p:tav tm="0">
                                          <p:val>
                                            <p:strVal val="ppt_y"/>
                                          </p:val>
                                        </p:tav>
                                        <p:tav tm="100000">
                                          <p:val>
                                            <p:strVal val="1+ppt_h/2"/>
                                          </p:val>
                                        </p:tav>
                                      </p:tavLst>
                                    </p:anim>
                                    <p:set>
                                      <p:cBhvr>
                                        <p:cTn id="97" dur="1" fill="hold">
                                          <p:stCondLst>
                                            <p:cond delay="2999"/>
                                          </p:stCondLst>
                                        </p:cTn>
                                        <p:tgtEl>
                                          <p:spTgt spid="9"/>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13"/>
                                        </p:tgtEl>
                                        <p:attrNameLst>
                                          <p:attrName>ppt_x</p:attrName>
                                        </p:attrNameLst>
                                      </p:cBhvr>
                                      <p:tavLst>
                                        <p:tav tm="0">
                                          <p:val>
                                            <p:strVal val="ppt_x"/>
                                          </p:val>
                                        </p:tav>
                                        <p:tav tm="100000">
                                          <p:val>
                                            <p:strVal val="1+ppt_w/2"/>
                                          </p:val>
                                        </p:tav>
                                      </p:tavLst>
                                    </p:anim>
                                    <p:anim calcmode="lin" valueType="num">
                                      <p:cBhvr additive="base">
                                        <p:cTn id="100" dur="3000"/>
                                        <p:tgtEl>
                                          <p:spTgt spid="13"/>
                                        </p:tgtEl>
                                        <p:attrNameLst>
                                          <p:attrName>ppt_y</p:attrName>
                                        </p:attrNameLst>
                                      </p:cBhvr>
                                      <p:tavLst>
                                        <p:tav tm="0">
                                          <p:val>
                                            <p:strVal val="ppt_y"/>
                                          </p:val>
                                        </p:tav>
                                        <p:tav tm="100000">
                                          <p:val>
                                            <p:strVal val="1+ppt_h/2"/>
                                          </p:val>
                                        </p:tav>
                                      </p:tavLst>
                                    </p:anim>
                                    <p:set>
                                      <p:cBhvr>
                                        <p:cTn id="101" dur="1" fill="hold">
                                          <p:stCondLst>
                                            <p:cond delay="2999"/>
                                          </p:stCondLst>
                                        </p:cTn>
                                        <p:tgtEl>
                                          <p:spTgt spid="13"/>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0-ppt_w/2"/>
                                          </p:val>
                                        </p:tav>
                                      </p:tavLst>
                                    </p:anim>
                                    <p:anim calcmode="lin" valueType="num">
                                      <p:cBhvr additive="base">
                                        <p:cTn id="104" dur="3000"/>
                                        <p:tgtEl>
                                          <p:spTgt spid="6"/>
                                        </p:tgtEl>
                                        <p:attrNameLst>
                                          <p:attrName>ppt_y</p:attrName>
                                        </p:attrNameLst>
                                      </p:cBhvr>
                                      <p:tavLst>
                                        <p:tav tm="0">
                                          <p:val>
                                            <p:strVal val="ppt_y"/>
                                          </p:val>
                                        </p:tav>
                                        <p:tav tm="100000">
                                          <p:val>
                                            <p:strVal val="1+ppt_h/2"/>
                                          </p:val>
                                        </p:tav>
                                      </p:tavLst>
                                    </p:anim>
                                    <p:set>
                                      <p:cBhvr>
                                        <p:cTn id="105" dur="1" fill="hold">
                                          <p:stCondLst>
                                            <p:cond delay="2999"/>
                                          </p:stCondLst>
                                        </p:cTn>
                                        <p:tgtEl>
                                          <p:spTgt spid="6"/>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10"/>
                                        </p:tgtEl>
                                        <p:attrNameLst>
                                          <p:attrName>ppt_x</p:attrName>
                                        </p:attrNameLst>
                                      </p:cBhvr>
                                      <p:tavLst>
                                        <p:tav tm="0">
                                          <p:val>
                                            <p:strVal val="ppt_x"/>
                                          </p:val>
                                        </p:tav>
                                        <p:tav tm="100000">
                                          <p:val>
                                            <p:strVal val="0-ppt_w/2"/>
                                          </p:val>
                                        </p:tav>
                                      </p:tavLst>
                                    </p:anim>
                                    <p:anim calcmode="lin" valueType="num">
                                      <p:cBhvr additive="base">
                                        <p:cTn id="108" dur="3000"/>
                                        <p:tgtEl>
                                          <p:spTgt spid="10"/>
                                        </p:tgtEl>
                                        <p:attrNameLst>
                                          <p:attrName>ppt_y</p:attrName>
                                        </p:attrNameLst>
                                      </p:cBhvr>
                                      <p:tavLst>
                                        <p:tav tm="0">
                                          <p:val>
                                            <p:strVal val="ppt_y"/>
                                          </p:val>
                                        </p:tav>
                                        <p:tav tm="100000">
                                          <p:val>
                                            <p:strVal val="1+ppt_h/2"/>
                                          </p:val>
                                        </p:tav>
                                      </p:tavLst>
                                    </p:anim>
                                    <p:set>
                                      <p:cBhvr>
                                        <p:cTn id="109" dur="1" fill="hold">
                                          <p:stCondLst>
                                            <p:cond delay="2999"/>
                                          </p:stCondLst>
                                        </p:cTn>
                                        <p:tgtEl>
                                          <p:spTgt spid="10"/>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15"/>
                                        </p:tgtEl>
                                        <p:attrNameLst>
                                          <p:attrName>ppt_x</p:attrName>
                                        </p:attrNameLst>
                                      </p:cBhvr>
                                      <p:tavLst>
                                        <p:tav tm="0">
                                          <p:val>
                                            <p:strVal val="ppt_x"/>
                                          </p:val>
                                        </p:tav>
                                        <p:tav tm="100000">
                                          <p:val>
                                            <p:strVal val="0-ppt_w/2"/>
                                          </p:val>
                                        </p:tav>
                                      </p:tavLst>
                                    </p:anim>
                                    <p:anim calcmode="lin" valueType="num">
                                      <p:cBhvr additive="base">
                                        <p:cTn id="112" dur="3000"/>
                                        <p:tgtEl>
                                          <p:spTgt spid="15"/>
                                        </p:tgtEl>
                                        <p:attrNameLst>
                                          <p:attrName>ppt_y</p:attrName>
                                        </p:attrNameLst>
                                      </p:cBhvr>
                                      <p:tavLst>
                                        <p:tav tm="0">
                                          <p:val>
                                            <p:strVal val="ppt_y"/>
                                          </p:val>
                                        </p:tav>
                                        <p:tav tm="100000">
                                          <p:val>
                                            <p:strVal val="1+ppt_h/2"/>
                                          </p:val>
                                        </p:tav>
                                      </p:tavLst>
                                    </p:anim>
                                    <p:set>
                                      <p:cBhvr>
                                        <p:cTn id="113" dur="1" fill="hold">
                                          <p:stCondLst>
                                            <p:cond delay="2999"/>
                                          </p:stCondLst>
                                        </p:cTn>
                                        <p:tgtEl>
                                          <p:spTgt spid="15"/>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3000"/>
                                        <p:tgtEl>
                                          <p:spTgt spid="7"/>
                                        </p:tgtEl>
                                        <p:attrNameLst>
                                          <p:attrName>ppt_x</p:attrName>
                                        </p:attrNameLst>
                                      </p:cBhvr>
                                      <p:tavLst>
                                        <p:tav tm="0">
                                          <p:val>
                                            <p:strVal val="ppt_x"/>
                                          </p:val>
                                        </p:tav>
                                        <p:tav tm="100000">
                                          <p:val>
                                            <p:strVal val="1+ppt_w/2"/>
                                          </p:val>
                                        </p:tav>
                                      </p:tavLst>
                                    </p:anim>
                                    <p:anim calcmode="lin" valueType="num">
                                      <p:cBhvr additive="base">
                                        <p:cTn id="116" dur="3000"/>
                                        <p:tgtEl>
                                          <p:spTgt spid="7"/>
                                        </p:tgtEl>
                                        <p:attrNameLst>
                                          <p:attrName>ppt_y</p:attrName>
                                        </p:attrNameLst>
                                      </p:cBhvr>
                                      <p:tavLst>
                                        <p:tav tm="0">
                                          <p:val>
                                            <p:strVal val="ppt_y"/>
                                          </p:val>
                                        </p:tav>
                                        <p:tav tm="100000">
                                          <p:val>
                                            <p:strVal val="0-ppt_h/2"/>
                                          </p:val>
                                        </p:tav>
                                      </p:tavLst>
                                    </p:anim>
                                    <p:set>
                                      <p:cBhvr>
                                        <p:cTn id="117" dur="1" fill="hold">
                                          <p:stCondLst>
                                            <p:cond delay="2999"/>
                                          </p:stCondLst>
                                        </p:cTn>
                                        <p:tgtEl>
                                          <p:spTgt spid="7"/>
                                        </p:tgtEl>
                                        <p:attrNameLst>
                                          <p:attrName>style.visibility</p:attrName>
                                        </p:attrNameLst>
                                      </p:cBhvr>
                                      <p:to>
                                        <p:strVal val="hidden"/>
                                      </p:to>
                                    </p:set>
                                  </p:childTnLst>
                                </p:cTn>
                              </p:par>
                              <p:par>
                                <p:cTn id="118" presetID="2" presetClass="exit" presetSubtype="3" fill="hold" nodeType="withEffect">
                                  <p:stCondLst>
                                    <p:cond delay="0"/>
                                  </p:stCondLst>
                                  <p:childTnLst>
                                    <p:anim calcmode="lin" valueType="num">
                                      <p:cBhvr additive="base">
                                        <p:cTn id="119" dur="3000"/>
                                        <p:tgtEl>
                                          <p:spTgt spid="11"/>
                                        </p:tgtEl>
                                        <p:attrNameLst>
                                          <p:attrName>ppt_x</p:attrName>
                                        </p:attrNameLst>
                                      </p:cBhvr>
                                      <p:tavLst>
                                        <p:tav tm="0">
                                          <p:val>
                                            <p:strVal val="ppt_x"/>
                                          </p:val>
                                        </p:tav>
                                        <p:tav tm="100000">
                                          <p:val>
                                            <p:strVal val="1+ppt_w/2"/>
                                          </p:val>
                                        </p:tav>
                                      </p:tavLst>
                                    </p:anim>
                                    <p:anim calcmode="lin" valueType="num">
                                      <p:cBhvr additive="base">
                                        <p:cTn id="120" dur="3000"/>
                                        <p:tgtEl>
                                          <p:spTgt spid="11"/>
                                        </p:tgtEl>
                                        <p:attrNameLst>
                                          <p:attrName>ppt_y</p:attrName>
                                        </p:attrNameLst>
                                      </p:cBhvr>
                                      <p:tavLst>
                                        <p:tav tm="0">
                                          <p:val>
                                            <p:strVal val="ppt_y"/>
                                          </p:val>
                                        </p:tav>
                                        <p:tav tm="100000">
                                          <p:val>
                                            <p:strVal val="0-ppt_h/2"/>
                                          </p:val>
                                        </p:tav>
                                      </p:tavLst>
                                    </p:anim>
                                    <p:set>
                                      <p:cBhvr>
                                        <p:cTn id="121" dur="1" fill="hold">
                                          <p:stCondLst>
                                            <p:cond delay="2999"/>
                                          </p:stCondLst>
                                        </p:cTn>
                                        <p:tgtEl>
                                          <p:spTgt spid="11"/>
                                        </p:tgtEl>
                                        <p:attrNameLst>
                                          <p:attrName>style.visibility</p:attrName>
                                        </p:attrNameLst>
                                      </p:cBhvr>
                                      <p:to>
                                        <p:strVal val="hidden"/>
                                      </p:to>
                                    </p:set>
                                  </p:childTnLst>
                                </p:cTn>
                              </p:par>
                              <p:par>
                                <p:cTn id="122" presetID="2" presetClass="exit" presetSubtype="3" fill="hold" nodeType="withEffect">
                                  <p:stCondLst>
                                    <p:cond delay="0"/>
                                  </p:stCondLst>
                                  <p:childTnLst>
                                    <p:anim calcmode="lin" valueType="num">
                                      <p:cBhvr additive="base">
                                        <p:cTn id="123" dur="3000"/>
                                        <p:tgtEl>
                                          <p:spTgt spid="14"/>
                                        </p:tgtEl>
                                        <p:attrNameLst>
                                          <p:attrName>ppt_x</p:attrName>
                                        </p:attrNameLst>
                                      </p:cBhvr>
                                      <p:tavLst>
                                        <p:tav tm="0">
                                          <p:val>
                                            <p:strVal val="ppt_x"/>
                                          </p:val>
                                        </p:tav>
                                        <p:tav tm="100000">
                                          <p:val>
                                            <p:strVal val="1+ppt_w/2"/>
                                          </p:val>
                                        </p:tav>
                                      </p:tavLst>
                                    </p:anim>
                                    <p:anim calcmode="lin" valueType="num">
                                      <p:cBhvr additive="base">
                                        <p:cTn id="124" dur="3000"/>
                                        <p:tgtEl>
                                          <p:spTgt spid="14"/>
                                        </p:tgtEl>
                                        <p:attrNameLst>
                                          <p:attrName>ppt_y</p:attrName>
                                        </p:attrNameLst>
                                      </p:cBhvr>
                                      <p:tavLst>
                                        <p:tav tm="0">
                                          <p:val>
                                            <p:strVal val="ppt_y"/>
                                          </p:val>
                                        </p:tav>
                                        <p:tav tm="100000">
                                          <p:val>
                                            <p:strVal val="0-ppt_h/2"/>
                                          </p:val>
                                        </p:tav>
                                      </p:tavLst>
                                    </p:anim>
                                    <p:set>
                                      <p:cBhvr>
                                        <p:cTn id="125" dur="1" fill="hold">
                                          <p:stCondLst>
                                            <p:cond delay="2999"/>
                                          </p:stCondLst>
                                        </p:cTn>
                                        <p:tgtEl>
                                          <p:spTgt spid="14"/>
                                        </p:tgtEl>
                                        <p:attrNameLst>
                                          <p:attrName>style.visibility</p:attrName>
                                        </p:attrNameLst>
                                      </p:cBhvr>
                                      <p:to>
                                        <p:strVal val="hidden"/>
                                      </p:to>
                                    </p:set>
                                  </p:childTnLst>
                                </p:cTn>
                              </p:par>
                              <p:par>
                                <p:cTn id="126" presetID="2" presetClass="exit" presetSubtype="9" fill="hold" nodeType="withEffect">
                                  <p:stCondLst>
                                    <p:cond delay="0"/>
                                  </p:stCondLst>
                                  <p:childTnLst>
                                    <p:anim calcmode="lin" valueType="num">
                                      <p:cBhvr additive="base">
                                        <p:cTn id="127" dur="3000"/>
                                        <p:tgtEl>
                                          <p:spTgt spid="8"/>
                                        </p:tgtEl>
                                        <p:attrNameLst>
                                          <p:attrName>ppt_x</p:attrName>
                                        </p:attrNameLst>
                                      </p:cBhvr>
                                      <p:tavLst>
                                        <p:tav tm="0">
                                          <p:val>
                                            <p:strVal val="ppt_x"/>
                                          </p:val>
                                        </p:tav>
                                        <p:tav tm="100000">
                                          <p:val>
                                            <p:strVal val="0-ppt_w/2"/>
                                          </p:val>
                                        </p:tav>
                                      </p:tavLst>
                                    </p:anim>
                                    <p:anim calcmode="lin" valueType="num">
                                      <p:cBhvr additive="base">
                                        <p:cTn id="128" dur="3000"/>
                                        <p:tgtEl>
                                          <p:spTgt spid="8"/>
                                        </p:tgtEl>
                                        <p:attrNameLst>
                                          <p:attrName>ppt_y</p:attrName>
                                        </p:attrNameLst>
                                      </p:cBhvr>
                                      <p:tavLst>
                                        <p:tav tm="0">
                                          <p:val>
                                            <p:strVal val="ppt_y"/>
                                          </p:val>
                                        </p:tav>
                                        <p:tav tm="100000">
                                          <p:val>
                                            <p:strVal val="0-ppt_h/2"/>
                                          </p:val>
                                        </p:tav>
                                      </p:tavLst>
                                    </p:anim>
                                    <p:set>
                                      <p:cBhvr>
                                        <p:cTn id="129" dur="1" fill="hold">
                                          <p:stCondLst>
                                            <p:cond delay="2999"/>
                                          </p:stCondLst>
                                        </p:cTn>
                                        <p:tgtEl>
                                          <p:spTgt spid="8"/>
                                        </p:tgtEl>
                                        <p:attrNameLst>
                                          <p:attrName>style.visibility</p:attrName>
                                        </p:attrNameLst>
                                      </p:cBhvr>
                                      <p:to>
                                        <p:strVal val="hidden"/>
                                      </p:to>
                                    </p:set>
                                  </p:childTnLst>
                                </p:cTn>
                              </p:par>
                              <p:par>
                                <p:cTn id="130" presetID="2" presetClass="exit" presetSubtype="9" fill="hold" nodeType="withEffect">
                                  <p:stCondLst>
                                    <p:cond delay="0"/>
                                  </p:stCondLst>
                                  <p:childTnLst>
                                    <p:anim calcmode="lin" valueType="num">
                                      <p:cBhvr additive="base">
                                        <p:cTn id="131" dur="3000"/>
                                        <p:tgtEl>
                                          <p:spTgt spid="12"/>
                                        </p:tgtEl>
                                        <p:attrNameLst>
                                          <p:attrName>ppt_x</p:attrName>
                                        </p:attrNameLst>
                                      </p:cBhvr>
                                      <p:tavLst>
                                        <p:tav tm="0">
                                          <p:val>
                                            <p:strVal val="ppt_x"/>
                                          </p:val>
                                        </p:tav>
                                        <p:tav tm="100000">
                                          <p:val>
                                            <p:strVal val="0-ppt_w/2"/>
                                          </p:val>
                                        </p:tav>
                                      </p:tavLst>
                                    </p:anim>
                                    <p:anim calcmode="lin" valueType="num">
                                      <p:cBhvr additive="base">
                                        <p:cTn id="132" dur="3000"/>
                                        <p:tgtEl>
                                          <p:spTgt spid="12"/>
                                        </p:tgtEl>
                                        <p:attrNameLst>
                                          <p:attrName>ppt_y</p:attrName>
                                        </p:attrNameLst>
                                      </p:cBhvr>
                                      <p:tavLst>
                                        <p:tav tm="0">
                                          <p:val>
                                            <p:strVal val="ppt_y"/>
                                          </p:val>
                                        </p:tav>
                                        <p:tav tm="100000">
                                          <p:val>
                                            <p:strVal val="0-ppt_h/2"/>
                                          </p:val>
                                        </p:tav>
                                      </p:tavLst>
                                    </p:anim>
                                    <p:set>
                                      <p:cBhvr>
                                        <p:cTn id="133" dur="1" fill="hold">
                                          <p:stCondLst>
                                            <p:cond delay="2999"/>
                                          </p:stCondLst>
                                        </p:cTn>
                                        <p:tgtEl>
                                          <p:spTgt spid="12"/>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16"/>
                                        </p:tgtEl>
                                        <p:attrNameLst>
                                          <p:attrName>ppt_x</p:attrName>
                                        </p:attrNameLst>
                                      </p:cBhvr>
                                      <p:tavLst>
                                        <p:tav tm="0">
                                          <p:val>
                                            <p:strVal val="ppt_x"/>
                                          </p:val>
                                        </p:tav>
                                        <p:tav tm="100000">
                                          <p:val>
                                            <p:strVal val="0-ppt_w/2"/>
                                          </p:val>
                                        </p:tav>
                                      </p:tavLst>
                                    </p:anim>
                                    <p:anim calcmode="lin" valueType="num">
                                      <p:cBhvr additive="base">
                                        <p:cTn id="136" dur="3000"/>
                                        <p:tgtEl>
                                          <p:spTgt spid="16"/>
                                        </p:tgtEl>
                                        <p:attrNameLst>
                                          <p:attrName>ppt_y</p:attrName>
                                        </p:attrNameLst>
                                      </p:cBhvr>
                                      <p:tavLst>
                                        <p:tav tm="0">
                                          <p:val>
                                            <p:strVal val="ppt_y"/>
                                          </p:val>
                                        </p:tav>
                                        <p:tav tm="100000">
                                          <p:val>
                                            <p:strVal val="0-ppt_h/2"/>
                                          </p:val>
                                        </p:tav>
                                      </p:tavLst>
                                    </p:anim>
                                    <p:set>
                                      <p:cBhvr>
                                        <p:cTn id="137" dur="1" fill="hold">
                                          <p:stCondLst>
                                            <p:cond delay="2999"/>
                                          </p:stCondLst>
                                        </p:cTn>
                                        <p:tgtEl>
                                          <p:spTgt spid="16"/>
                                        </p:tgtEl>
                                        <p:attrNameLst>
                                          <p:attrName>style.visibility</p:attrName>
                                        </p:attrNameLst>
                                      </p:cBhvr>
                                      <p:to>
                                        <p:strVal val="hidden"/>
                                      </p:to>
                                    </p:set>
                                  </p:childTnLst>
                                </p:cTn>
                              </p:par>
                              <p:par>
                                <p:cTn id="138" presetID="3" presetClass="exit" presetSubtype="10" fill="hold" nodeType="withEffect">
                                  <p:stCondLst>
                                    <p:cond delay="0"/>
                                  </p:stCondLst>
                                  <p:childTnLst>
                                    <p:animEffect transition="out" filter="blinds(horizontal)">
                                      <p:cBhvr>
                                        <p:cTn id="139" dur="3000"/>
                                        <p:tgtEl>
                                          <p:spTgt spid="5"/>
                                        </p:tgtEl>
                                      </p:cBhvr>
                                    </p:animEffect>
                                    <p:set>
                                      <p:cBhvr>
                                        <p:cTn id="140" dur="1" fill="hold">
                                          <p:stCondLst>
                                            <p:cond delay="2999"/>
                                          </p:stCondLst>
                                        </p:cTn>
                                        <p:tgtEl>
                                          <p:spTgt spid="5"/>
                                        </p:tgtEl>
                                        <p:attrNameLst>
                                          <p:attrName>style.visibility</p:attrName>
                                        </p:attrNameLst>
                                      </p:cBhvr>
                                      <p:to>
                                        <p:strVal val="hidden"/>
                                      </p:to>
                                    </p:set>
                                  </p:childTnLst>
                                </p:cTn>
                              </p:par>
                              <p:par>
                                <p:cTn id="141" presetID="3" presetClass="exit" presetSubtype="10" fill="hold" nodeType="withEffect">
                                  <p:stCondLst>
                                    <p:cond delay="0"/>
                                  </p:stCondLst>
                                  <p:childTnLst>
                                    <p:animEffect transition="out" filter="blinds(horizontal)">
                                      <p:cBhvr>
                                        <p:cTn id="142" dur="3000"/>
                                        <p:tgtEl>
                                          <p:spTgt spid="7"/>
                                        </p:tgtEl>
                                      </p:cBhvr>
                                    </p:animEffect>
                                    <p:set>
                                      <p:cBhvr>
                                        <p:cTn id="143" dur="1" fill="hold">
                                          <p:stCondLst>
                                            <p:cond delay="2999"/>
                                          </p:stCondLst>
                                        </p:cTn>
                                        <p:tgtEl>
                                          <p:spTgt spid="7"/>
                                        </p:tgtEl>
                                        <p:attrNameLst>
                                          <p:attrName>style.visibility</p:attrName>
                                        </p:attrNameLst>
                                      </p:cBhvr>
                                      <p:to>
                                        <p:strVal val="hidden"/>
                                      </p:to>
                                    </p:set>
                                  </p:childTnLst>
                                </p:cTn>
                              </p:par>
                              <p:par>
                                <p:cTn id="144" presetID="3" presetClass="exit" presetSubtype="10" fill="hold" nodeType="withEffect">
                                  <p:stCondLst>
                                    <p:cond delay="0"/>
                                  </p:stCondLst>
                                  <p:childTnLst>
                                    <p:animEffect transition="out" filter="blinds(horizontal)">
                                      <p:cBhvr>
                                        <p:cTn id="145" dur="3000"/>
                                        <p:tgtEl>
                                          <p:spTgt spid="9"/>
                                        </p:tgtEl>
                                      </p:cBhvr>
                                    </p:animEffect>
                                    <p:set>
                                      <p:cBhvr>
                                        <p:cTn id="146" dur="1" fill="hold">
                                          <p:stCondLst>
                                            <p:cond delay="2999"/>
                                          </p:stCondLst>
                                        </p:cTn>
                                        <p:tgtEl>
                                          <p:spTgt spid="9"/>
                                        </p:tgtEl>
                                        <p:attrNameLst>
                                          <p:attrName>style.visibility</p:attrName>
                                        </p:attrNameLst>
                                      </p:cBhvr>
                                      <p:to>
                                        <p:strVal val="hidden"/>
                                      </p:to>
                                    </p:set>
                                  </p:childTnLst>
                                </p:cTn>
                              </p:par>
                              <p:par>
                                <p:cTn id="147" presetID="3" presetClass="exit" presetSubtype="10" fill="hold" nodeType="withEffect">
                                  <p:stCondLst>
                                    <p:cond delay="0"/>
                                  </p:stCondLst>
                                  <p:childTnLst>
                                    <p:animEffect transition="out" filter="blinds(horizontal)">
                                      <p:cBhvr>
                                        <p:cTn id="148" dur="3000"/>
                                        <p:tgtEl>
                                          <p:spTgt spid="11"/>
                                        </p:tgtEl>
                                      </p:cBhvr>
                                    </p:animEffect>
                                    <p:set>
                                      <p:cBhvr>
                                        <p:cTn id="149" dur="1" fill="hold">
                                          <p:stCondLst>
                                            <p:cond delay="2999"/>
                                          </p:stCondLst>
                                        </p:cTn>
                                        <p:tgtEl>
                                          <p:spTgt spid="11"/>
                                        </p:tgtEl>
                                        <p:attrNameLst>
                                          <p:attrName>style.visibility</p:attrName>
                                        </p:attrNameLst>
                                      </p:cBhvr>
                                      <p:to>
                                        <p:strVal val="hidden"/>
                                      </p:to>
                                    </p:set>
                                  </p:childTnLst>
                                </p:cTn>
                              </p:par>
                              <p:par>
                                <p:cTn id="150" presetID="3" presetClass="exit" presetSubtype="10" fill="hold" nodeType="withEffect">
                                  <p:stCondLst>
                                    <p:cond delay="0"/>
                                  </p:stCondLst>
                                  <p:childTnLst>
                                    <p:animEffect transition="out" filter="blinds(horizontal)">
                                      <p:cBhvr>
                                        <p:cTn id="151" dur="3000"/>
                                        <p:tgtEl>
                                          <p:spTgt spid="13"/>
                                        </p:tgtEl>
                                      </p:cBhvr>
                                    </p:animEffect>
                                    <p:set>
                                      <p:cBhvr>
                                        <p:cTn id="152" dur="1" fill="hold">
                                          <p:stCondLst>
                                            <p:cond delay="2999"/>
                                          </p:stCondLst>
                                        </p:cTn>
                                        <p:tgtEl>
                                          <p:spTgt spid="13"/>
                                        </p:tgtEl>
                                        <p:attrNameLst>
                                          <p:attrName>style.visibility</p:attrName>
                                        </p:attrNameLst>
                                      </p:cBhvr>
                                      <p:to>
                                        <p:strVal val="hidden"/>
                                      </p:to>
                                    </p:set>
                                  </p:childTnLst>
                                </p:cTn>
                              </p:par>
                              <p:par>
                                <p:cTn id="153" presetID="3" presetClass="exit" presetSubtype="10" fill="hold" nodeType="withEffect">
                                  <p:stCondLst>
                                    <p:cond delay="0"/>
                                  </p:stCondLst>
                                  <p:childTnLst>
                                    <p:animEffect transition="out" filter="blinds(horizontal)">
                                      <p:cBhvr>
                                        <p:cTn id="154" dur="3000"/>
                                        <p:tgtEl>
                                          <p:spTgt spid="14"/>
                                        </p:tgtEl>
                                      </p:cBhvr>
                                    </p:animEffect>
                                    <p:set>
                                      <p:cBhvr>
                                        <p:cTn id="155" dur="1" fill="hold">
                                          <p:stCondLst>
                                            <p:cond delay="2999"/>
                                          </p:stCondLst>
                                        </p:cTn>
                                        <p:tgtEl>
                                          <p:spTgt spid="14"/>
                                        </p:tgtEl>
                                        <p:attrNameLst>
                                          <p:attrName>style.visibility</p:attrName>
                                        </p:attrNameLst>
                                      </p:cBhvr>
                                      <p:to>
                                        <p:strVal val="hidden"/>
                                      </p:to>
                                    </p:set>
                                  </p:childTnLst>
                                </p:cTn>
                              </p:par>
                              <p:par>
                                <p:cTn id="156" presetID="3" presetClass="exit" presetSubtype="10" fill="hold" nodeType="withEffect">
                                  <p:stCondLst>
                                    <p:cond delay="0"/>
                                  </p:stCondLst>
                                  <p:childTnLst>
                                    <p:animEffect transition="out" filter="blinds(horizontal)">
                                      <p:cBhvr>
                                        <p:cTn id="157" dur="3000"/>
                                        <p:tgtEl>
                                          <p:spTgt spid="6"/>
                                        </p:tgtEl>
                                      </p:cBhvr>
                                    </p:animEffect>
                                    <p:set>
                                      <p:cBhvr>
                                        <p:cTn id="158" dur="1" fill="hold">
                                          <p:stCondLst>
                                            <p:cond delay="2999"/>
                                          </p:stCondLst>
                                        </p:cTn>
                                        <p:tgtEl>
                                          <p:spTgt spid="6"/>
                                        </p:tgtEl>
                                        <p:attrNameLst>
                                          <p:attrName>style.visibility</p:attrName>
                                        </p:attrNameLst>
                                      </p:cBhvr>
                                      <p:to>
                                        <p:strVal val="hidden"/>
                                      </p:to>
                                    </p:set>
                                  </p:childTnLst>
                                </p:cTn>
                              </p:par>
                              <p:par>
                                <p:cTn id="159" presetID="3" presetClass="exit" presetSubtype="10" fill="hold" nodeType="withEffect">
                                  <p:stCondLst>
                                    <p:cond delay="0"/>
                                  </p:stCondLst>
                                  <p:childTnLst>
                                    <p:animEffect transition="out" filter="blinds(horizontal)">
                                      <p:cBhvr>
                                        <p:cTn id="160" dur="3000"/>
                                        <p:tgtEl>
                                          <p:spTgt spid="8"/>
                                        </p:tgtEl>
                                      </p:cBhvr>
                                    </p:animEffect>
                                    <p:set>
                                      <p:cBhvr>
                                        <p:cTn id="161" dur="1" fill="hold">
                                          <p:stCondLst>
                                            <p:cond delay="2999"/>
                                          </p:stCondLst>
                                        </p:cTn>
                                        <p:tgtEl>
                                          <p:spTgt spid="8"/>
                                        </p:tgtEl>
                                        <p:attrNameLst>
                                          <p:attrName>style.visibility</p:attrName>
                                        </p:attrNameLst>
                                      </p:cBhvr>
                                      <p:to>
                                        <p:strVal val="hidden"/>
                                      </p:to>
                                    </p:set>
                                  </p:childTnLst>
                                </p:cTn>
                              </p:par>
                              <p:par>
                                <p:cTn id="162" presetID="3" presetClass="exit" presetSubtype="10" fill="hold" nodeType="withEffect">
                                  <p:stCondLst>
                                    <p:cond delay="0"/>
                                  </p:stCondLst>
                                  <p:childTnLst>
                                    <p:animEffect transition="out" filter="blinds(horizontal)">
                                      <p:cBhvr>
                                        <p:cTn id="163" dur="3000"/>
                                        <p:tgtEl>
                                          <p:spTgt spid="10"/>
                                        </p:tgtEl>
                                      </p:cBhvr>
                                    </p:animEffect>
                                    <p:set>
                                      <p:cBhvr>
                                        <p:cTn id="164" dur="1" fill="hold">
                                          <p:stCondLst>
                                            <p:cond delay="2999"/>
                                          </p:stCondLst>
                                        </p:cTn>
                                        <p:tgtEl>
                                          <p:spTgt spid="10"/>
                                        </p:tgtEl>
                                        <p:attrNameLst>
                                          <p:attrName>style.visibility</p:attrName>
                                        </p:attrNameLst>
                                      </p:cBhvr>
                                      <p:to>
                                        <p:strVal val="hidden"/>
                                      </p:to>
                                    </p:set>
                                  </p:childTnLst>
                                </p:cTn>
                              </p:par>
                              <p:par>
                                <p:cTn id="165" presetID="3" presetClass="exit" presetSubtype="10" fill="hold" nodeType="withEffect">
                                  <p:stCondLst>
                                    <p:cond delay="0"/>
                                  </p:stCondLst>
                                  <p:childTnLst>
                                    <p:animEffect transition="out" filter="blinds(horizontal)">
                                      <p:cBhvr>
                                        <p:cTn id="166" dur="3000"/>
                                        <p:tgtEl>
                                          <p:spTgt spid="12"/>
                                        </p:tgtEl>
                                      </p:cBhvr>
                                    </p:animEffect>
                                    <p:set>
                                      <p:cBhvr>
                                        <p:cTn id="167" dur="1" fill="hold">
                                          <p:stCondLst>
                                            <p:cond delay="2999"/>
                                          </p:stCondLst>
                                        </p:cTn>
                                        <p:tgtEl>
                                          <p:spTgt spid="12"/>
                                        </p:tgtEl>
                                        <p:attrNameLst>
                                          <p:attrName>style.visibility</p:attrName>
                                        </p:attrNameLst>
                                      </p:cBhvr>
                                      <p:to>
                                        <p:strVal val="hidden"/>
                                      </p:to>
                                    </p:set>
                                  </p:childTnLst>
                                </p:cTn>
                              </p:par>
                              <p:par>
                                <p:cTn id="168" presetID="3" presetClass="exit" presetSubtype="10" fill="hold" nodeType="withEffect">
                                  <p:stCondLst>
                                    <p:cond delay="0"/>
                                  </p:stCondLst>
                                  <p:childTnLst>
                                    <p:animEffect transition="out" filter="blinds(horizontal)">
                                      <p:cBhvr>
                                        <p:cTn id="169" dur="3000"/>
                                        <p:tgtEl>
                                          <p:spTgt spid="15"/>
                                        </p:tgtEl>
                                      </p:cBhvr>
                                    </p:animEffect>
                                    <p:set>
                                      <p:cBhvr>
                                        <p:cTn id="170" dur="1" fill="hold">
                                          <p:stCondLst>
                                            <p:cond delay="2999"/>
                                          </p:stCondLst>
                                        </p:cTn>
                                        <p:tgtEl>
                                          <p:spTgt spid="15"/>
                                        </p:tgtEl>
                                        <p:attrNameLst>
                                          <p:attrName>style.visibility</p:attrName>
                                        </p:attrNameLst>
                                      </p:cBhvr>
                                      <p:to>
                                        <p:strVal val="hidden"/>
                                      </p:to>
                                    </p:set>
                                  </p:childTnLst>
                                </p:cTn>
                              </p:par>
                              <p:par>
                                <p:cTn id="171" presetID="3" presetClass="exit" presetSubtype="10" fill="hold" nodeType="withEffect">
                                  <p:stCondLst>
                                    <p:cond delay="0"/>
                                  </p:stCondLst>
                                  <p:childTnLst>
                                    <p:animEffect transition="out" filter="blinds(horizontal)">
                                      <p:cBhvr>
                                        <p:cTn id="172" dur="3000"/>
                                        <p:tgtEl>
                                          <p:spTgt spid="16"/>
                                        </p:tgtEl>
                                      </p:cBhvr>
                                    </p:animEffect>
                                    <p:set>
                                      <p:cBhvr>
                                        <p:cTn id="173" dur="1" fill="hold">
                                          <p:stCondLst>
                                            <p:cond delay="2999"/>
                                          </p:stCondLst>
                                        </p:cTn>
                                        <p:tgtEl>
                                          <p:spTgt spid="16"/>
                                        </p:tgtEl>
                                        <p:attrNameLst>
                                          <p:attrName>style.visibility</p:attrName>
                                        </p:attrNameLst>
                                      </p:cBhvr>
                                      <p:to>
                                        <p:strVal val="hidden"/>
                                      </p:to>
                                    </p:set>
                                  </p:childTnLst>
                                </p:cTn>
                              </p:par>
                              <p:par>
                                <p:cTn id="174" presetID="23" presetClass="entr" presetSubtype="272" fill="hold" nodeType="withEffect">
                                  <p:stCondLst>
                                    <p:cond delay="0"/>
                                  </p:stCondLst>
                                  <p:childTnLst>
                                    <p:set>
                                      <p:cBhvr>
                                        <p:cTn id="175" dur="1" fill="hold">
                                          <p:stCondLst>
                                            <p:cond delay="0"/>
                                          </p:stCondLst>
                                        </p:cTn>
                                        <p:tgtEl>
                                          <p:spTgt spid="4"/>
                                        </p:tgtEl>
                                        <p:attrNameLst>
                                          <p:attrName>style.visibility</p:attrName>
                                        </p:attrNameLst>
                                      </p:cBhvr>
                                      <p:to>
                                        <p:strVal val="visible"/>
                                      </p:to>
                                    </p:set>
                                    <p:anim calcmode="lin" valueType="num">
                                      <p:cBhvr>
                                        <p:cTn id="176" dur="3000" fill="hold"/>
                                        <p:tgtEl>
                                          <p:spTgt spid="4"/>
                                        </p:tgtEl>
                                        <p:attrNameLst>
                                          <p:attrName>ppt_w</p:attrName>
                                        </p:attrNameLst>
                                      </p:cBhvr>
                                      <p:tavLst>
                                        <p:tav tm="0">
                                          <p:val>
                                            <p:strVal val="2/3*#ppt_w"/>
                                          </p:val>
                                        </p:tav>
                                        <p:tav tm="100000">
                                          <p:val>
                                            <p:strVal val="#ppt_w"/>
                                          </p:val>
                                        </p:tav>
                                      </p:tavLst>
                                    </p:anim>
                                    <p:anim calcmode="lin" valueType="num">
                                      <p:cBhvr>
                                        <p:cTn id="177" dur="3000" fill="hold"/>
                                        <p:tgtEl>
                                          <p:spTgt spid="4"/>
                                        </p:tgtEl>
                                        <p:attrNameLst>
                                          <p:attrName>ppt_h</p:attrName>
                                        </p:attrNameLst>
                                      </p:cBhvr>
                                      <p:tavLst>
                                        <p:tav tm="0">
                                          <p:val>
                                            <p:strVal val="2/3*#ppt_h"/>
                                          </p:val>
                                        </p:tav>
                                        <p:tav tm="100000">
                                          <p:val>
                                            <p:strVal val="#ppt_h"/>
                                          </p:val>
                                        </p:tav>
                                      </p:tavLst>
                                    </p:anim>
                                  </p:childTnLst>
                                </p:cTn>
                              </p:par>
                              <p:par>
                                <p:cTn id="178" presetID="4" presetClass="entr" presetSubtype="32" fill="hold" nodeType="withEffect">
                                  <p:stCondLst>
                                    <p:cond delay="0"/>
                                  </p:stCondLst>
                                  <p:childTnLst>
                                    <p:set>
                                      <p:cBhvr>
                                        <p:cTn id="179" dur="1" fill="hold">
                                          <p:stCondLst>
                                            <p:cond delay="0"/>
                                          </p:stCondLst>
                                        </p:cTn>
                                        <p:tgtEl>
                                          <p:spTgt spid="4"/>
                                        </p:tgtEl>
                                        <p:attrNameLst>
                                          <p:attrName>style.visibility</p:attrName>
                                        </p:attrNameLst>
                                      </p:cBhvr>
                                      <p:to>
                                        <p:strVal val="visible"/>
                                      </p:to>
                                    </p:set>
                                    <p:animEffect transition="in" filter="box(out)">
                                      <p:cBhvr>
                                        <p:cTn id="180" dur="3000"/>
                                        <p:tgtEl>
                                          <p:spTgt spid="4"/>
                                        </p:tgtEl>
                                      </p:cBhvr>
                                    </p:animEffect>
                                  </p:childTnLst>
                                </p:cTn>
                              </p:par>
                            </p:childTnLst>
                          </p:cTn>
                        </p:par>
                        <p:par>
                          <p:cTn id="181" fill="hold" nodeType="afterGroup">
                            <p:stCondLst>
                              <p:cond delay="6000"/>
                            </p:stCondLst>
                            <p:childTnLst>
                              <p:par>
                                <p:cTn id="182" presetID="40" presetClass="entr" presetSubtype="0" fill="hold" grpId="0" nodeType="afterEffect">
                                  <p:stCondLst>
                                    <p:cond delay="0"/>
                                  </p:stCondLst>
                                  <p:iterate type="lt">
                                    <p:tmPct val="10000"/>
                                  </p:iterate>
                                  <p:childTnLst>
                                    <p:set>
                                      <p:cBhvr>
                                        <p:cTn id="183" dur="1" fill="hold">
                                          <p:stCondLst>
                                            <p:cond delay="0"/>
                                          </p:stCondLst>
                                        </p:cTn>
                                        <p:tgtEl>
                                          <p:spTgt spid="17"/>
                                        </p:tgtEl>
                                        <p:attrNameLst>
                                          <p:attrName>style.visibility</p:attrName>
                                        </p:attrNameLst>
                                      </p:cBhvr>
                                      <p:to>
                                        <p:strVal val="visible"/>
                                      </p:to>
                                    </p:set>
                                    <p:animEffect transition="in" filter="fade">
                                      <p:cBhvr>
                                        <p:cTn id="184" dur="1000"/>
                                        <p:tgtEl>
                                          <p:spTgt spid="17"/>
                                        </p:tgtEl>
                                      </p:cBhvr>
                                    </p:animEffect>
                                    <p:anim calcmode="lin" valueType="num">
                                      <p:cBhvr>
                                        <p:cTn id="185" dur="1000" fill="hold"/>
                                        <p:tgtEl>
                                          <p:spTgt spid="17"/>
                                        </p:tgtEl>
                                        <p:attrNameLst>
                                          <p:attrName>ppt_x</p:attrName>
                                        </p:attrNameLst>
                                      </p:cBhvr>
                                      <p:tavLst>
                                        <p:tav tm="0">
                                          <p:val>
                                            <p:strVal val="#ppt_x-.1"/>
                                          </p:val>
                                        </p:tav>
                                        <p:tav tm="100000">
                                          <p:val>
                                            <p:strVal val="#ppt_x"/>
                                          </p:val>
                                        </p:tav>
                                      </p:tavLst>
                                    </p:anim>
                                    <p:anim calcmode="lin" valueType="num">
                                      <p:cBhvr>
                                        <p:cTn id="186"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9525"/>
            <a:ext cx="9144000" cy="51244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heurón"/>
          <p:cNvSpPr/>
          <p:nvPr/>
        </p:nvSpPr>
        <p:spPr>
          <a:xfrm>
            <a:off x="6367463" y="322263"/>
            <a:ext cx="2776537" cy="4464050"/>
          </a:xfrm>
          <a:prstGeom prst="chevron">
            <a:avLst>
              <a:gd name="adj" fmla="val 78145"/>
            </a:avLst>
          </a:prstGeom>
          <a:noFill/>
          <a:ln w="38100">
            <a:solidFill>
              <a:schemeClr val="tx2">
                <a:lumMod val="9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rot="10800000">
            <a:off x="0" y="322263"/>
            <a:ext cx="2776538" cy="4464050"/>
          </a:xfrm>
          <a:prstGeom prst="chevron">
            <a:avLst>
              <a:gd name="adj" fmla="val 80385"/>
            </a:avLst>
          </a:prstGeom>
          <a:noFill/>
          <a:ln w="38100">
            <a:solidFill>
              <a:schemeClr val="tx2">
                <a:lumMod val="9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rot="10800000">
            <a:off x="857250" y="322263"/>
            <a:ext cx="2776538" cy="4464050"/>
          </a:xfrm>
          <a:prstGeom prst="chevron">
            <a:avLst>
              <a:gd name="adj" fmla="val 78145"/>
            </a:avLst>
          </a:prstGeom>
          <a:noFill/>
          <a:ln w="38100">
            <a:solidFill>
              <a:schemeClr val="tx2">
                <a:lumMod val="9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a:off x="5500688" y="322263"/>
            <a:ext cx="2776537" cy="4464050"/>
          </a:xfrm>
          <a:prstGeom prst="chevron">
            <a:avLst>
              <a:gd name="adj" fmla="val 79698"/>
            </a:avLst>
          </a:prstGeom>
          <a:noFill/>
          <a:ln w="38100">
            <a:solidFill>
              <a:schemeClr val="tx2">
                <a:lumMod val="9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a:off x="4572000" y="322263"/>
            <a:ext cx="2776538" cy="4464050"/>
          </a:xfrm>
          <a:prstGeom prst="chevron">
            <a:avLst>
              <a:gd name="adj" fmla="val 77639"/>
            </a:avLst>
          </a:prstGeom>
          <a:noFill/>
          <a:ln w="38100">
            <a:solidFill>
              <a:schemeClr val="tx2">
                <a:lumMod val="9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10800000">
            <a:off x="1714500" y="322263"/>
            <a:ext cx="2776538" cy="4464050"/>
          </a:xfrm>
          <a:prstGeom prst="chevron">
            <a:avLst>
              <a:gd name="adj" fmla="val 79011"/>
            </a:avLst>
          </a:prstGeom>
          <a:noFill/>
          <a:ln w="38100">
            <a:solidFill>
              <a:schemeClr val="tx2">
                <a:lumMod val="9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uadroTexto"/>
          <p:cNvSpPr txBox="1"/>
          <p:nvPr/>
        </p:nvSpPr>
        <p:spPr>
          <a:xfrm>
            <a:off x="755650" y="4300538"/>
            <a:ext cx="7488238" cy="646112"/>
          </a:xfrm>
          <a:prstGeom prst="rect">
            <a:avLst/>
          </a:prstGeom>
          <a:noFill/>
          <a:scene3d>
            <a:camera prst="orthographicFront"/>
            <a:lightRig rig="threePt" dir="t"/>
          </a:scene3d>
          <a:sp3d/>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Es la fallera mayor de cada comisión, la que se encarga mediante una traca de encender el fuego que dará fin a su reinado.</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1000">
        <p14:flythrough/>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1+#ppt_w/2"/>
                                          </p:val>
                                        </p:tav>
                                        <p:tav tm="100000">
                                          <p:val>
                                            <p:strVal val="#ppt_x"/>
                                          </p:val>
                                        </p:tav>
                                      </p:tavLst>
                                    </p:anim>
                                    <p:anim calcmode="lin" valueType="num">
                                      <p:cBhvr additive="base">
                                        <p:cTn id="16" dur="3000" fill="hold"/>
                                        <p:tgtEl>
                                          <p:spTgt spid="10"/>
                                        </p:tgtEl>
                                        <p:attrNameLst>
                                          <p:attrName>ppt_y</p:attrName>
                                        </p:attrNameLst>
                                      </p:cBhvr>
                                      <p:tavLst>
                                        <p:tav tm="0">
                                          <p:val>
                                            <p:strVal val="#ppt_y"/>
                                          </p:val>
                                        </p:tav>
                                        <p:tav tm="100000">
                                          <p:val>
                                            <p:strVal val="#ppt_y"/>
                                          </p:val>
                                        </p:tav>
                                      </p:tavLst>
                                    </p:anim>
                                  </p:childTnLst>
                                </p:cTn>
                              </p:par>
                              <p:par>
                                <p:cTn id="17" presetID="8" presetClass="emph" presetSubtype="0" fill="hold" nodeType="withEffect">
                                  <p:stCondLst>
                                    <p:cond delay="0"/>
                                  </p:stCondLst>
                                  <p:childTnLst>
                                    <p:animRot by="10800000">
                                      <p:cBhvr>
                                        <p:cTn id="18" dur="3000" fill="hold"/>
                                        <p:tgtEl>
                                          <p:spTgt spid="6"/>
                                        </p:tgtEl>
                                        <p:attrNameLst>
                                          <p:attrName>r</p:attrName>
                                        </p:attrNameLst>
                                      </p:cBhvr>
                                    </p:animRot>
                                  </p:childTnLst>
                                </p:cTn>
                              </p:par>
                              <p:par>
                                <p:cTn id="19" presetID="8" presetClass="emph" presetSubtype="0" fill="hold" nodeType="withEffect">
                                  <p:stCondLst>
                                    <p:cond delay="0"/>
                                  </p:stCondLst>
                                  <p:childTnLst>
                                    <p:animRot by="10800000">
                                      <p:cBhvr>
                                        <p:cTn id="20" dur="3000" fill="hold"/>
                                        <p:tgtEl>
                                          <p:spTgt spid="7"/>
                                        </p:tgtEl>
                                        <p:attrNameLst>
                                          <p:attrName>r</p:attrName>
                                        </p:attrNameLst>
                                      </p:cBhvr>
                                    </p:animRot>
                                  </p:childTnLst>
                                </p:cTn>
                              </p:par>
                              <p:par>
                                <p:cTn id="21" presetID="8" presetClass="emph" presetSubtype="0" fill="hold" nodeType="withEffect">
                                  <p:stCondLst>
                                    <p:cond delay="0"/>
                                  </p:stCondLst>
                                  <p:childTnLst>
                                    <p:animRot by="10800000">
                                      <p:cBhvr>
                                        <p:cTn id="22" dur="3000" fill="hold"/>
                                        <p:tgtEl>
                                          <p:spTgt spid="10"/>
                                        </p:tgtEl>
                                        <p:attrNameLst>
                                          <p:attrName>r</p:attrName>
                                        </p:attrNameLst>
                                      </p:cBhvr>
                                    </p:animRot>
                                  </p:childTnLst>
                                </p:cTn>
                              </p:par>
                              <p:par>
                                <p:cTn id="23" presetID="2" presetClass="entr" presetSubtype="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3000" fill="hold"/>
                                        <p:tgtEl>
                                          <p:spTgt spid="5"/>
                                        </p:tgtEl>
                                        <p:attrNameLst>
                                          <p:attrName>ppt_x</p:attrName>
                                        </p:attrNameLst>
                                      </p:cBhvr>
                                      <p:tavLst>
                                        <p:tav tm="0">
                                          <p:val>
                                            <p:strVal val="0-#ppt_w/2"/>
                                          </p:val>
                                        </p:tav>
                                        <p:tav tm="100000">
                                          <p:val>
                                            <p:strVal val="#ppt_x"/>
                                          </p:val>
                                        </p:tav>
                                      </p:tavLst>
                                    </p:anim>
                                    <p:anim calcmode="lin" valueType="num">
                                      <p:cBhvr additive="base">
                                        <p:cTn id="26" dur="3000" fill="hold"/>
                                        <p:tgtEl>
                                          <p:spTgt spid="5"/>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0-#ppt_w/2"/>
                                          </p:val>
                                        </p:tav>
                                        <p:tav tm="100000">
                                          <p:val>
                                            <p:strVal val="#ppt_x"/>
                                          </p:val>
                                        </p:tav>
                                      </p:tavLst>
                                    </p:anim>
                                    <p:anim calcmode="lin" valueType="num">
                                      <p:cBhvr additive="base">
                                        <p:cTn id="30" dur="3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0-#ppt_w/2"/>
                                          </p:val>
                                        </p:tav>
                                        <p:tav tm="100000">
                                          <p:val>
                                            <p:strVal val="#ppt_x"/>
                                          </p:val>
                                        </p:tav>
                                      </p:tavLst>
                                    </p:anim>
                                    <p:anim calcmode="lin" valueType="num">
                                      <p:cBhvr additive="base">
                                        <p:cTn id="34" dur="3000" fill="hold"/>
                                        <p:tgtEl>
                                          <p:spTgt spid="9"/>
                                        </p:tgtEl>
                                        <p:attrNameLst>
                                          <p:attrName>ppt_y</p:attrName>
                                        </p:attrNameLst>
                                      </p:cBhvr>
                                      <p:tavLst>
                                        <p:tav tm="0">
                                          <p:val>
                                            <p:strVal val="#ppt_y"/>
                                          </p:val>
                                        </p:tav>
                                        <p:tav tm="100000">
                                          <p:val>
                                            <p:strVal val="#ppt_y"/>
                                          </p:val>
                                        </p:tav>
                                      </p:tavLst>
                                    </p:anim>
                                  </p:childTnLst>
                                </p:cTn>
                              </p:par>
                              <p:par>
                                <p:cTn id="35" presetID="8" presetClass="emph" presetSubtype="0" fill="hold" nodeType="withEffect">
                                  <p:stCondLst>
                                    <p:cond delay="0"/>
                                  </p:stCondLst>
                                  <p:childTnLst>
                                    <p:animRot by="-10800000">
                                      <p:cBhvr>
                                        <p:cTn id="36" dur="3000" fill="hold"/>
                                        <p:tgtEl>
                                          <p:spTgt spid="5"/>
                                        </p:tgtEl>
                                        <p:attrNameLst>
                                          <p:attrName>r</p:attrName>
                                        </p:attrNameLst>
                                      </p:cBhvr>
                                    </p:animRot>
                                  </p:childTnLst>
                                </p:cTn>
                              </p:par>
                              <p:par>
                                <p:cTn id="37" presetID="8" presetClass="emph" presetSubtype="0" fill="hold" nodeType="withEffect">
                                  <p:stCondLst>
                                    <p:cond delay="0"/>
                                  </p:stCondLst>
                                  <p:childTnLst>
                                    <p:animRot by="-10800000">
                                      <p:cBhvr>
                                        <p:cTn id="38" dur="3000" fill="hold"/>
                                        <p:tgtEl>
                                          <p:spTgt spid="8"/>
                                        </p:tgtEl>
                                        <p:attrNameLst>
                                          <p:attrName>r</p:attrName>
                                        </p:attrNameLst>
                                      </p:cBhvr>
                                    </p:animRot>
                                  </p:childTnLst>
                                </p:cTn>
                              </p:par>
                              <p:par>
                                <p:cTn id="39" presetID="8" presetClass="emph" presetSubtype="0" fill="hold" nodeType="withEffect">
                                  <p:stCondLst>
                                    <p:cond delay="0"/>
                                  </p:stCondLst>
                                  <p:childTnLst>
                                    <p:animRot by="-10800000">
                                      <p:cBhvr>
                                        <p:cTn id="40" dur="3000" fill="hold"/>
                                        <p:tgtEl>
                                          <p:spTgt spid="9"/>
                                        </p:tgtEl>
                                        <p:attrNameLst>
                                          <p:attrName>r</p:attrName>
                                        </p:attrNameLst>
                                      </p:cBhvr>
                                    </p:animRot>
                                  </p:childTnLst>
                                </p:cTn>
                              </p:par>
                            </p:childTnLst>
                          </p:cTn>
                        </p:par>
                        <p:par>
                          <p:cTn id="41" fill="hold" nodeType="afterGroup">
                            <p:stCondLst>
                              <p:cond delay="3000"/>
                            </p:stCondLst>
                            <p:childTnLst>
                              <p:par>
                                <p:cTn id="42" presetID="13" presetClass="exit" presetSubtype="32" fill="hold" nodeType="afterEffect">
                                  <p:stCondLst>
                                    <p:cond delay="0"/>
                                  </p:stCondLst>
                                  <p:childTnLst>
                                    <p:animEffect transition="out" filter="plus(out)">
                                      <p:cBhvr>
                                        <p:cTn id="43" dur="3000"/>
                                        <p:tgtEl>
                                          <p:spTgt spid="6"/>
                                        </p:tgtEl>
                                      </p:cBhvr>
                                    </p:animEffect>
                                    <p:set>
                                      <p:cBhvr>
                                        <p:cTn id="44" dur="1" fill="hold">
                                          <p:stCondLst>
                                            <p:cond delay="2999"/>
                                          </p:stCondLst>
                                        </p:cTn>
                                        <p:tgtEl>
                                          <p:spTgt spid="6"/>
                                        </p:tgtEl>
                                        <p:attrNameLst>
                                          <p:attrName>style.visibility</p:attrName>
                                        </p:attrNameLst>
                                      </p:cBhvr>
                                      <p:to>
                                        <p:strVal val="hidden"/>
                                      </p:to>
                                    </p:set>
                                  </p:childTnLst>
                                </p:cTn>
                              </p:par>
                              <p:par>
                                <p:cTn id="45" presetID="13" presetClass="exit" presetSubtype="32" fill="hold" nodeType="withEffect">
                                  <p:stCondLst>
                                    <p:cond delay="0"/>
                                  </p:stCondLst>
                                  <p:childTnLst>
                                    <p:animEffect transition="out" filter="plus(out)">
                                      <p:cBhvr>
                                        <p:cTn id="46" dur="3000"/>
                                        <p:tgtEl>
                                          <p:spTgt spid="7"/>
                                        </p:tgtEl>
                                      </p:cBhvr>
                                    </p:animEffect>
                                    <p:set>
                                      <p:cBhvr>
                                        <p:cTn id="47" dur="1" fill="hold">
                                          <p:stCondLst>
                                            <p:cond delay="2999"/>
                                          </p:stCondLst>
                                        </p:cTn>
                                        <p:tgtEl>
                                          <p:spTgt spid="7"/>
                                        </p:tgtEl>
                                        <p:attrNameLst>
                                          <p:attrName>style.visibility</p:attrName>
                                        </p:attrNameLst>
                                      </p:cBhvr>
                                      <p:to>
                                        <p:strVal val="hidden"/>
                                      </p:to>
                                    </p:set>
                                  </p:childTnLst>
                                </p:cTn>
                              </p:par>
                              <p:par>
                                <p:cTn id="48" presetID="13" presetClass="exit" presetSubtype="32" fill="hold" nodeType="withEffect">
                                  <p:stCondLst>
                                    <p:cond delay="0"/>
                                  </p:stCondLst>
                                  <p:childTnLst>
                                    <p:animEffect transition="out" filter="plus(out)">
                                      <p:cBhvr>
                                        <p:cTn id="49" dur="3000"/>
                                        <p:tgtEl>
                                          <p:spTgt spid="10"/>
                                        </p:tgtEl>
                                      </p:cBhvr>
                                    </p:animEffect>
                                    <p:set>
                                      <p:cBhvr>
                                        <p:cTn id="50" dur="1" fill="hold">
                                          <p:stCondLst>
                                            <p:cond delay="2999"/>
                                          </p:stCondLst>
                                        </p:cTn>
                                        <p:tgtEl>
                                          <p:spTgt spid="10"/>
                                        </p:tgtEl>
                                        <p:attrNameLst>
                                          <p:attrName>style.visibility</p:attrName>
                                        </p:attrNameLst>
                                      </p:cBhvr>
                                      <p:to>
                                        <p:strVal val="hidden"/>
                                      </p:to>
                                    </p:set>
                                  </p:childTnLst>
                                </p:cTn>
                              </p:par>
                              <p:par>
                                <p:cTn id="51" presetID="13" presetClass="exit" presetSubtype="32" fill="hold" nodeType="withEffect">
                                  <p:stCondLst>
                                    <p:cond delay="0"/>
                                  </p:stCondLst>
                                  <p:childTnLst>
                                    <p:animEffect transition="out" filter="plus(out)">
                                      <p:cBhvr>
                                        <p:cTn id="52" dur="3000"/>
                                        <p:tgtEl>
                                          <p:spTgt spid="5"/>
                                        </p:tgtEl>
                                      </p:cBhvr>
                                    </p:animEffect>
                                    <p:set>
                                      <p:cBhvr>
                                        <p:cTn id="53" dur="1" fill="hold">
                                          <p:stCondLst>
                                            <p:cond delay="2999"/>
                                          </p:stCondLst>
                                        </p:cTn>
                                        <p:tgtEl>
                                          <p:spTgt spid="5"/>
                                        </p:tgtEl>
                                        <p:attrNameLst>
                                          <p:attrName>style.visibility</p:attrName>
                                        </p:attrNameLst>
                                      </p:cBhvr>
                                      <p:to>
                                        <p:strVal val="hidden"/>
                                      </p:to>
                                    </p:set>
                                  </p:childTnLst>
                                </p:cTn>
                              </p:par>
                              <p:par>
                                <p:cTn id="54" presetID="13" presetClass="exit" presetSubtype="32" fill="hold" nodeType="withEffect">
                                  <p:stCondLst>
                                    <p:cond delay="0"/>
                                  </p:stCondLst>
                                  <p:childTnLst>
                                    <p:animEffect transition="out" filter="plus(out)">
                                      <p:cBhvr>
                                        <p:cTn id="55" dur="3000"/>
                                        <p:tgtEl>
                                          <p:spTgt spid="8"/>
                                        </p:tgtEl>
                                      </p:cBhvr>
                                    </p:animEffect>
                                    <p:set>
                                      <p:cBhvr>
                                        <p:cTn id="56" dur="1" fill="hold">
                                          <p:stCondLst>
                                            <p:cond delay="2999"/>
                                          </p:stCondLst>
                                        </p:cTn>
                                        <p:tgtEl>
                                          <p:spTgt spid="8"/>
                                        </p:tgtEl>
                                        <p:attrNameLst>
                                          <p:attrName>style.visibility</p:attrName>
                                        </p:attrNameLst>
                                      </p:cBhvr>
                                      <p:to>
                                        <p:strVal val="hidden"/>
                                      </p:to>
                                    </p:set>
                                  </p:childTnLst>
                                </p:cTn>
                              </p:par>
                              <p:par>
                                <p:cTn id="57" presetID="13" presetClass="exit" presetSubtype="32" fill="hold" nodeType="withEffect">
                                  <p:stCondLst>
                                    <p:cond delay="0"/>
                                  </p:stCondLst>
                                  <p:childTnLst>
                                    <p:animEffect transition="out" filter="plus(out)">
                                      <p:cBhvr>
                                        <p:cTn id="58" dur="3000"/>
                                        <p:tgtEl>
                                          <p:spTgt spid="9"/>
                                        </p:tgtEl>
                                      </p:cBhvr>
                                    </p:animEffect>
                                    <p:set>
                                      <p:cBhvr>
                                        <p:cTn id="59" dur="1" fill="hold">
                                          <p:stCondLst>
                                            <p:cond delay="2999"/>
                                          </p:stCondLst>
                                        </p:cTn>
                                        <p:tgtEl>
                                          <p:spTgt spid="9"/>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3000"/>
                                        <p:tgtEl>
                                          <p:spTgt spid="6"/>
                                        </p:tgtEl>
                                        <p:attrNameLst>
                                          <p:attrName>ppt_x</p:attrName>
                                        </p:attrNameLst>
                                      </p:cBhvr>
                                      <p:tavLst>
                                        <p:tav tm="0">
                                          <p:val>
                                            <p:strVal val="ppt_x"/>
                                          </p:val>
                                        </p:tav>
                                        <p:tav tm="100000">
                                          <p:val>
                                            <p:strVal val="1+ppt_w/2"/>
                                          </p:val>
                                        </p:tav>
                                      </p:tavLst>
                                    </p:anim>
                                    <p:anim calcmode="lin" valueType="num">
                                      <p:cBhvr additive="base">
                                        <p:cTn id="62" dur="3000"/>
                                        <p:tgtEl>
                                          <p:spTgt spid="6"/>
                                        </p:tgtEl>
                                        <p:attrNameLst>
                                          <p:attrName>ppt_y</p:attrName>
                                        </p:attrNameLst>
                                      </p:cBhvr>
                                      <p:tavLst>
                                        <p:tav tm="0">
                                          <p:val>
                                            <p:strVal val="ppt_y"/>
                                          </p:val>
                                        </p:tav>
                                        <p:tav tm="100000">
                                          <p:val>
                                            <p:strVal val="ppt_y"/>
                                          </p:val>
                                        </p:tav>
                                      </p:tavLst>
                                    </p:anim>
                                    <p:set>
                                      <p:cBhvr>
                                        <p:cTn id="63" dur="1" fill="hold">
                                          <p:stCondLst>
                                            <p:cond delay="2999"/>
                                          </p:stCondLst>
                                        </p:cTn>
                                        <p:tgtEl>
                                          <p:spTgt spid="6"/>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3000"/>
                                        <p:tgtEl>
                                          <p:spTgt spid="7"/>
                                        </p:tgtEl>
                                        <p:attrNameLst>
                                          <p:attrName>ppt_x</p:attrName>
                                        </p:attrNameLst>
                                      </p:cBhvr>
                                      <p:tavLst>
                                        <p:tav tm="0">
                                          <p:val>
                                            <p:strVal val="ppt_x"/>
                                          </p:val>
                                        </p:tav>
                                        <p:tav tm="100000">
                                          <p:val>
                                            <p:strVal val="1+ppt_w/2"/>
                                          </p:val>
                                        </p:tav>
                                      </p:tavLst>
                                    </p:anim>
                                    <p:anim calcmode="lin" valueType="num">
                                      <p:cBhvr additive="base">
                                        <p:cTn id="66" dur="3000"/>
                                        <p:tgtEl>
                                          <p:spTgt spid="7"/>
                                        </p:tgtEl>
                                        <p:attrNameLst>
                                          <p:attrName>ppt_y</p:attrName>
                                        </p:attrNameLst>
                                      </p:cBhvr>
                                      <p:tavLst>
                                        <p:tav tm="0">
                                          <p:val>
                                            <p:strVal val="ppt_y"/>
                                          </p:val>
                                        </p:tav>
                                        <p:tav tm="100000">
                                          <p:val>
                                            <p:strVal val="ppt_y"/>
                                          </p:val>
                                        </p:tav>
                                      </p:tavLst>
                                    </p:anim>
                                    <p:set>
                                      <p:cBhvr>
                                        <p:cTn id="67" dur="1" fill="hold">
                                          <p:stCondLst>
                                            <p:cond delay="2999"/>
                                          </p:stCondLst>
                                        </p:cTn>
                                        <p:tgtEl>
                                          <p:spTgt spid="7"/>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3000"/>
                                        <p:tgtEl>
                                          <p:spTgt spid="10"/>
                                        </p:tgtEl>
                                        <p:attrNameLst>
                                          <p:attrName>ppt_x</p:attrName>
                                        </p:attrNameLst>
                                      </p:cBhvr>
                                      <p:tavLst>
                                        <p:tav tm="0">
                                          <p:val>
                                            <p:strVal val="ppt_x"/>
                                          </p:val>
                                        </p:tav>
                                        <p:tav tm="100000">
                                          <p:val>
                                            <p:strVal val="1+ppt_w/2"/>
                                          </p:val>
                                        </p:tav>
                                      </p:tavLst>
                                    </p:anim>
                                    <p:anim calcmode="lin" valueType="num">
                                      <p:cBhvr additive="base">
                                        <p:cTn id="70" dur="3000"/>
                                        <p:tgtEl>
                                          <p:spTgt spid="10"/>
                                        </p:tgtEl>
                                        <p:attrNameLst>
                                          <p:attrName>ppt_y</p:attrName>
                                        </p:attrNameLst>
                                      </p:cBhvr>
                                      <p:tavLst>
                                        <p:tav tm="0">
                                          <p:val>
                                            <p:strVal val="ppt_y"/>
                                          </p:val>
                                        </p:tav>
                                        <p:tav tm="100000">
                                          <p:val>
                                            <p:strVal val="ppt_y"/>
                                          </p:val>
                                        </p:tav>
                                      </p:tavLst>
                                    </p:anim>
                                    <p:set>
                                      <p:cBhvr>
                                        <p:cTn id="71" dur="1" fill="hold">
                                          <p:stCondLst>
                                            <p:cond delay="2999"/>
                                          </p:stCondLst>
                                        </p:cTn>
                                        <p:tgtEl>
                                          <p:spTgt spid="10"/>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3000"/>
                                        <p:tgtEl>
                                          <p:spTgt spid="5"/>
                                        </p:tgtEl>
                                        <p:attrNameLst>
                                          <p:attrName>ppt_x</p:attrName>
                                        </p:attrNameLst>
                                      </p:cBhvr>
                                      <p:tavLst>
                                        <p:tav tm="0">
                                          <p:val>
                                            <p:strVal val="ppt_x"/>
                                          </p:val>
                                        </p:tav>
                                        <p:tav tm="100000">
                                          <p:val>
                                            <p:strVal val="0-ppt_w/2"/>
                                          </p:val>
                                        </p:tav>
                                      </p:tavLst>
                                    </p:anim>
                                    <p:anim calcmode="lin" valueType="num">
                                      <p:cBhvr additive="base">
                                        <p:cTn id="74" dur="3000"/>
                                        <p:tgtEl>
                                          <p:spTgt spid="5"/>
                                        </p:tgtEl>
                                        <p:attrNameLst>
                                          <p:attrName>ppt_y</p:attrName>
                                        </p:attrNameLst>
                                      </p:cBhvr>
                                      <p:tavLst>
                                        <p:tav tm="0">
                                          <p:val>
                                            <p:strVal val="ppt_y"/>
                                          </p:val>
                                        </p:tav>
                                        <p:tav tm="100000">
                                          <p:val>
                                            <p:strVal val="ppt_y"/>
                                          </p:val>
                                        </p:tav>
                                      </p:tavLst>
                                    </p:anim>
                                    <p:set>
                                      <p:cBhvr>
                                        <p:cTn id="75" dur="1" fill="hold">
                                          <p:stCondLst>
                                            <p:cond delay="2999"/>
                                          </p:stCondLst>
                                        </p:cTn>
                                        <p:tgtEl>
                                          <p:spTgt spid="5"/>
                                        </p:tgtEl>
                                        <p:attrNameLst>
                                          <p:attrName>style.visibility</p:attrName>
                                        </p:attrNameLst>
                                      </p:cBhvr>
                                      <p:to>
                                        <p:strVal val="hidden"/>
                                      </p:to>
                                    </p:set>
                                  </p:childTnLst>
                                </p:cTn>
                              </p:par>
                              <p:par>
                                <p:cTn id="76" presetID="2" presetClass="exit" presetSubtype="8" fill="hold" nodeType="withEffect">
                                  <p:stCondLst>
                                    <p:cond delay="0"/>
                                  </p:stCondLst>
                                  <p:childTnLst>
                                    <p:anim calcmode="lin" valueType="num">
                                      <p:cBhvr additive="base">
                                        <p:cTn id="77" dur="3000"/>
                                        <p:tgtEl>
                                          <p:spTgt spid="8"/>
                                        </p:tgtEl>
                                        <p:attrNameLst>
                                          <p:attrName>ppt_x</p:attrName>
                                        </p:attrNameLst>
                                      </p:cBhvr>
                                      <p:tavLst>
                                        <p:tav tm="0">
                                          <p:val>
                                            <p:strVal val="ppt_x"/>
                                          </p:val>
                                        </p:tav>
                                        <p:tav tm="100000">
                                          <p:val>
                                            <p:strVal val="0-ppt_w/2"/>
                                          </p:val>
                                        </p:tav>
                                      </p:tavLst>
                                    </p:anim>
                                    <p:anim calcmode="lin" valueType="num">
                                      <p:cBhvr additive="base">
                                        <p:cTn id="78" dur="3000"/>
                                        <p:tgtEl>
                                          <p:spTgt spid="8"/>
                                        </p:tgtEl>
                                        <p:attrNameLst>
                                          <p:attrName>ppt_y</p:attrName>
                                        </p:attrNameLst>
                                      </p:cBhvr>
                                      <p:tavLst>
                                        <p:tav tm="0">
                                          <p:val>
                                            <p:strVal val="ppt_y"/>
                                          </p:val>
                                        </p:tav>
                                        <p:tav tm="100000">
                                          <p:val>
                                            <p:strVal val="ppt_y"/>
                                          </p:val>
                                        </p:tav>
                                      </p:tavLst>
                                    </p:anim>
                                    <p:set>
                                      <p:cBhvr>
                                        <p:cTn id="79" dur="1" fill="hold">
                                          <p:stCondLst>
                                            <p:cond delay="2999"/>
                                          </p:stCondLst>
                                        </p:cTn>
                                        <p:tgtEl>
                                          <p:spTgt spid="8"/>
                                        </p:tgtEl>
                                        <p:attrNameLst>
                                          <p:attrName>style.visibility</p:attrName>
                                        </p:attrNameLst>
                                      </p:cBhvr>
                                      <p:to>
                                        <p:strVal val="hidden"/>
                                      </p:to>
                                    </p:set>
                                  </p:childTnLst>
                                </p:cTn>
                              </p:par>
                              <p:par>
                                <p:cTn id="80" presetID="2" presetClass="exit" presetSubtype="8" fill="hold"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0-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3" presetClass="entr" presetSubtype="272"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p:cTn id="86" dur="3000" fill="hold"/>
                                        <p:tgtEl>
                                          <p:spTgt spid="4"/>
                                        </p:tgtEl>
                                        <p:attrNameLst>
                                          <p:attrName>ppt_w</p:attrName>
                                        </p:attrNameLst>
                                      </p:cBhvr>
                                      <p:tavLst>
                                        <p:tav tm="0">
                                          <p:val>
                                            <p:strVal val="2/3*#ppt_w"/>
                                          </p:val>
                                        </p:tav>
                                        <p:tav tm="100000">
                                          <p:val>
                                            <p:strVal val="#ppt_w"/>
                                          </p:val>
                                        </p:tav>
                                      </p:tavLst>
                                    </p:anim>
                                    <p:anim calcmode="lin" valueType="num">
                                      <p:cBhvr>
                                        <p:cTn id="87" dur="3000" fill="hold"/>
                                        <p:tgtEl>
                                          <p:spTgt spid="4"/>
                                        </p:tgtEl>
                                        <p:attrNameLst>
                                          <p:attrName>ppt_h</p:attrName>
                                        </p:attrNameLst>
                                      </p:cBhvr>
                                      <p:tavLst>
                                        <p:tav tm="0">
                                          <p:val>
                                            <p:strVal val="2/3*#ppt_h"/>
                                          </p:val>
                                        </p:tav>
                                        <p:tav tm="100000">
                                          <p:val>
                                            <p:strVal val="#ppt_h"/>
                                          </p:val>
                                        </p:tav>
                                      </p:tavLst>
                                    </p:anim>
                                  </p:childTnLst>
                                </p:cTn>
                              </p:par>
                              <p:par>
                                <p:cTn id="88" presetID="16" presetClass="entr" presetSubtype="37" fill="hold" nodeType="withEffect">
                                  <p:stCondLst>
                                    <p:cond delay="0"/>
                                  </p:stCondLst>
                                  <p:childTnLst>
                                    <p:set>
                                      <p:cBhvr>
                                        <p:cTn id="89" dur="1" fill="hold">
                                          <p:stCondLst>
                                            <p:cond delay="0"/>
                                          </p:stCondLst>
                                        </p:cTn>
                                        <p:tgtEl>
                                          <p:spTgt spid="4"/>
                                        </p:tgtEl>
                                        <p:attrNameLst>
                                          <p:attrName>style.visibility</p:attrName>
                                        </p:attrNameLst>
                                      </p:cBhvr>
                                      <p:to>
                                        <p:strVal val="visible"/>
                                      </p:to>
                                    </p:set>
                                    <p:animEffect transition="in" filter="barn(outVertical)">
                                      <p:cBhvr>
                                        <p:cTn id="90" dur="3000"/>
                                        <p:tgtEl>
                                          <p:spTgt spid="4"/>
                                        </p:tgtEl>
                                      </p:cBhvr>
                                    </p:animEffect>
                                  </p:childTnLst>
                                </p:cTn>
                              </p:par>
                            </p:childTnLst>
                          </p:cTn>
                        </p:par>
                        <p:par>
                          <p:cTn id="91" fill="hold" nodeType="afterGroup">
                            <p:stCondLst>
                              <p:cond delay="6000"/>
                            </p:stCondLst>
                            <p:childTnLst>
                              <p:par>
                                <p:cTn id="92" presetID="40" presetClass="entr" presetSubtype="0" fill="hold" grpId="0" nodeType="afterEffect">
                                  <p:stCondLst>
                                    <p:cond delay="0"/>
                                  </p:stCondLst>
                                  <p:iterate type="lt">
                                    <p:tmPct val="10000"/>
                                  </p:iterate>
                                  <p:childTnLst>
                                    <p:set>
                                      <p:cBhvr>
                                        <p:cTn id="93" dur="1" fill="hold">
                                          <p:stCondLst>
                                            <p:cond delay="0"/>
                                          </p:stCondLst>
                                        </p:cTn>
                                        <p:tgtEl>
                                          <p:spTgt spid="11"/>
                                        </p:tgtEl>
                                        <p:attrNameLst>
                                          <p:attrName>style.visibility</p:attrName>
                                        </p:attrNameLst>
                                      </p:cBhvr>
                                      <p:to>
                                        <p:strVal val="visible"/>
                                      </p:to>
                                    </p:set>
                                    <p:animEffect transition="in" filter="fade">
                                      <p:cBhvr>
                                        <p:cTn id="94" dur="1000"/>
                                        <p:tgtEl>
                                          <p:spTgt spid="11"/>
                                        </p:tgtEl>
                                      </p:cBhvr>
                                    </p:animEffect>
                                    <p:anim calcmode="lin" valueType="num">
                                      <p:cBhvr>
                                        <p:cTn id="95" dur="1000" fill="hold"/>
                                        <p:tgtEl>
                                          <p:spTgt spid="11"/>
                                        </p:tgtEl>
                                        <p:attrNameLst>
                                          <p:attrName>ppt_x</p:attrName>
                                        </p:attrNameLst>
                                      </p:cBhvr>
                                      <p:tavLst>
                                        <p:tav tm="0">
                                          <p:val>
                                            <p:strVal val="#ppt_x-.1"/>
                                          </p:val>
                                        </p:tav>
                                        <p:tav tm="100000">
                                          <p:val>
                                            <p:strVal val="#ppt_x"/>
                                          </p:val>
                                        </p:tav>
                                      </p:tavLst>
                                    </p:anim>
                                    <p:anim calcmode="lin" valueType="num">
                                      <p:cBhvr>
                                        <p:cTn id="9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o"/>
          <p:cNvSpPr/>
          <p:nvPr/>
        </p:nvSpPr>
        <p:spPr>
          <a:xfrm>
            <a:off x="0" y="0"/>
            <a:ext cx="9144000" cy="5143500"/>
          </a:xfrm>
          <a:prstGeom prst="frame">
            <a:avLst>
              <a:gd name="adj1" fmla="val 8889"/>
            </a:avLst>
          </a:prstGeom>
          <a:solidFill>
            <a:schemeClr val="bg2">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91174" tIns="45589" rIns="91174" bIns="45589" anchor="ctr"/>
          <a:lstStyle/>
          <a:p>
            <a:pPr algn="ctr" defTabSz="911843" fontAlgn="auto">
              <a:spcBef>
                <a:spcPts val="0"/>
              </a:spcBef>
              <a:spcAft>
                <a:spcPts val="0"/>
              </a:spcAft>
              <a:defRPr/>
            </a:pPr>
            <a:endParaRPr lang="es-ES_tradnl">
              <a:solidFill>
                <a:schemeClr val="tx1"/>
              </a:solidFill>
            </a:endParaRPr>
          </a:p>
        </p:txBody>
      </p:sp>
      <p:sp>
        <p:nvSpPr>
          <p:cNvPr id="5" name="4 Marco"/>
          <p:cNvSpPr/>
          <p:nvPr/>
        </p:nvSpPr>
        <p:spPr>
          <a:xfrm>
            <a:off x="0" y="0"/>
            <a:ext cx="9144000" cy="5151438"/>
          </a:xfrm>
          <a:prstGeom prst="frame">
            <a:avLst>
              <a:gd name="adj1" fmla="val 8889"/>
            </a:avLst>
          </a:prstGeom>
          <a:solidFill>
            <a:schemeClr val="accent3">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91174" tIns="45589" rIns="91174" bIns="45589" anchor="ctr"/>
          <a:lstStyle/>
          <a:p>
            <a:pPr algn="ctr" defTabSz="911843" fontAlgn="auto">
              <a:spcBef>
                <a:spcPts val="0"/>
              </a:spcBef>
              <a:spcAft>
                <a:spcPts val="0"/>
              </a:spcAft>
              <a:defRPr/>
            </a:pPr>
            <a:endParaRPr lang="es-ES_tradnl">
              <a:solidFill>
                <a:schemeClr val="tx1"/>
              </a:solidFill>
            </a:endParaRPr>
          </a:p>
        </p:txBody>
      </p:sp>
      <p:sp>
        <p:nvSpPr>
          <p:cNvPr id="6" name="5 Marco"/>
          <p:cNvSpPr/>
          <p:nvPr/>
        </p:nvSpPr>
        <p:spPr>
          <a:xfrm>
            <a:off x="0" y="0"/>
            <a:ext cx="9144000" cy="5143500"/>
          </a:xfrm>
          <a:prstGeom prst="frame">
            <a:avLst>
              <a:gd name="adj1" fmla="val 8889"/>
            </a:avLst>
          </a:prstGeom>
          <a:solidFill>
            <a:schemeClr val="accent6">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91174" tIns="45589" rIns="91174" bIns="45589" anchor="ctr"/>
          <a:lstStyle/>
          <a:p>
            <a:pPr algn="ctr" defTabSz="911843" fontAlgn="auto">
              <a:spcBef>
                <a:spcPts val="0"/>
              </a:spcBef>
              <a:spcAft>
                <a:spcPts val="0"/>
              </a:spcAft>
              <a:defRPr/>
            </a:pPr>
            <a:endParaRPr lang="es-ES_tradnl">
              <a:solidFill>
                <a:schemeClr val="tx1"/>
              </a:solidFill>
            </a:endParaRPr>
          </a:p>
        </p:txBody>
      </p:sp>
      <p:sp>
        <p:nvSpPr>
          <p:cNvPr id="7" name="6 Marco"/>
          <p:cNvSpPr/>
          <p:nvPr/>
        </p:nvSpPr>
        <p:spPr>
          <a:xfrm>
            <a:off x="0" y="0"/>
            <a:ext cx="9144000" cy="5162550"/>
          </a:xfrm>
          <a:prstGeom prst="frame">
            <a:avLst>
              <a:gd name="adj1" fmla="val 8889"/>
            </a:avLst>
          </a:prstGeom>
          <a:solidFill>
            <a:srgbClr val="FFC00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lIns="91174" tIns="45589" rIns="91174" bIns="45589" anchor="ctr"/>
          <a:lstStyle/>
          <a:p>
            <a:pPr algn="ctr" defTabSz="911843" fontAlgn="auto">
              <a:spcBef>
                <a:spcPts val="0"/>
              </a:spcBef>
              <a:spcAft>
                <a:spcPts val="0"/>
              </a:spcAft>
              <a:defRPr/>
            </a:pPr>
            <a:endParaRPr lang="es-ES_tradnl">
              <a:solidFill>
                <a:schemeClr val="tx1"/>
              </a:solidFill>
            </a:endParaRPr>
          </a:p>
        </p:txBody>
      </p:sp>
      <p:pic>
        <p:nvPicPr>
          <p:cNvPr id="9" name="8 Imagen" descr="Diapositiva14.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44" name="Rectangle 8"/>
          <p:cNvSpPr>
            <a:spLocks noChangeArrowheads="1"/>
          </p:cNvSpPr>
          <p:nvPr/>
        </p:nvSpPr>
        <p:spPr bwMode="auto">
          <a:xfrm>
            <a:off x="539750" y="3795713"/>
            <a:ext cx="8104188" cy="1200150"/>
          </a:xfrm>
          <a:prstGeom prst="rect">
            <a:avLst/>
          </a:prstGeom>
          <a:noFill/>
          <a:ln w="9525">
            <a:noFill/>
            <a:miter lim="800000"/>
            <a:headEnd/>
            <a:tailEnd/>
          </a:ln>
          <a:effectLst/>
          <a:scene3d>
            <a:camera prst="orthographicFront">
              <a:rot lat="0" lon="0" rev="0"/>
            </a:camera>
            <a:lightRig rig="balanced" dir="t">
              <a:rot lat="0" lon="0" rev="8700000"/>
            </a:lightRig>
          </a:scene3d>
          <a:sp3d/>
        </p:spPr>
        <p:txBody>
          <a:bodyPr anchor="ctr">
            <a:spAutoFit/>
          </a:bodyPr>
          <a:lstStyle/>
          <a:p>
            <a:pPr eaLnBrk="0" hangingPunct="0">
              <a:defRPr/>
            </a:pPr>
            <a:r>
              <a:rPr lang="es-ES" b="1" dirty="0">
                <a:effectLst>
                  <a:glow rad="101600">
                    <a:schemeClr val="accent2">
                      <a:satMod val="175000"/>
                      <a:alpha val="40000"/>
                    </a:schemeClr>
                  </a:glow>
                  <a:outerShdw blurRad="38100" dist="38100" dir="2700000" algn="tl">
                    <a:srgbClr val="1F497D"/>
                  </a:outerShdw>
                </a:effectLst>
                <a:cs typeface="Times New Roman" pitchFamily="18" charset="0"/>
              </a:rPr>
              <a:t>Al termino de la misma, a las 00:00h, en la Plaza del Ayuntamiento </a:t>
            </a:r>
          </a:p>
          <a:p>
            <a:pPr eaLnBrk="0" hangingPunct="0">
              <a:defRPr/>
            </a:pPr>
            <a:r>
              <a:rPr lang="es-ES" b="1" dirty="0">
                <a:effectLst>
                  <a:glow rad="101600">
                    <a:schemeClr val="accent2">
                      <a:satMod val="175000"/>
                      <a:alpha val="40000"/>
                    </a:schemeClr>
                  </a:glow>
                  <a:outerShdw blurRad="38100" dist="38100" dir="2700000" algn="tl">
                    <a:srgbClr val="1F497D"/>
                  </a:outerShdw>
                </a:effectLst>
                <a:cs typeface="Times New Roman" pitchFamily="18" charset="0"/>
              </a:rPr>
              <a:t>se dispara una </a:t>
            </a:r>
            <a:r>
              <a:rPr lang="es-ES" b="1" dirty="0" err="1">
                <a:effectLst>
                  <a:glow rad="101600">
                    <a:schemeClr val="accent2">
                      <a:satMod val="175000"/>
                      <a:alpha val="40000"/>
                    </a:schemeClr>
                  </a:glow>
                  <a:outerShdw blurRad="38100" dist="38100" dir="2700000" algn="tl">
                    <a:srgbClr val="1F497D"/>
                  </a:outerShdw>
                </a:effectLst>
                <a:cs typeface="Times New Roman" pitchFamily="18" charset="0"/>
              </a:rPr>
              <a:t>Mascletà</a:t>
            </a:r>
            <a:r>
              <a:rPr lang="es-ES" b="1" dirty="0">
                <a:effectLst>
                  <a:glow rad="101600">
                    <a:schemeClr val="accent2">
                      <a:satMod val="175000"/>
                      <a:alpha val="40000"/>
                    </a:schemeClr>
                  </a:glow>
                  <a:outerShdw blurRad="38100" dist="38100" dir="2700000" algn="tl">
                    <a:srgbClr val="1F497D"/>
                  </a:outerShdw>
                </a:effectLst>
                <a:cs typeface="Times New Roman" pitchFamily="18" charset="0"/>
              </a:rPr>
              <a:t> de colores con lo que se dan por concluidas </a:t>
            </a:r>
          </a:p>
          <a:p>
            <a:pPr eaLnBrk="0" hangingPunct="0">
              <a:defRPr/>
            </a:pPr>
            <a:r>
              <a:rPr lang="es-ES" b="1" dirty="0">
                <a:effectLst>
                  <a:glow rad="101600">
                    <a:schemeClr val="accent2">
                      <a:satMod val="175000"/>
                      <a:alpha val="40000"/>
                    </a:schemeClr>
                  </a:glow>
                  <a:outerShdw blurRad="38100" dist="38100" dir="2700000" algn="tl">
                    <a:srgbClr val="1F497D"/>
                  </a:outerShdw>
                </a:effectLst>
                <a:cs typeface="Times New Roman" pitchFamily="18" charset="0"/>
              </a:rPr>
              <a:t>las fiestas de las fallas, pero ahí no termina todo ya que al día siguiente, </a:t>
            </a:r>
          </a:p>
          <a:p>
            <a:pPr eaLnBrk="0" hangingPunct="0">
              <a:defRPr/>
            </a:pPr>
            <a:r>
              <a:rPr lang="es-ES" b="1" dirty="0">
                <a:effectLst>
                  <a:glow rad="101600">
                    <a:schemeClr val="accent2">
                      <a:satMod val="175000"/>
                      <a:alpha val="40000"/>
                    </a:schemeClr>
                  </a:glow>
                  <a:outerShdw blurRad="38100" dist="38100" dir="2700000" algn="tl">
                    <a:srgbClr val="1F497D"/>
                  </a:outerShdw>
                </a:effectLst>
                <a:cs typeface="Times New Roman" pitchFamily="18" charset="0"/>
              </a:rPr>
              <a:t>ya se empiezan a preparar las fallas para el próximo año.</a:t>
            </a:r>
            <a:endParaRPr lang="es-ES"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14:flythrough/>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8" fill="hold" nodeType="withEffect">
                                  <p:stCondLst>
                                    <p:cond delay="0"/>
                                  </p:stCondLst>
                                  <p:childTnLst>
                                    <p:anim calcmode="lin" valueType="num">
                                      <p:cBhvr additive="base">
                                        <p:cTn id="6" dur="3000"/>
                                        <p:tgtEl>
                                          <p:spTgt spid="7"/>
                                        </p:tgtEl>
                                        <p:attrNameLst>
                                          <p:attrName>ppt_x</p:attrName>
                                        </p:attrNameLst>
                                      </p:cBhvr>
                                      <p:tavLst>
                                        <p:tav tm="0">
                                          <p:val>
                                            <p:strVal val="ppt_x"/>
                                          </p:val>
                                        </p:tav>
                                        <p:tav tm="100000">
                                          <p:val>
                                            <p:strVal val="0-ppt_w/2"/>
                                          </p:val>
                                        </p:tav>
                                      </p:tavLst>
                                    </p:anim>
                                    <p:anim calcmode="lin" valueType="num">
                                      <p:cBhvr additive="base">
                                        <p:cTn id="7" dur="3000"/>
                                        <p:tgtEl>
                                          <p:spTgt spid="7"/>
                                        </p:tgtEl>
                                        <p:attrNameLst>
                                          <p:attrName>ppt_y</p:attrName>
                                        </p:attrNameLst>
                                      </p:cBhvr>
                                      <p:tavLst>
                                        <p:tav tm="0">
                                          <p:val>
                                            <p:strVal val="ppt_y"/>
                                          </p:val>
                                        </p:tav>
                                        <p:tav tm="100000">
                                          <p:val>
                                            <p:strVal val="ppt_y"/>
                                          </p:val>
                                        </p:tav>
                                      </p:tavLst>
                                    </p:anim>
                                    <p:set>
                                      <p:cBhvr>
                                        <p:cTn id="8" dur="1" fill="hold">
                                          <p:stCondLst>
                                            <p:cond delay="2999"/>
                                          </p:stCondLst>
                                        </p:cTn>
                                        <p:tgtEl>
                                          <p:spTgt spid="7"/>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3000"/>
                                        <p:tgtEl>
                                          <p:spTgt spid="6"/>
                                        </p:tgtEl>
                                        <p:attrNameLst>
                                          <p:attrName>ppt_x</p:attrName>
                                        </p:attrNameLst>
                                      </p:cBhvr>
                                      <p:tavLst>
                                        <p:tav tm="0">
                                          <p:val>
                                            <p:strVal val="ppt_x"/>
                                          </p:val>
                                        </p:tav>
                                        <p:tav tm="100000">
                                          <p:val>
                                            <p:strVal val="ppt_x"/>
                                          </p:val>
                                        </p:tav>
                                      </p:tavLst>
                                    </p:anim>
                                    <p:anim calcmode="lin" valueType="num">
                                      <p:cBhvr additive="base">
                                        <p:cTn id="11" dur="3000"/>
                                        <p:tgtEl>
                                          <p:spTgt spid="6"/>
                                        </p:tgtEl>
                                        <p:attrNameLst>
                                          <p:attrName>ppt_y</p:attrName>
                                        </p:attrNameLst>
                                      </p:cBhvr>
                                      <p:tavLst>
                                        <p:tav tm="0">
                                          <p:val>
                                            <p:strVal val="ppt_y"/>
                                          </p:val>
                                        </p:tav>
                                        <p:tav tm="100000">
                                          <p:val>
                                            <p:strVal val="1+ppt_h/2"/>
                                          </p:val>
                                        </p:tav>
                                      </p:tavLst>
                                    </p:anim>
                                    <p:set>
                                      <p:cBhvr>
                                        <p:cTn id="12" dur="1" fill="hold">
                                          <p:stCondLst>
                                            <p:cond delay="2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3000"/>
                                        <p:tgtEl>
                                          <p:spTgt spid="5"/>
                                        </p:tgtEl>
                                        <p:attrNameLst>
                                          <p:attrName>ppt_x</p:attrName>
                                        </p:attrNameLst>
                                      </p:cBhvr>
                                      <p:tavLst>
                                        <p:tav tm="0">
                                          <p:val>
                                            <p:strVal val="ppt_x"/>
                                          </p:val>
                                        </p:tav>
                                        <p:tav tm="100000">
                                          <p:val>
                                            <p:strVal val="1+ppt_w/2"/>
                                          </p:val>
                                        </p:tav>
                                      </p:tavLst>
                                    </p:anim>
                                    <p:anim calcmode="lin" valueType="num">
                                      <p:cBhvr additive="base">
                                        <p:cTn id="15" dur="3000"/>
                                        <p:tgtEl>
                                          <p:spTgt spid="5"/>
                                        </p:tgtEl>
                                        <p:attrNameLst>
                                          <p:attrName>ppt_y</p:attrName>
                                        </p:attrNameLst>
                                      </p:cBhvr>
                                      <p:tavLst>
                                        <p:tav tm="0">
                                          <p:val>
                                            <p:strVal val="ppt_y"/>
                                          </p:val>
                                        </p:tav>
                                        <p:tav tm="100000">
                                          <p:val>
                                            <p:strVal val="ppt_y"/>
                                          </p:val>
                                        </p:tav>
                                      </p:tavLst>
                                    </p:anim>
                                    <p:set>
                                      <p:cBhvr>
                                        <p:cTn id="16" dur="1" fill="hold">
                                          <p:stCondLst>
                                            <p:cond delay="2999"/>
                                          </p:stCondLst>
                                        </p:cTn>
                                        <p:tgtEl>
                                          <p:spTgt spid="5"/>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3000"/>
                                        <p:tgtEl>
                                          <p:spTgt spid="4"/>
                                        </p:tgtEl>
                                        <p:attrNameLst>
                                          <p:attrName>ppt_x</p:attrName>
                                        </p:attrNameLst>
                                      </p:cBhvr>
                                      <p:tavLst>
                                        <p:tav tm="0">
                                          <p:val>
                                            <p:strVal val="ppt_x"/>
                                          </p:val>
                                        </p:tav>
                                        <p:tav tm="100000">
                                          <p:val>
                                            <p:strVal val="ppt_x"/>
                                          </p:val>
                                        </p:tav>
                                      </p:tavLst>
                                    </p:anim>
                                    <p:anim calcmode="lin" valueType="num">
                                      <p:cBhvr additive="base">
                                        <p:cTn id="19" dur="3000"/>
                                        <p:tgtEl>
                                          <p:spTgt spid="4"/>
                                        </p:tgtEl>
                                        <p:attrNameLst>
                                          <p:attrName>ppt_y</p:attrName>
                                        </p:attrNameLst>
                                      </p:cBhvr>
                                      <p:tavLst>
                                        <p:tav tm="0">
                                          <p:val>
                                            <p:strVal val="ppt_y"/>
                                          </p:val>
                                        </p:tav>
                                        <p:tav tm="100000">
                                          <p:val>
                                            <p:strVal val="0-ppt_h/2"/>
                                          </p:val>
                                        </p:tav>
                                      </p:tavLst>
                                    </p:anim>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16" fill="hold" nodeType="withEffect">
                                  <p:stCondLst>
                                    <p:cond delay="500"/>
                                  </p:stCondLst>
                                  <p:childTnLst>
                                    <p:set>
                                      <p:cBhvr>
                                        <p:cTn id="22" dur="1" fill="hold">
                                          <p:stCondLst>
                                            <p:cond delay="0"/>
                                          </p:stCondLst>
                                        </p:cTn>
                                        <p:tgtEl>
                                          <p:spTgt spid="9"/>
                                        </p:tgtEl>
                                        <p:attrNameLst>
                                          <p:attrName>style.visibility</p:attrName>
                                        </p:attrNameLst>
                                      </p:cBhvr>
                                      <p:to>
                                        <p:strVal val="visible"/>
                                      </p:to>
                                    </p:set>
                                    <p:anim calcmode="lin" valueType="num">
                                      <p:cBhvr>
                                        <p:cTn id="23" dur="3000" fill="hold"/>
                                        <p:tgtEl>
                                          <p:spTgt spid="9"/>
                                        </p:tgtEl>
                                        <p:attrNameLst>
                                          <p:attrName>ppt_w</p:attrName>
                                        </p:attrNameLst>
                                      </p:cBhvr>
                                      <p:tavLst>
                                        <p:tav tm="0">
                                          <p:val>
                                            <p:fltVal val="0"/>
                                          </p:val>
                                        </p:tav>
                                        <p:tav tm="100000">
                                          <p:val>
                                            <p:strVal val="#ppt_w"/>
                                          </p:val>
                                        </p:tav>
                                      </p:tavLst>
                                    </p:anim>
                                    <p:anim calcmode="lin" valueType="num">
                                      <p:cBhvr>
                                        <p:cTn id="24" dur="3000" fill="hold"/>
                                        <p:tgtEl>
                                          <p:spTgt spid="9"/>
                                        </p:tgtEl>
                                        <p:attrNameLst>
                                          <p:attrName>ppt_h</p:attrName>
                                        </p:attrNameLst>
                                      </p:cBhvr>
                                      <p:tavLst>
                                        <p:tav tm="0">
                                          <p:val>
                                            <p:fltVal val="0"/>
                                          </p:val>
                                        </p:tav>
                                        <p:tav tm="100000">
                                          <p:val>
                                            <p:strVal val="#ppt_h"/>
                                          </p:val>
                                        </p:tav>
                                      </p:tavLst>
                                    </p:anim>
                                  </p:childTnLst>
                                </p:cTn>
                              </p:par>
                              <p:par>
                                <p:cTn id="25" presetID="16" presetClass="entr" presetSubtype="21" fill="hold" nodeType="withEffect">
                                  <p:stCondLst>
                                    <p:cond delay="50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3000"/>
                                        <p:tgtEl>
                                          <p:spTgt spid="9"/>
                                        </p:tgtEl>
                                      </p:cBhvr>
                                    </p:animEffect>
                                  </p:childTnLst>
                                </p:cTn>
                              </p:par>
                            </p:childTnLst>
                          </p:cTn>
                        </p:par>
                        <p:par>
                          <p:cTn id="28" fill="hold" nodeType="afterGroup">
                            <p:stCondLst>
                              <p:cond delay="35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65544"/>
                                        </p:tgtEl>
                                        <p:attrNameLst>
                                          <p:attrName>style.visibility</p:attrName>
                                        </p:attrNameLst>
                                      </p:cBhvr>
                                      <p:to>
                                        <p:strVal val="visible"/>
                                      </p:to>
                                    </p:set>
                                    <p:animEffect transition="in" filter="fade">
                                      <p:cBhvr>
                                        <p:cTn id="31" dur="1000"/>
                                        <p:tgtEl>
                                          <p:spTgt spid="65544"/>
                                        </p:tgtEl>
                                      </p:cBhvr>
                                    </p:animEffect>
                                    <p:anim calcmode="lin" valueType="num">
                                      <p:cBhvr>
                                        <p:cTn id="32" dur="1000" fill="hold"/>
                                        <p:tgtEl>
                                          <p:spTgt spid="65544"/>
                                        </p:tgtEl>
                                        <p:attrNameLst>
                                          <p:attrName>ppt_x</p:attrName>
                                        </p:attrNameLst>
                                      </p:cBhvr>
                                      <p:tavLst>
                                        <p:tav tm="0">
                                          <p:val>
                                            <p:strVal val="#ppt_x-.1"/>
                                          </p:val>
                                        </p:tav>
                                        <p:tav tm="100000">
                                          <p:val>
                                            <p:strVal val="#ppt_x"/>
                                          </p:val>
                                        </p:tav>
                                      </p:tavLst>
                                    </p:anim>
                                    <p:anim calcmode="lin" valueType="num">
                                      <p:cBhvr>
                                        <p:cTn id="33" dur="1000" fill="hold"/>
                                        <p:tgtEl>
                                          <p:spTgt spid="655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WordArt 2"/>
          <p:cNvSpPr>
            <a:spLocks noChangeArrowheads="1" noChangeShapeType="1" noTextEdit="1"/>
          </p:cNvSpPr>
          <p:nvPr/>
        </p:nvSpPr>
        <p:spPr bwMode="auto">
          <a:xfrm>
            <a:off x="1331913" y="0"/>
            <a:ext cx="6769100" cy="987425"/>
          </a:xfrm>
          <a:prstGeom prst="rect">
            <a:avLst/>
          </a:prstGeom>
        </p:spPr>
        <p:txBody>
          <a:bodyPr wrap="none" fromWordArt="1">
            <a:prstTxWarp prst="textChevron">
              <a:avLst>
                <a:gd name="adj" fmla="val 25231"/>
              </a:avLst>
            </a:prstTxWarp>
            <a:scene3d>
              <a:camera prst="legacyPerspectiveBottom"/>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86019" name="WordArt 3"/>
          <p:cNvSpPr>
            <a:spLocks noChangeArrowheads="1" noChangeShapeType="1" noTextEdit="1"/>
          </p:cNvSpPr>
          <p:nvPr/>
        </p:nvSpPr>
        <p:spPr bwMode="auto">
          <a:xfrm>
            <a:off x="2195513" y="1058863"/>
            <a:ext cx="5184775" cy="752475"/>
          </a:xfrm>
          <a:prstGeom prst="rect">
            <a:avLst/>
          </a:prstGeom>
        </p:spPr>
        <p:txBody>
          <a:bodyPr wrap="none" fromWordArt="1">
            <a:prstTxWarp prst="textDeflateBottom">
              <a:avLst>
                <a:gd name="adj" fmla="val 65120"/>
              </a:avLst>
            </a:prstTxWarp>
            <a:scene3d>
              <a:camera prst="legacyPerspectiveBottom"/>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86020" name="WordArt 4"/>
          <p:cNvSpPr>
            <a:spLocks noChangeArrowheads="1" noChangeShapeType="1" noTextEdit="1"/>
          </p:cNvSpPr>
          <p:nvPr/>
        </p:nvSpPr>
        <p:spPr bwMode="auto">
          <a:xfrm>
            <a:off x="1104250" y="1917075"/>
            <a:ext cx="6563377" cy="630039"/>
          </a:xfrm>
          <a:prstGeom prst="rect">
            <a:avLst/>
          </a:prstGeom>
        </p:spPr>
        <p:txBody>
          <a:bodyPr wrap="none" fromWordArt="1">
            <a:prstTxWarp prst="textPlain">
              <a:avLst>
                <a:gd name="adj" fmla="val 49815"/>
              </a:avLst>
            </a:prstTxWarp>
            <a:scene3d>
              <a:camera prst="orthographicFront"/>
              <a:lightRig rig="threePt" dir="t"/>
            </a:scene3d>
            <a:sp3d extrusionH="57150">
              <a:bevelT w="82550" h="38100" prst="coolSlant"/>
            </a:sp3d>
          </a:bodyPr>
          <a:lstStyle/>
          <a:p>
            <a:pPr algn="ctr">
              <a:defRPr/>
            </a:pPr>
            <a:r>
              <a:rPr lang="es-ES" sz="3600" kern="10" dirty="0">
                <a:ln w="19050">
                  <a:noFill/>
                  <a:round/>
                  <a:headEnd/>
                  <a:tailEnd/>
                </a:ln>
                <a:solidFill>
                  <a:srgbClr val="0066CC"/>
                </a:solidFill>
                <a:effectLst>
                  <a:prstShdw prst="shdw17" dist="17961" dir="13500000">
                    <a:srgbClr val="003D7A"/>
                  </a:prstShdw>
                </a:effectLst>
                <a:latin typeface="High Tower Text"/>
              </a:rPr>
              <a:t> </a:t>
            </a:r>
            <a:r>
              <a:rPr lang="es-ES" sz="3600" kern="10" dirty="0" smtClean="0">
                <a:ln w="19050">
                  <a:noFill/>
                  <a:round/>
                  <a:headEnd/>
                  <a:tailEnd/>
                </a:ln>
                <a:solidFill>
                  <a:srgbClr val="0066CC"/>
                </a:solidFill>
                <a:effectLst>
                  <a:prstShdw prst="shdw17" dist="17961" dir="13500000">
                    <a:srgbClr val="003D7A"/>
                  </a:prstShdw>
                </a:effectLst>
                <a:latin typeface="High Tower Text"/>
              </a:rPr>
              <a:t>- Himno a la Comunidad (Francisco)  </a:t>
            </a:r>
            <a:endParaRPr lang="es-ES" sz="3600" kern="10" dirty="0">
              <a:ln w="19050">
                <a:noFill/>
                <a:round/>
                <a:headEnd/>
                <a:tailEnd/>
              </a:ln>
              <a:solidFill>
                <a:srgbClr val="0066CC"/>
              </a:solidFill>
              <a:effectLst>
                <a:prstShdw prst="shdw17" dist="17961" dir="13500000">
                  <a:srgbClr val="003D7A"/>
                </a:prstShdw>
              </a:effectLst>
              <a:latin typeface="High Tower Text"/>
            </a:endParaRPr>
          </a:p>
        </p:txBody>
      </p:sp>
      <p:sp>
        <p:nvSpPr>
          <p:cNvPr id="86022" name="WordArt 6"/>
          <p:cNvSpPr>
            <a:spLocks noChangeArrowheads="1" noChangeShapeType="1" noTextEdit="1"/>
          </p:cNvSpPr>
          <p:nvPr/>
        </p:nvSpPr>
        <p:spPr bwMode="auto">
          <a:xfrm>
            <a:off x="1104250" y="2730564"/>
            <a:ext cx="6036448" cy="615256"/>
          </a:xfrm>
          <a:prstGeom prst="rect">
            <a:avLst/>
          </a:prstGeom>
        </p:spPr>
        <p:txBody>
          <a:bodyPr wrap="none" fromWordArt="1">
            <a:prstTxWarp prst="textWave1">
              <a:avLst>
                <a:gd name="adj1" fmla="val 0"/>
                <a:gd name="adj2" fmla="val 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9999FF"/>
                    </a:gs>
                    <a:gs pos="100000">
                      <a:srgbClr val="009999"/>
                    </a:gs>
                  </a:gsLst>
                  <a:lin ang="5400000" scaled="1"/>
                </a:gradFill>
                <a:effectLst>
                  <a:prstShdw prst="shdw17" dist="17961" dir="13500000">
                    <a:srgbClr val="5C5C99"/>
                  </a:prstShdw>
                </a:effectLst>
                <a:latin typeface="Times New Roman"/>
                <a:cs typeface="Times New Roman"/>
              </a:rPr>
              <a:t> </a:t>
            </a:r>
            <a:r>
              <a:rPr lang="es-ES" sz="3600" kern="10" dirty="0" smtClean="0">
                <a:ln w="9525">
                  <a:noFill/>
                  <a:round/>
                  <a:headEnd/>
                  <a:tailEnd/>
                </a:ln>
                <a:gradFill rotWithShape="1">
                  <a:gsLst>
                    <a:gs pos="0">
                      <a:srgbClr val="9999FF"/>
                    </a:gs>
                    <a:gs pos="100000">
                      <a:srgbClr val="009999"/>
                    </a:gs>
                  </a:gsLst>
                  <a:lin ang="5400000" scaled="1"/>
                </a:gradFill>
                <a:effectLst>
                  <a:prstShdw prst="shdw17" dist="17961" dir="13500000">
                    <a:srgbClr val="5C5C99"/>
                  </a:prstShdw>
                </a:effectLst>
                <a:latin typeface="Times New Roman"/>
                <a:cs typeface="Times New Roman"/>
              </a:rPr>
              <a:t>- El Fallero (José Serrano)  </a:t>
            </a:r>
            <a:endParaRPr lang="es-ES" sz="3600" kern="10" dirty="0">
              <a:ln w="9525">
                <a:noFill/>
                <a:round/>
                <a:headEnd/>
                <a:tailEnd/>
              </a:ln>
              <a:gradFill rotWithShape="1">
                <a:gsLst>
                  <a:gs pos="0">
                    <a:srgbClr val="9999FF"/>
                  </a:gs>
                  <a:gs pos="100000">
                    <a:srgbClr val="009999"/>
                  </a:gs>
                </a:gsLst>
                <a:lin ang="5400000" scaled="1"/>
              </a:gradFill>
              <a:effectLst>
                <a:prstShdw prst="shdw17" dist="17961" dir="13500000">
                  <a:srgbClr val="5C5C99"/>
                </a:prstShdw>
              </a:effectLst>
              <a:latin typeface="Times New Roman"/>
              <a:cs typeface="Times New Roman"/>
            </a:endParaRPr>
          </a:p>
        </p:txBody>
      </p:sp>
      <p:sp>
        <p:nvSpPr>
          <p:cNvPr id="86023" name="WordArt 7"/>
          <p:cNvSpPr>
            <a:spLocks noChangeArrowheads="1" noChangeShapeType="1" noTextEdit="1"/>
          </p:cNvSpPr>
          <p:nvPr/>
        </p:nvSpPr>
        <p:spPr bwMode="auto">
          <a:xfrm>
            <a:off x="1104249" y="3575549"/>
            <a:ext cx="5556753" cy="594693"/>
          </a:xfrm>
          <a:prstGeom prst="rect">
            <a:avLst/>
          </a:prstGeom>
        </p:spPr>
        <p:txBody>
          <a:bodyPr wrap="none" fromWordArt="1">
            <a:prstTxWarp prst="textTriangle">
              <a:avLst>
                <a:gd name="adj" fmla="val 0"/>
              </a:avLst>
            </a:prstTxWarp>
            <a:scene3d>
              <a:camera prst="legacyObliqueTopLeft"/>
              <a:lightRig rig="legacyNormal3" dir="r"/>
            </a:scene3d>
            <a:sp3d extrusionH="201600" prstMaterial="legacyMatte">
              <a:bevelT w="82550" h="38100" prst="coolSlant"/>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Valencia ( Marcha de la bien amada )  </a:t>
            </a:r>
            <a:endParaRPr lang="es-ES" sz="3600" kern="10" dirty="0">
              <a:ln w="9525">
                <a:round/>
                <a:headEnd/>
                <a:tailEnd/>
              </a:ln>
              <a:gradFill rotWithShape="1">
                <a:gsLst>
                  <a:gs pos="0">
                    <a:srgbClr val="FFFFCC"/>
                  </a:gs>
                  <a:gs pos="100000">
                    <a:srgbClr val="FF9999"/>
                  </a:gs>
                </a:gsLst>
                <a:lin ang="5400000" scaled="1"/>
              </a:gradFill>
              <a:latin typeface="Times New Roman"/>
              <a:cs typeface="Times New Roman"/>
            </a:endParaRPr>
          </a:p>
        </p:txBody>
      </p:sp>
      <p:sp>
        <p:nvSpPr>
          <p:cNvPr id="9" name="WordArt 4"/>
          <p:cNvSpPr>
            <a:spLocks noChangeArrowheads="1" noChangeShapeType="1" noTextEdit="1"/>
          </p:cNvSpPr>
          <p:nvPr/>
        </p:nvSpPr>
        <p:spPr bwMode="auto">
          <a:xfrm>
            <a:off x="1104249" y="4407954"/>
            <a:ext cx="6276039" cy="522027"/>
          </a:xfrm>
          <a:prstGeom prst="rect">
            <a:avLst/>
          </a:prstGeom>
          <a:scene3d>
            <a:camera prst="orthographicFront"/>
            <a:lightRig rig="threePt" dir="t"/>
          </a:scene3d>
          <a:sp3d>
            <a:bevelT w="165100" prst="coolSlant"/>
          </a:sp3d>
        </p:spPr>
        <p:txBody>
          <a:bodyPr wrap="none" fromWordArt="1">
            <a:prstTxWarp prst="textPlain">
              <a:avLst>
                <a:gd name="adj" fmla="val 49815"/>
              </a:avLst>
            </a:prstTxWarp>
            <a:sp3d extrusionH="57150">
              <a:bevelT w="82550" h="38100" prst="coolSlant"/>
            </a:sp3d>
          </a:bodyPr>
          <a:lstStyle/>
          <a:p>
            <a:pPr algn="ctr">
              <a:defRPr/>
            </a:pPr>
            <a:r>
              <a:rPr lang="es-ES" sz="3600" kern="10" dirty="0">
                <a:ln w="19050">
                  <a:noFill/>
                  <a:round/>
                  <a:headEnd/>
                  <a:tailEnd/>
                </a:ln>
                <a:solidFill>
                  <a:srgbClr val="0066CC"/>
                </a:solidFill>
                <a:effectLst>
                  <a:prstShdw prst="shdw17" dist="17961" dir="13500000">
                    <a:srgbClr val="003D7A"/>
                  </a:prstShdw>
                </a:effectLst>
                <a:latin typeface="High Tower Text"/>
              </a:rPr>
              <a:t> </a:t>
            </a:r>
            <a:r>
              <a:rPr lang="es-ES" sz="3600" kern="10" dirty="0" smtClean="0">
                <a:ln w="19050">
                  <a:noFill/>
                  <a:round/>
                  <a:headEnd/>
                  <a:tailEnd/>
                </a:ln>
                <a:solidFill>
                  <a:schemeClr val="accent5">
                    <a:lumMod val="60000"/>
                    <a:lumOff val="40000"/>
                  </a:schemeClr>
                </a:solidFill>
                <a:effectLst>
                  <a:prstShdw prst="shdw17" dist="17961" dir="13500000">
                    <a:srgbClr val="003D7A"/>
                  </a:prstShdw>
                </a:effectLst>
                <a:latin typeface="Times New Roman" pitchFamily="18" charset="0"/>
                <a:cs typeface="Times New Roman" pitchFamily="18" charset="0"/>
              </a:rPr>
              <a:t>- Paquito el Chocolatero ( </a:t>
            </a:r>
            <a:r>
              <a:rPr lang="es-ES" sz="3600" dirty="0" smtClean="0">
                <a:solidFill>
                  <a:schemeClr val="accent5">
                    <a:lumMod val="60000"/>
                    <a:lumOff val="40000"/>
                  </a:schemeClr>
                </a:solidFill>
                <a:latin typeface="Times New Roman" pitchFamily="18" charset="0"/>
                <a:cs typeface="Times New Roman" pitchFamily="18" charset="0"/>
              </a:rPr>
              <a:t>Gustavo </a:t>
            </a:r>
            <a:r>
              <a:rPr lang="es-ES" sz="3600" dirty="0">
                <a:solidFill>
                  <a:schemeClr val="accent5">
                    <a:lumMod val="60000"/>
                    <a:lumOff val="40000"/>
                  </a:schemeClr>
                </a:solidFill>
                <a:latin typeface="Times New Roman" pitchFamily="18" charset="0"/>
                <a:cs typeface="Times New Roman" pitchFamily="18" charset="0"/>
              </a:rPr>
              <a:t>Pascual </a:t>
            </a:r>
            <a:r>
              <a:rPr lang="es-ES" sz="3600" dirty="0" smtClean="0">
                <a:solidFill>
                  <a:schemeClr val="accent5">
                    <a:lumMod val="60000"/>
                    <a:lumOff val="40000"/>
                  </a:schemeClr>
                </a:solidFill>
                <a:latin typeface="Times New Roman" pitchFamily="18" charset="0"/>
                <a:cs typeface="Times New Roman" pitchFamily="18" charset="0"/>
              </a:rPr>
              <a:t>Falcó </a:t>
            </a:r>
            <a:r>
              <a:rPr lang="es-ES" sz="3600" kern="10" dirty="0" smtClean="0">
                <a:ln w="19050">
                  <a:noFill/>
                  <a:round/>
                  <a:headEnd/>
                  <a:tailEnd/>
                </a:ln>
                <a:solidFill>
                  <a:schemeClr val="accent5">
                    <a:lumMod val="60000"/>
                    <a:lumOff val="40000"/>
                  </a:schemeClr>
                </a:solidFill>
                <a:effectLst>
                  <a:prstShdw prst="shdw17" dist="17961" dir="13500000">
                    <a:srgbClr val="003D7A"/>
                  </a:prstShdw>
                </a:effectLst>
                <a:latin typeface="Times New Roman" pitchFamily="18" charset="0"/>
                <a:cs typeface="Times New Roman" pitchFamily="18" charset="0"/>
              </a:rPr>
              <a:t> )  </a:t>
            </a:r>
            <a:endParaRPr lang="es-ES" sz="3600" kern="10" dirty="0">
              <a:ln w="19050">
                <a:noFill/>
                <a:round/>
                <a:headEnd/>
                <a:tailEnd/>
              </a:ln>
              <a:solidFill>
                <a:schemeClr val="accent5">
                  <a:lumMod val="60000"/>
                  <a:lumOff val="40000"/>
                </a:schemeClr>
              </a:solidFill>
              <a:effectLst>
                <a:prstShdw prst="shdw17" dist="17961" dir="13500000">
                  <a:srgbClr val="003D7A"/>
                </a:prstShdw>
              </a:effectLst>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21000">
        <p14:vortex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86018"/>
                                        </p:tgtEl>
                                        <p:attrNameLst>
                                          <p:attrName>style.visibility</p:attrName>
                                        </p:attrNameLst>
                                      </p:cBhvr>
                                      <p:to>
                                        <p:strVal val="visible"/>
                                      </p:to>
                                    </p:set>
                                    <p:animEffect transition="in" filter="fade">
                                      <p:cBhvr>
                                        <p:cTn id="7" dur="2000"/>
                                        <p:tgtEl>
                                          <p:spTgt spid="86018"/>
                                        </p:tgtEl>
                                      </p:cBhvr>
                                    </p:animEffect>
                                    <p:anim calcmode="lin" valueType="num">
                                      <p:cBhvr>
                                        <p:cTn id="8" dur="2000" fill="hold"/>
                                        <p:tgtEl>
                                          <p:spTgt spid="86018"/>
                                        </p:tgtEl>
                                        <p:attrNameLst>
                                          <p:attrName>ppt_x</p:attrName>
                                        </p:attrNameLst>
                                      </p:cBhvr>
                                      <p:tavLst>
                                        <p:tav tm="0">
                                          <p:val>
                                            <p:strVal val="#ppt_x"/>
                                          </p:val>
                                        </p:tav>
                                        <p:tav tm="100000">
                                          <p:val>
                                            <p:strVal val="#ppt_x"/>
                                          </p:val>
                                        </p:tav>
                                      </p:tavLst>
                                    </p:anim>
                                    <p:anim calcmode="lin" valueType="num">
                                      <p:cBhvr>
                                        <p:cTn id="9" dur="2000" fill="hold"/>
                                        <p:tgtEl>
                                          <p:spTgt spid="86018"/>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19" presetClass="entr" presetSubtype="10" fill="hold" nodeType="afterEffect">
                                  <p:stCondLst>
                                    <p:cond delay="500"/>
                                  </p:stCondLst>
                                  <p:childTnLst>
                                    <p:set>
                                      <p:cBhvr>
                                        <p:cTn id="12" dur="1" fill="hold">
                                          <p:stCondLst>
                                            <p:cond delay="0"/>
                                          </p:stCondLst>
                                        </p:cTn>
                                        <p:tgtEl>
                                          <p:spTgt spid="86019"/>
                                        </p:tgtEl>
                                        <p:attrNameLst>
                                          <p:attrName>style.visibility</p:attrName>
                                        </p:attrNameLst>
                                      </p:cBhvr>
                                      <p:to>
                                        <p:strVal val="visible"/>
                                      </p:to>
                                    </p:set>
                                    <p:anim calcmode="lin" valueType="num">
                                      <p:cBhvr>
                                        <p:cTn id="13" dur="2000" fill="hold"/>
                                        <p:tgtEl>
                                          <p:spTgt spid="86019"/>
                                        </p:tgtEl>
                                        <p:attrNameLst>
                                          <p:attrName>ppt_w</p:attrName>
                                        </p:attrNameLst>
                                      </p:cBhvr>
                                      <p:tavLst>
                                        <p:tav tm="0" fmla="#ppt_w*sin(2.5*pi*$)">
                                          <p:val>
                                            <p:fltVal val="0"/>
                                          </p:val>
                                        </p:tav>
                                        <p:tav tm="100000">
                                          <p:val>
                                            <p:fltVal val="1"/>
                                          </p:val>
                                        </p:tav>
                                      </p:tavLst>
                                    </p:anim>
                                    <p:anim calcmode="lin" valueType="num">
                                      <p:cBhvr>
                                        <p:cTn id="14" dur="2000" fill="hold"/>
                                        <p:tgtEl>
                                          <p:spTgt spid="86019"/>
                                        </p:tgtEl>
                                        <p:attrNameLst>
                                          <p:attrName>ppt_h</p:attrName>
                                        </p:attrNameLst>
                                      </p:cBhvr>
                                      <p:tavLst>
                                        <p:tav tm="0">
                                          <p:val>
                                            <p:strVal val="#ppt_h"/>
                                          </p:val>
                                        </p:tav>
                                        <p:tav tm="100000">
                                          <p:val>
                                            <p:strVal val="#ppt_h"/>
                                          </p:val>
                                        </p:tav>
                                      </p:tavLst>
                                    </p:anim>
                                  </p:childTnLst>
                                </p:cTn>
                              </p:par>
                              <p:par>
                                <p:cTn id="15" presetID="7" presetClass="entr" presetSubtype="4" fill="hold" nodeType="withEffect">
                                  <p:stCondLst>
                                    <p:cond delay="500"/>
                                  </p:stCondLst>
                                  <p:childTnLst>
                                    <p:set>
                                      <p:cBhvr>
                                        <p:cTn id="16" dur="1" fill="hold">
                                          <p:stCondLst>
                                            <p:cond delay="0"/>
                                          </p:stCondLst>
                                        </p:cTn>
                                        <p:tgtEl>
                                          <p:spTgt spid="86019"/>
                                        </p:tgtEl>
                                        <p:attrNameLst>
                                          <p:attrName>style.visibility</p:attrName>
                                        </p:attrNameLst>
                                      </p:cBhvr>
                                      <p:to>
                                        <p:strVal val="visible"/>
                                      </p:to>
                                    </p:set>
                                    <p:anim calcmode="lin" valueType="num">
                                      <p:cBhvr additive="base">
                                        <p:cTn id="17" dur="2000" fill="hold"/>
                                        <p:tgtEl>
                                          <p:spTgt spid="86019"/>
                                        </p:tgtEl>
                                        <p:attrNameLst>
                                          <p:attrName>ppt_x</p:attrName>
                                        </p:attrNameLst>
                                      </p:cBhvr>
                                      <p:tavLst>
                                        <p:tav tm="0">
                                          <p:val>
                                            <p:strVal val="#ppt_x"/>
                                          </p:val>
                                        </p:tav>
                                        <p:tav tm="100000">
                                          <p:val>
                                            <p:strVal val="#ppt_x"/>
                                          </p:val>
                                        </p:tav>
                                      </p:tavLst>
                                    </p:anim>
                                    <p:anim calcmode="lin" valueType="num">
                                      <p:cBhvr additive="base">
                                        <p:cTn id="18" dur="2000" fill="hold"/>
                                        <p:tgtEl>
                                          <p:spTgt spid="86019"/>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4500"/>
                            </p:stCondLst>
                            <p:childTnLst>
                              <p:par>
                                <p:cTn id="20" presetID="15" presetClass="entr" presetSubtype="0" fill="hold" nodeType="afterEffect">
                                  <p:stCondLst>
                                    <p:cond delay="500"/>
                                  </p:stCondLst>
                                  <p:childTnLst>
                                    <p:set>
                                      <p:cBhvr>
                                        <p:cTn id="21" dur="1" fill="hold">
                                          <p:stCondLst>
                                            <p:cond delay="0"/>
                                          </p:stCondLst>
                                        </p:cTn>
                                        <p:tgtEl>
                                          <p:spTgt spid="86020"/>
                                        </p:tgtEl>
                                        <p:attrNameLst>
                                          <p:attrName>style.visibility</p:attrName>
                                        </p:attrNameLst>
                                      </p:cBhvr>
                                      <p:to>
                                        <p:strVal val="visible"/>
                                      </p:to>
                                    </p:set>
                                    <p:anim calcmode="lin" valueType="num">
                                      <p:cBhvr>
                                        <p:cTn id="22" dur="2000" fill="hold"/>
                                        <p:tgtEl>
                                          <p:spTgt spid="86020"/>
                                        </p:tgtEl>
                                        <p:attrNameLst>
                                          <p:attrName>ppt_w</p:attrName>
                                        </p:attrNameLst>
                                      </p:cBhvr>
                                      <p:tavLst>
                                        <p:tav tm="0">
                                          <p:val>
                                            <p:fltVal val="0"/>
                                          </p:val>
                                        </p:tav>
                                        <p:tav tm="100000">
                                          <p:val>
                                            <p:strVal val="#ppt_w"/>
                                          </p:val>
                                        </p:tav>
                                      </p:tavLst>
                                    </p:anim>
                                    <p:anim calcmode="lin" valueType="num">
                                      <p:cBhvr>
                                        <p:cTn id="23" dur="2000" fill="hold"/>
                                        <p:tgtEl>
                                          <p:spTgt spid="86020"/>
                                        </p:tgtEl>
                                        <p:attrNameLst>
                                          <p:attrName>ppt_h</p:attrName>
                                        </p:attrNameLst>
                                      </p:cBhvr>
                                      <p:tavLst>
                                        <p:tav tm="0">
                                          <p:val>
                                            <p:fltVal val="0"/>
                                          </p:val>
                                        </p:tav>
                                        <p:tav tm="100000">
                                          <p:val>
                                            <p:strVal val="#ppt_h"/>
                                          </p:val>
                                        </p:tav>
                                      </p:tavLst>
                                    </p:anim>
                                    <p:anim calcmode="lin" valueType="num">
                                      <p:cBhvr>
                                        <p:cTn id="24" dur="2000" fill="hold"/>
                                        <p:tgtEl>
                                          <p:spTgt spid="86020"/>
                                        </p:tgtEl>
                                        <p:attrNameLst>
                                          <p:attrName>ppt_x</p:attrName>
                                        </p:attrNameLst>
                                      </p:cBhvr>
                                      <p:tavLst>
                                        <p:tav tm="0" fmla="#ppt_x+(cos(-2*pi*(1-$))*-#ppt_x-sin(-2*pi*(1-$))*(1-#ppt_y))*(1-$)">
                                          <p:val>
                                            <p:fltVal val="0"/>
                                          </p:val>
                                        </p:tav>
                                        <p:tav tm="100000">
                                          <p:val>
                                            <p:fltVal val="1"/>
                                          </p:val>
                                        </p:tav>
                                      </p:tavLst>
                                    </p:anim>
                                    <p:anim calcmode="lin" valueType="num">
                                      <p:cBhvr>
                                        <p:cTn id="25" dur="2000" fill="hold"/>
                                        <p:tgtEl>
                                          <p:spTgt spid="86020"/>
                                        </p:tgtEl>
                                        <p:attrNameLst>
                                          <p:attrName>ppt_y</p:attrName>
                                        </p:attrNameLst>
                                      </p:cBhvr>
                                      <p:tavLst>
                                        <p:tav tm="0" fmla="#ppt_y+(sin(-2*pi*(1-$))*-#ppt_x+cos(-2*pi*(1-$))*(1-#ppt_y))*(1-$)">
                                          <p:val>
                                            <p:fltVal val="0"/>
                                          </p:val>
                                        </p:tav>
                                        <p:tav tm="100000">
                                          <p:val>
                                            <p:fltVal val="1"/>
                                          </p:val>
                                        </p:tav>
                                      </p:tavLst>
                                    </p:anim>
                                  </p:childTnLst>
                                </p:cTn>
                              </p:par>
                            </p:childTnLst>
                          </p:cTn>
                        </p:par>
                        <p:par>
                          <p:cTn id="26" fill="hold" nodeType="afterGroup">
                            <p:stCondLst>
                              <p:cond delay="7000"/>
                            </p:stCondLst>
                            <p:childTnLst>
                              <p:par>
                                <p:cTn id="27" presetID="26" presetClass="entr" presetSubtype="0" fill="hold" nodeType="afterEffect">
                                  <p:stCondLst>
                                    <p:cond delay="500"/>
                                  </p:stCondLst>
                                  <p:childTnLst>
                                    <p:set>
                                      <p:cBhvr>
                                        <p:cTn id="28" dur="1" fill="hold">
                                          <p:stCondLst>
                                            <p:cond delay="0"/>
                                          </p:stCondLst>
                                        </p:cTn>
                                        <p:tgtEl>
                                          <p:spTgt spid="86022"/>
                                        </p:tgtEl>
                                        <p:attrNameLst>
                                          <p:attrName>style.visibility</p:attrName>
                                        </p:attrNameLst>
                                      </p:cBhvr>
                                      <p:to>
                                        <p:strVal val="visible"/>
                                      </p:to>
                                    </p:set>
                                    <p:animEffect transition="in" filter="wipe(down)">
                                      <p:cBhvr>
                                        <p:cTn id="29" dur="580">
                                          <p:stCondLst>
                                            <p:cond delay="0"/>
                                          </p:stCondLst>
                                        </p:cTn>
                                        <p:tgtEl>
                                          <p:spTgt spid="86022"/>
                                        </p:tgtEl>
                                      </p:cBhvr>
                                    </p:animEffect>
                                    <p:anim calcmode="lin" valueType="num">
                                      <p:cBhvr>
                                        <p:cTn id="30" dur="1822" tmFilter="0,0; 0.14,0.36; 0.43,0.73; 0.71,0.91; 1.0,1.0">
                                          <p:stCondLst>
                                            <p:cond delay="0"/>
                                          </p:stCondLst>
                                        </p:cTn>
                                        <p:tgtEl>
                                          <p:spTgt spid="86022"/>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86022"/>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86022"/>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86022"/>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86022"/>
                                        </p:tgtEl>
                                        <p:attrNameLst>
                                          <p:attrName>ppt_y</p:attrName>
                                        </p:attrNameLst>
                                      </p:cBhvr>
                                      <p:tavLst>
                                        <p:tav tm="0" fmla="#ppt_y-sin(pi*$)/81">
                                          <p:val>
                                            <p:fltVal val="0"/>
                                          </p:val>
                                        </p:tav>
                                        <p:tav tm="100000">
                                          <p:val>
                                            <p:fltVal val="1"/>
                                          </p:val>
                                        </p:tav>
                                      </p:tavLst>
                                    </p:anim>
                                    <p:animScale>
                                      <p:cBhvr>
                                        <p:cTn id="35" dur="26">
                                          <p:stCondLst>
                                            <p:cond delay="650"/>
                                          </p:stCondLst>
                                        </p:cTn>
                                        <p:tgtEl>
                                          <p:spTgt spid="86022"/>
                                        </p:tgtEl>
                                      </p:cBhvr>
                                      <p:to x="100000" y="60000"/>
                                    </p:animScale>
                                    <p:animScale>
                                      <p:cBhvr>
                                        <p:cTn id="36" dur="166" decel="50000">
                                          <p:stCondLst>
                                            <p:cond delay="676"/>
                                          </p:stCondLst>
                                        </p:cTn>
                                        <p:tgtEl>
                                          <p:spTgt spid="86022"/>
                                        </p:tgtEl>
                                      </p:cBhvr>
                                      <p:to x="100000" y="100000"/>
                                    </p:animScale>
                                    <p:animScale>
                                      <p:cBhvr>
                                        <p:cTn id="37" dur="26">
                                          <p:stCondLst>
                                            <p:cond delay="1312"/>
                                          </p:stCondLst>
                                        </p:cTn>
                                        <p:tgtEl>
                                          <p:spTgt spid="86022"/>
                                        </p:tgtEl>
                                      </p:cBhvr>
                                      <p:to x="100000" y="80000"/>
                                    </p:animScale>
                                    <p:animScale>
                                      <p:cBhvr>
                                        <p:cTn id="38" dur="166" decel="50000">
                                          <p:stCondLst>
                                            <p:cond delay="1338"/>
                                          </p:stCondLst>
                                        </p:cTn>
                                        <p:tgtEl>
                                          <p:spTgt spid="86022"/>
                                        </p:tgtEl>
                                      </p:cBhvr>
                                      <p:to x="100000" y="100000"/>
                                    </p:animScale>
                                    <p:animScale>
                                      <p:cBhvr>
                                        <p:cTn id="39" dur="26">
                                          <p:stCondLst>
                                            <p:cond delay="1642"/>
                                          </p:stCondLst>
                                        </p:cTn>
                                        <p:tgtEl>
                                          <p:spTgt spid="86022"/>
                                        </p:tgtEl>
                                      </p:cBhvr>
                                      <p:to x="100000" y="90000"/>
                                    </p:animScale>
                                    <p:animScale>
                                      <p:cBhvr>
                                        <p:cTn id="40" dur="166" decel="50000">
                                          <p:stCondLst>
                                            <p:cond delay="1668"/>
                                          </p:stCondLst>
                                        </p:cTn>
                                        <p:tgtEl>
                                          <p:spTgt spid="86022"/>
                                        </p:tgtEl>
                                      </p:cBhvr>
                                      <p:to x="100000" y="100000"/>
                                    </p:animScale>
                                    <p:animScale>
                                      <p:cBhvr>
                                        <p:cTn id="41" dur="26">
                                          <p:stCondLst>
                                            <p:cond delay="1808"/>
                                          </p:stCondLst>
                                        </p:cTn>
                                        <p:tgtEl>
                                          <p:spTgt spid="86022"/>
                                        </p:tgtEl>
                                      </p:cBhvr>
                                      <p:to x="100000" y="95000"/>
                                    </p:animScale>
                                    <p:animScale>
                                      <p:cBhvr>
                                        <p:cTn id="42" dur="166" decel="50000">
                                          <p:stCondLst>
                                            <p:cond delay="1834"/>
                                          </p:stCondLst>
                                        </p:cTn>
                                        <p:tgtEl>
                                          <p:spTgt spid="86022"/>
                                        </p:tgtEl>
                                      </p:cBhvr>
                                      <p:to x="100000" y="100000"/>
                                    </p:animScale>
                                  </p:childTnLst>
                                </p:cTn>
                              </p:par>
                            </p:childTnLst>
                          </p:cTn>
                        </p:par>
                        <p:par>
                          <p:cTn id="43" fill="hold" nodeType="afterGroup">
                            <p:stCondLst>
                              <p:cond delay="9500"/>
                            </p:stCondLst>
                            <p:childTnLst>
                              <p:par>
                                <p:cTn id="44" presetID="23" presetClass="entr" presetSubtype="528" fill="hold" nodeType="afterEffect">
                                  <p:stCondLst>
                                    <p:cond delay="500"/>
                                  </p:stCondLst>
                                  <p:childTnLst>
                                    <p:set>
                                      <p:cBhvr>
                                        <p:cTn id="45" dur="1" fill="hold">
                                          <p:stCondLst>
                                            <p:cond delay="0"/>
                                          </p:stCondLst>
                                        </p:cTn>
                                        <p:tgtEl>
                                          <p:spTgt spid="86023"/>
                                        </p:tgtEl>
                                        <p:attrNameLst>
                                          <p:attrName>style.visibility</p:attrName>
                                        </p:attrNameLst>
                                      </p:cBhvr>
                                      <p:to>
                                        <p:strVal val="visible"/>
                                      </p:to>
                                    </p:set>
                                    <p:anim calcmode="lin" valueType="num">
                                      <p:cBhvr>
                                        <p:cTn id="46" dur="2000" fill="hold"/>
                                        <p:tgtEl>
                                          <p:spTgt spid="86023"/>
                                        </p:tgtEl>
                                        <p:attrNameLst>
                                          <p:attrName>ppt_w</p:attrName>
                                        </p:attrNameLst>
                                      </p:cBhvr>
                                      <p:tavLst>
                                        <p:tav tm="0">
                                          <p:val>
                                            <p:fltVal val="0"/>
                                          </p:val>
                                        </p:tav>
                                        <p:tav tm="100000">
                                          <p:val>
                                            <p:strVal val="#ppt_w"/>
                                          </p:val>
                                        </p:tav>
                                      </p:tavLst>
                                    </p:anim>
                                    <p:anim calcmode="lin" valueType="num">
                                      <p:cBhvr>
                                        <p:cTn id="47" dur="2000" fill="hold"/>
                                        <p:tgtEl>
                                          <p:spTgt spid="86023"/>
                                        </p:tgtEl>
                                        <p:attrNameLst>
                                          <p:attrName>ppt_h</p:attrName>
                                        </p:attrNameLst>
                                      </p:cBhvr>
                                      <p:tavLst>
                                        <p:tav tm="0">
                                          <p:val>
                                            <p:fltVal val="0"/>
                                          </p:val>
                                        </p:tav>
                                        <p:tav tm="100000">
                                          <p:val>
                                            <p:strVal val="#ppt_h"/>
                                          </p:val>
                                        </p:tav>
                                      </p:tavLst>
                                    </p:anim>
                                    <p:anim calcmode="lin" valueType="num">
                                      <p:cBhvr>
                                        <p:cTn id="48" dur="2000" fill="hold"/>
                                        <p:tgtEl>
                                          <p:spTgt spid="86023"/>
                                        </p:tgtEl>
                                        <p:attrNameLst>
                                          <p:attrName>ppt_x</p:attrName>
                                        </p:attrNameLst>
                                      </p:cBhvr>
                                      <p:tavLst>
                                        <p:tav tm="0">
                                          <p:val>
                                            <p:fltVal val="0.5"/>
                                          </p:val>
                                        </p:tav>
                                        <p:tav tm="100000">
                                          <p:val>
                                            <p:strVal val="#ppt_x"/>
                                          </p:val>
                                        </p:tav>
                                      </p:tavLst>
                                    </p:anim>
                                    <p:anim calcmode="lin" valueType="num">
                                      <p:cBhvr>
                                        <p:cTn id="49" dur="2000" fill="hold"/>
                                        <p:tgtEl>
                                          <p:spTgt spid="86023"/>
                                        </p:tgtEl>
                                        <p:attrNameLst>
                                          <p:attrName>ppt_y</p:attrName>
                                        </p:attrNameLst>
                                      </p:cBhvr>
                                      <p:tavLst>
                                        <p:tav tm="0">
                                          <p:val>
                                            <p:fltVal val="0.5"/>
                                          </p:val>
                                        </p:tav>
                                        <p:tav tm="100000">
                                          <p:val>
                                            <p:strVal val="#ppt_y"/>
                                          </p:val>
                                        </p:tav>
                                      </p:tavLst>
                                    </p:anim>
                                  </p:childTnLst>
                                </p:cTn>
                              </p:par>
                            </p:childTnLst>
                          </p:cTn>
                        </p:par>
                        <p:par>
                          <p:cTn id="50" fill="hold">
                            <p:stCondLst>
                              <p:cond delay="12000"/>
                            </p:stCondLst>
                            <p:childTnLst>
                              <p:par>
                                <p:cTn id="51" presetID="23" presetClass="entr" presetSubtype="16" fill="hold" grpId="0" nodeType="afterEffect">
                                  <p:stCondLst>
                                    <p:cond delay="500"/>
                                  </p:stCondLst>
                                  <p:childTnLst>
                                    <p:set>
                                      <p:cBhvr>
                                        <p:cTn id="52" dur="1" fill="hold">
                                          <p:stCondLst>
                                            <p:cond delay="0"/>
                                          </p:stCondLst>
                                        </p:cTn>
                                        <p:tgtEl>
                                          <p:spTgt spid="9"/>
                                        </p:tgtEl>
                                        <p:attrNameLst>
                                          <p:attrName>style.visibility</p:attrName>
                                        </p:attrNameLst>
                                      </p:cBhvr>
                                      <p:to>
                                        <p:strVal val="visible"/>
                                      </p:to>
                                    </p:set>
                                    <p:anim calcmode="lin" valueType="num">
                                      <p:cBhvr>
                                        <p:cTn id="53" dur="2000" fill="hold"/>
                                        <p:tgtEl>
                                          <p:spTgt spid="9"/>
                                        </p:tgtEl>
                                        <p:attrNameLst>
                                          <p:attrName>ppt_w</p:attrName>
                                        </p:attrNameLst>
                                      </p:cBhvr>
                                      <p:tavLst>
                                        <p:tav tm="0">
                                          <p:val>
                                            <p:fltVal val="0"/>
                                          </p:val>
                                        </p:tav>
                                        <p:tav tm="100000">
                                          <p:val>
                                            <p:strVal val="#ppt_w"/>
                                          </p:val>
                                        </p:tav>
                                      </p:tavLst>
                                    </p:anim>
                                    <p:anim calcmode="lin" valueType="num">
                                      <p:cBhvr>
                                        <p:cTn id="54"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200150"/>
            <a:ext cx="9144000" cy="171450"/>
          </a:xfrm>
          <a:prstGeom prst="rect">
            <a:avLst/>
          </a:prstGeom>
          <a:solidFill>
            <a:schemeClr val="bg1"/>
          </a:solidFill>
          <a:ln w="19050">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p:spPr>
        <p:txBody>
          <a:bodyPr wrap="none" anchor="ctr"/>
          <a:lstStyle/>
          <a:p>
            <a:endParaRPr lang="es-ES" smtClean="0">
              <a:solidFill>
                <a:srgbClr val="000000"/>
              </a:solidFill>
            </a:endParaRPr>
          </a:p>
        </p:txBody>
      </p:sp>
      <p:sp>
        <p:nvSpPr>
          <p:cNvPr id="2051" name="Rectangle 5"/>
          <p:cNvSpPr>
            <a:spLocks noChangeArrowheads="1"/>
          </p:cNvSpPr>
          <p:nvPr/>
        </p:nvSpPr>
        <p:spPr bwMode="auto">
          <a:xfrm>
            <a:off x="0" y="1371600"/>
            <a:ext cx="9144000" cy="3771900"/>
          </a:xfrm>
          <a:prstGeom prst="rect">
            <a:avLst/>
          </a:prstGeom>
          <a:solidFill>
            <a:srgbClr val="B6E8FC"/>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s-ES" smtClean="0">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428750"/>
            <a:ext cx="9144000" cy="236988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2054" name="Text Box 11"/>
          <p:cNvSpPr txBox="1">
            <a:spLocks noChangeArrowheads="1"/>
          </p:cNvSpPr>
          <p:nvPr/>
        </p:nvSpPr>
        <p:spPr bwMode="auto">
          <a:xfrm>
            <a:off x="1143000" y="3543300"/>
            <a:ext cx="2667000" cy="189282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eaLnBrk="1" hangingPunct="1">
              <a:spcBef>
                <a:spcPct val="50000"/>
              </a:spcBef>
            </a:pPr>
            <a:endParaRPr lang="es-ES" b="1" smtClean="0">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nvex"/>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5172</TotalTime>
  <Words>1522</Words>
  <Application>Microsoft Office PowerPoint</Application>
  <PresentationFormat>Presentación en pantalla (16:9)</PresentationFormat>
  <Paragraphs>83</Paragraphs>
  <Slides>59</Slides>
  <Notes>6</Notes>
  <HiddenSlides>0</HiddenSlides>
  <MMClips>0</MMClips>
  <ScaleCrop>false</ScaleCrop>
  <HeadingPairs>
    <vt:vector size="4" baseType="variant">
      <vt:variant>
        <vt:lpstr>Tema</vt:lpstr>
      </vt:variant>
      <vt:variant>
        <vt:i4>2</vt:i4>
      </vt:variant>
      <vt:variant>
        <vt:lpstr>Títulos de diapositiva</vt:lpstr>
      </vt:variant>
      <vt:variant>
        <vt:i4>59</vt:i4>
      </vt:variant>
    </vt:vector>
  </HeadingPairs>
  <TitlesOfParts>
    <vt:vector size="61"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Papa</cp:lastModifiedBy>
  <cp:revision>299</cp:revision>
  <dcterms:created xsi:type="dcterms:W3CDTF">2017-02-24T11:37:45Z</dcterms:created>
  <dcterms:modified xsi:type="dcterms:W3CDTF">2023-03-12T20:29:55Z</dcterms:modified>
</cp:coreProperties>
</file>