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9" r:id="rId3"/>
    <p:sldId id="256" r:id="rId4"/>
    <p:sldId id="313" r:id="rId5"/>
    <p:sldId id="315" r:id="rId6"/>
    <p:sldId id="318" r:id="rId7"/>
    <p:sldId id="319" r:id="rId8"/>
    <p:sldId id="317" r:id="rId9"/>
    <p:sldId id="320" r:id="rId10"/>
    <p:sldId id="322" r:id="rId11"/>
    <p:sldId id="374" r:id="rId12"/>
    <p:sldId id="325" r:id="rId13"/>
    <p:sldId id="327" r:id="rId14"/>
    <p:sldId id="328" r:id="rId15"/>
    <p:sldId id="329" r:id="rId16"/>
    <p:sldId id="338" r:id="rId17"/>
    <p:sldId id="339" r:id="rId18"/>
    <p:sldId id="341" r:id="rId19"/>
    <p:sldId id="343" r:id="rId20"/>
    <p:sldId id="340" r:id="rId21"/>
    <p:sldId id="342" r:id="rId22"/>
    <p:sldId id="344" r:id="rId23"/>
    <p:sldId id="346" r:id="rId24"/>
    <p:sldId id="347" r:id="rId25"/>
    <p:sldId id="330" r:id="rId26"/>
    <p:sldId id="332" r:id="rId27"/>
    <p:sldId id="333" r:id="rId28"/>
    <p:sldId id="334" r:id="rId29"/>
    <p:sldId id="335" r:id="rId30"/>
    <p:sldId id="336" r:id="rId31"/>
    <p:sldId id="345" r:id="rId32"/>
    <p:sldId id="375" r:id="rId33"/>
    <p:sldId id="348" r:id="rId34"/>
    <p:sldId id="366" r:id="rId35"/>
    <p:sldId id="350" r:id="rId36"/>
    <p:sldId id="351" r:id="rId37"/>
    <p:sldId id="352" r:id="rId38"/>
    <p:sldId id="353" r:id="rId39"/>
    <p:sldId id="354" r:id="rId40"/>
    <p:sldId id="356" r:id="rId41"/>
    <p:sldId id="357" r:id="rId42"/>
    <p:sldId id="358" r:id="rId43"/>
    <p:sldId id="359" r:id="rId44"/>
    <p:sldId id="362" r:id="rId45"/>
    <p:sldId id="363" r:id="rId46"/>
    <p:sldId id="364" r:id="rId47"/>
    <p:sldId id="367" r:id="rId48"/>
    <p:sldId id="372" r:id="rId49"/>
    <p:sldId id="371" r:id="rId50"/>
    <p:sldId id="337" r:id="rId51"/>
    <p:sldId id="368" r:id="rId52"/>
    <p:sldId id="370" r:id="rId53"/>
    <p:sldId id="373" r:id="rId5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PMb3uAv+y+uvdF5ZnxdZVA==" hashData="iMgn7Vqwn70YIoYyxJYY5NRUi7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2786"/>
    <a:srgbClr val="C5A753"/>
    <a:srgbClr val="FBCBA3"/>
    <a:srgbClr val="D5C085"/>
    <a:srgbClr val="CCB26A"/>
    <a:srgbClr val="DCCA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048" autoAdjust="0"/>
    <p:restoredTop sz="94660"/>
  </p:normalViewPr>
  <p:slideViewPr>
    <p:cSldViewPr>
      <p:cViewPr>
        <p:scale>
          <a:sx n="60" d="100"/>
          <a:sy n="60" d="100"/>
        </p:scale>
        <p:origin x="624" y="422"/>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9CD0F46A-77AD-4149-9E7C-C782F7D1DFA0}" type="datetimeFigureOut">
              <a:rPr lang="es-ES"/>
              <a:pPr/>
              <a:t>12/02/2024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F005E50-4A15-492E-9658-77FD3CA2658B}"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2A8F121-1F93-4E1A-9743-F07D8E075A10}" type="datetimeFigureOut">
              <a:rPr lang="es-ES"/>
              <a:pPr/>
              <a:t>12/02/2024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7AF03A9-A349-4057-9273-582FC6DC0C60}"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17D747FB-9476-4730-BA33-8CB64C1FEC33}" type="datetimeFigureOut">
              <a:rPr lang="es-ES"/>
              <a:pPr/>
              <a:t>12/02/2024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880C549-AFAE-4C6D-A75C-0C22C2A1408C}"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BC4C364B-B1F0-4C69-A80B-479A7F959642}" type="datetimeFigureOut">
              <a:rPr lang="es-ES"/>
              <a:pPr/>
              <a:t>12/02/2024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0059951-3317-484E-8CDE-3DDE24F5C6B0}"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BB3DF753-FE7F-4D15-92F9-D0FD5C4DBF35}" type="datetimeFigureOut">
              <a:rPr lang="es-ES"/>
              <a:pPr/>
              <a:t>12/02/2024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D72D7DE9-536B-4E17-B214-F08E8D5A08AE}"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565D7C47-44B1-47E9-BF6B-2C1C6C321365}" type="datetimeFigureOut">
              <a:rPr lang="es-ES"/>
              <a:pPr/>
              <a:t>12/02/2024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728518C-1A19-4CC9-8BF9-AE30447B37AE}"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69C884A6-D9AD-4904-9315-77AC31A08744}" type="datetimeFigureOut">
              <a:rPr lang="es-ES"/>
              <a:pPr/>
              <a:t>12/02/2024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2B23E7D-A741-4DE4-AA05-52E13E2CA92F}"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AA5718A-A4A6-431E-BF1D-261C09411D54}" type="datetimeFigureOut">
              <a:rPr lang="es-ES"/>
              <a:pPr/>
              <a:t>12/02/2024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EED29D9-0E07-4193-984E-D4A48BF38FDE}"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4FBF842-DFBF-4B0B-BE57-7D1050408F41}" type="datetimeFigureOut">
              <a:rPr lang="es-ES"/>
              <a:pPr/>
              <a:t>12/02/2024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984D97B-0842-4F20-B6C6-29A7EDEEF556}"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E8FEE02-ED41-4582-ADCF-23C4FDA01D98}" type="datetimeFigureOut">
              <a:rPr lang="es-ES"/>
              <a:pPr/>
              <a:t>12/02/2024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24658A5-A8F7-4839-8F2D-B51BF54A5B12}"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98B0A47-213D-4012-A0CC-AC4DBC80FCB6}" type="datetimeFigureOut">
              <a:rPr lang="es-ES"/>
              <a:pPr/>
              <a:t>12/02/2024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9B6F96B-4362-4661-8AD8-33F79E297CF7}"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8502FAC7-0FF1-4118-A951-FA2E8D4E4B16}" type="datetimeFigureOut">
              <a:rPr lang="es-ES"/>
              <a:pPr/>
              <a:t>12/02/2024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A99C61D0-876D-49F9-BFB4-6C7E865805AC}"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827088" y="193675"/>
            <a:ext cx="7273925" cy="1017588"/>
          </a:xfrm>
          <a:prstGeom prst="rect">
            <a:avLst/>
          </a:prstGeom>
        </p:spPr>
        <p:txBody>
          <a:bodyPr wrap="none" fromWordArt="1">
            <a:prstTxWarp prst="textTriangle">
              <a:avLst>
                <a:gd name="adj" fmla="val 62681"/>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Entierro de la Sardina </a:t>
            </a:r>
          </a:p>
        </p:txBody>
      </p:sp>
      <p:sp>
        <p:nvSpPr>
          <p:cNvPr id="80900" name="WordArt 4"/>
          <p:cNvSpPr>
            <a:spLocks noChangeArrowheads="1" noChangeShapeType="1" noTextEdit="1"/>
          </p:cNvSpPr>
          <p:nvPr/>
        </p:nvSpPr>
        <p:spPr bwMode="auto">
          <a:xfrm>
            <a:off x="971550" y="1562100"/>
            <a:ext cx="7056438" cy="719138"/>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de internet </a:t>
            </a:r>
          </a:p>
        </p:txBody>
      </p:sp>
      <p:sp>
        <p:nvSpPr>
          <p:cNvPr id="80901" name="WordArt 5"/>
          <p:cNvSpPr>
            <a:spLocks noChangeArrowheads="1" noChangeShapeType="1" noTextEdit="1"/>
          </p:cNvSpPr>
          <p:nvPr/>
        </p:nvSpPr>
        <p:spPr bwMode="auto">
          <a:xfrm>
            <a:off x="971550" y="2641600"/>
            <a:ext cx="6911975" cy="684213"/>
          </a:xfrm>
          <a:prstGeom prst="rect">
            <a:avLst/>
          </a:prstGeom>
        </p:spPr>
        <p:txBody>
          <a:bodyPr wrap="none" fromWordArt="1">
            <a:prstTxWarp prst="textFadeUp">
              <a:avLst>
                <a:gd name="adj" fmla="val 6144"/>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80902" name="WordArt 6"/>
          <p:cNvSpPr>
            <a:spLocks noChangeArrowheads="1" noChangeShapeType="1" noTextEdit="1"/>
          </p:cNvSpPr>
          <p:nvPr/>
        </p:nvSpPr>
        <p:spPr bwMode="auto">
          <a:xfrm>
            <a:off x="1835150" y="3865563"/>
            <a:ext cx="5616575" cy="67151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627313" y="4657725"/>
            <a:ext cx="4033837" cy="660400"/>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flipH="1">
            <a:off x="357158" y="928674"/>
            <a:ext cx="8501122" cy="1323439"/>
          </a:xfrm>
          <a:prstGeom prst="rect">
            <a:avLst/>
          </a:prstGeom>
          <a:noFill/>
        </p:spPr>
        <p:txBody>
          <a:bodyPr wrap="square">
            <a:spAutoFit/>
          </a:bodyPr>
          <a:lstStyle/>
          <a:p>
            <a:r>
              <a:rPr lang="es-ES" sz="2000" b="1" dirty="0">
                <a:effectLst>
                  <a:glow rad="101600">
                    <a:srgbClr val="C00000">
                      <a:alpha val="60000"/>
                    </a:srgbClr>
                  </a:glow>
                  <a:outerShdw blurRad="38100" dist="38100" dir="2700000" algn="tl">
                    <a:srgbClr val="1F497D"/>
                  </a:outerShdw>
                </a:effectLst>
                <a:latin typeface="Lucida Bright" pitchFamily="18" charset="0"/>
              </a:rPr>
              <a:t>Hay varias versiones sobre el origen del “entierro de la sardina</a:t>
            </a:r>
            <a:r>
              <a:rPr lang="es-ES" sz="2000" b="1" dirty="0" smtClean="0">
                <a:effectLst>
                  <a:glow rad="101600">
                    <a:srgbClr val="C00000">
                      <a:alpha val="60000"/>
                    </a:srgbClr>
                  </a:glow>
                  <a:outerShdw blurRad="38100" dist="38100" dir="2700000" algn="tl">
                    <a:srgbClr val="1F497D"/>
                  </a:outerShdw>
                </a:effectLst>
                <a:latin typeface="Lucida Bright" pitchFamily="18" charset="0"/>
              </a:rPr>
              <a:t>”.</a:t>
            </a:r>
          </a:p>
          <a:p>
            <a:r>
              <a:rPr lang="es-ES" sz="2000" b="1" dirty="0" smtClean="0">
                <a:effectLst>
                  <a:glow rad="101600">
                    <a:srgbClr val="C00000">
                      <a:alpha val="60000"/>
                    </a:srgbClr>
                  </a:glow>
                  <a:outerShdw blurRad="38100" dist="38100" dir="2700000" algn="tl">
                    <a:srgbClr val="1F497D"/>
                  </a:outerShdw>
                </a:effectLst>
                <a:latin typeface="Lucida Bright" pitchFamily="18" charset="0"/>
              </a:rPr>
              <a:t>La primera nos explica que la costumbre de enterrar la sardina nació hace tres siglos en Madrid durante las fiestas que se celebraban para anteceder a la cuaresma.      </a:t>
            </a:r>
          </a:p>
        </p:txBody>
      </p:sp>
      <p:sp>
        <p:nvSpPr>
          <p:cNvPr id="5" name="4 Rectángulo"/>
          <p:cNvSpPr/>
          <p:nvPr/>
        </p:nvSpPr>
        <p:spPr>
          <a:xfrm>
            <a:off x="1259632" y="121196"/>
            <a:ext cx="6696744" cy="636071"/>
          </a:xfrm>
          <a:prstGeom prst="rect">
            <a:avLst/>
          </a:prstGeom>
          <a:noFill/>
        </p:spPr>
        <p:txBody>
          <a:bodyPr wrap="none">
            <a:prstTxWarp prst="textChevron">
              <a:avLst/>
            </a:prstTxWarp>
            <a:spAutoFit/>
            <a:scene3d>
              <a:camera prst="orthographicFront"/>
              <a:lightRig rig="threePt" dir="t"/>
            </a:scene3d>
            <a:sp3d extrusionH="57150">
              <a:bevelT w="38100" h="38100" prst="angle"/>
            </a:sp3d>
          </a:bodyPr>
          <a:lstStyle/>
          <a:p>
            <a:pPr algn="ctr">
              <a:defRPr/>
            </a:pPr>
            <a:r>
              <a:rPr lang="es-ES" sz="4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Entierro de la sardina </a:t>
            </a:r>
          </a:p>
        </p:txBody>
      </p:sp>
      <p:sp>
        <p:nvSpPr>
          <p:cNvPr id="6" name="5 CuadroTexto"/>
          <p:cNvSpPr txBox="1"/>
          <p:nvPr/>
        </p:nvSpPr>
        <p:spPr>
          <a:xfrm>
            <a:off x="357158" y="2569468"/>
            <a:ext cx="8358246" cy="2862322"/>
          </a:xfrm>
          <a:prstGeom prst="rect">
            <a:avLst/>
          </a:prstGeom>
          <a:noFill/>
        </p:spPr>
        <p:txBody>
          <a:bodyPr wrap="square" rtlCol="0">
            <a:spAutoFit/>
          </a:bodyPr>
          <a:lstStyle/>
          <a:p>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El origen de esta curiosa procesión dice la historia que se remonta hasta el reinado de Carlos III. Y fue en la capital de España donde dio comienzo esta fiesta popular. Por aquella época llegó una partida de pescado para los invitados y todo lo que sobró al día siguiente olía a podrido por efecto del calor, y que debido al hedor que éste generaba, </a:t>
            </a:r>
            <a:r>
              <a:rPr lang="es-ES" sz="2000" b="1" dirty="0">
                <a:effectLst>
                  <a:glow rad="101600">
                    <a:srgbClr val="C00000">
                      <a:alpha val="60000"/>
                    </a:srgbClr>
                  </a:glow>
                  <a:outerShdw blurRad="38100" dist="38100" dir="2700000" algn="tl">
                    <a:srgbClr val="000000">
                      <a:alpha val="43137"/>
                    </a:srgbClr>
                  </a:outerShdw>
                </a:effectLst>
                <a:latin typeface="Lucida Bright" pitchFamily="18" charset="0"/>
              </a:rPr>
              <a:t>el monarca ordenó enterrarlo en la ribera del río Manzanares. Aunque no se tenga constancia del lugar exacto, el entierro se llevó a cabo cerca de la actual Fuente de los Pajaritos de la Casa de Campo</a:t>
            </a:r>
            <a:r>
              <a:rPr lang="es-ES" sz="2000" b="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s-ES" sz="20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70000">
        <p14:vortex/>
      </p:transition>
    </mc:Choice>
    <mc:Fallback xmlns="">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226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4544" y="0"/>
            <a:ext cx="9793087" cy="5715000"/>
          </a:xfrm>
          <a:prstGeom prst="rect">
            <a:avLst/>
          </a:prstGeom>
          <a:noFill/>
          <a:ln w="9525">
            <a:noFill/>
            <a:miter lim="800000"/>
            <a:headEnd/>
            <a:tailEnd/>
          </a:ln>
          <a:scene3d>
            <a:camera prst="orthographicFront"/>
            <a:lightRig rig="threePt" dir="t"/>
          </a:scene3d>
          <a:sp3d>
            <a:bevelT w="254000" h="127000" prst="coolSlant"/>
          </a:sp3d>
        </p:spPr>
      </p:pic>
      <p:sp>
        <p:nvSpPr>
          <p:cNvPr id="3" name="2 Combinar"/>
          <p:cNvSpPr/>
          <p:nvPr/>
        </p:nvSpPr>
        <p:spPr>
          <a:xfrm>
            <a:off x="0" y="0"/>
            <a:ext cx="9144000" cy="2857500"/>
          </a:xfrm>
          <a:prstGeom prst="flowChartMerge">
            <a:avLst/>
          </a:prstGeom>
          <a:solidFill>
            <a:srgbClr val="002060">
              <a:alpha val="50000"/>
            </a:srgbClr>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Combinar"/>
          <p:cNvSpPr/>
          <p:nvPr/>
        </p:nvSpPr>
        <p:spPr>
          <a:xfrm flipV="1">
            <a:off x="0" y="2857500"/>
            <a:ext cx="9144000" cy="2857500"/>
          </a:xfrm>
          <a:prstGeom prst="flowChartMerge">
            <a:avLst/>
          </a:prstGeom>
          <a:solidFill>
            <a:srgbClr val="002060">
              <a:alpha val="50000"/>
            </a:srgbClr>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Combinar"/>
          <p:cNvSpPr/>
          <p:nvPr/>
        </p:nvSpPr>
        <p:spPr>
          <a:xfrm rot="5400000">
            <a:off x="4000500" y="571500"/>
            <a:ext cx="5715000" cy="4572000"/>
          </a:xfrm>
          <a:prstGeom prst="flowChartMerge">
            <a:avLst/>
          </a:prstGeom>
          <a:solidFill>
            <a:schemeClr val="accent6">
              <a:lumMod val="75000"/>
              <a:alpha val="50000"/>
            </a:schemeClr>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Combinar"/>
          <p:cNvSpPr/>
          <p:nvPr/>
        </p:nvSpPr>
        <p:spPr>
          <a:xfrm rot="5400000" flipV="1">
            <a:off x="-571500" y="571500"/>
            <a:ext cx="5715000" cy="4572000"/>
          </a:xfrm>
          <a:prstGeom prst="flowChartMerge">
            <a:avLst/>
          </a:prstGeom>
          <a:solidFill>
            <a:schemeClr val="accent6">
              <a:lumMod val="75000"/>
              <a:alpha val="50000"/>
            </a:schemeClr>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971550" y="4657725"/>
            <a:ext cx="763428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todo el mundo sabe, el Miércoles de Ceniza da comienzo a la “Cuaresma” que es un periodo de 40 días que comprende desde el “Miércoles de Ceniza” hasta el “Domingo de Ramos“. </a:t>
            </a: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r"/>
        <p:sndAc>
          <p:stSnd loop="1">
            <p:snd r:embed="rId2" name="Variadas.wav"/>
          </p:stSnd>
        </p:sndAc>
      </p:transition>
    </mc:Choice>
    <mc:Fallback xmlns="">
      <p:transition spd="slow" advTm="23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3"/>
                                        </p:tgtEl>
                                        <p:attrNameLst>
                                          <p:attrName>ppt_x</p:attrName>
                                        </p:attrNameLst>
                                      </p:cBhvr>
                                      <p:tavLst>
                                        <p:tav tm="0">
                                          <p:val>
                                            <p:strVal val="ppt_x"/>
                                          </p:val>
                                        </p:tav>
                                        <p:tav tm="100000">
                                          <p:val>
                                            <p:strVal val="ppt_x"/>
                                          </p:val>
                                        </p:tav>
                                      </p:tavLst>
                                    </p:anim>
                                    <p:anim calcmode="lin" valueType="num">
                                      <p:cBhvr additive="base">
                                        <p:cTn id="19" dur="3000"/>
                                        <p:tgtEl>
                                          <p:spTgt spid="3"/>
                                        </p:tgtEl>
                                        <p:attrNameLst>
                                          <p:attrName>ppt_y</p:attrName>
                                        </p:attrNameLst>
                                      </p:cBhvr>
                                      <p:tavLst>
                                        <p:tav tm="0">
                                          <p:val>
                                            <p:strVal val="ppt_y"/>
                                          </p:val>
                                        </p:tav>
                                        <p:tav tm="100000">
                                          <p:val>
                                            <p:strVal val="1+ppt_h/2"/>
                                          </p:val>
                                        </p:tav>
                                      </p:tavLst>
                                    </p:anim>
                                    <p:set>
                                      <p:cBhvr>
                                        <p:cTn id="20" dur="1" fill="hold">
                                          <p:stCondLst>
                                            <p:cond delay="2999"/>
                                          </p:stCondLst>
                                        </p:cTn>
                                        <p:tgtEl>
                                          <p:spTgt spid="3"/>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0-ppt_w/2"/>
                                          </p:val>
                                        </p:tav>
                                      </p:tavLst>
                                    </p:anim>
                                    <p:anim calcmode="lin" valueType="num">
                                      <p:cBhvr additive="base">
                                        <p:cTn id="23" dur="3000"/>
                                        <p:tgtEl>
                                          <p:spTgt spid="5"/>
                                        </p:tgtEl>
                                        <p:attrNameLst>
                                          <p:attrName>ppt_y</p:attrName>
                                        </p:attrNameLst>
                                      </p:cBhvr>
                                      <p:tavLst>
                                        <p:tav tm="0">
                                          <p:val>
                                            <p:strVal val="ppt_y"/>
                                          </p:val>
                                        </p:tav>
                                        <p:tav tm="100000">
                                          <p:val>
                                            <p:strVal val="ppt_y"/>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ppt_x"/>
                                          </p:val>
                                        </p:tav>
                                      </p:tavLst>
                                    </p:anim>
                                    <p:anim calcmode="lin" valueType="num">
                                      <p:cBhvr additive="base">
                                        <p:cTn id="27" dur="3000"/>
                                        <p:tgtEl>
                                          <p:spTgt spid="4"/>
                                        </p:tgtEl>
                                        <p:attrNameLst>
                                          <p:attrName>ppt_y</p:attrName>
                                        </p:attrNameLst>
                                      </p:cBhvr>
                                      <p:tavLst>
                                        <p:tav tm="0">
                                          <p:val>
                                            <p:strVal val="ppt_y"/>
                                          </p:val>
                                        </p:tav>
                                        <p:tav tm="100000">
                                          <p:val>
                                            <p:strVal val="0-ppt_h/2"/>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3000"/>
                                        <p:tgtEl>
                                          <p:spTgt spid="6"/>
                                        </p:tgtEl>
                                        <p:attrNameLst>
                                          <p:attrName>ppt_x</p:attrName>
                                        </p:attrNameLst>
                                      </p:cBhvr>
                                      <p:tavLst>
                                        <p:tav tm="0">
                                          <p:val>
                                            <p:strVal val="ppt_x"/>
                                          </p:val>
                                        </p:tav>
                                        <p:tav tm="100000">
                                          <p:val>
                                            <p:strVal val="1+ppt_w/2"/>
                                          </p:val>
                                        </p:tav>
                                      </p:tavLst>
                                    </p:anim>
                                    <p:anim calcmode="lin" valueType="num">
                                      <p:cBhvr additive="base">
                                        <p:cTn id="31" dur="3000"/>
                                        <p:tgtEl>
                                          <p:spTgt spid="6"/>
                                        </p:tgtEl>
                                        <p:attrNameLst>
                                          <p:attrName>ppt_y</p:attrName>
                                        </p:attrNameLst>
                                      </p:cBhvr>
                                      <p:tavLst>
                                        <p:tav tm="0">
                                          <p:val>
                                            <p:strVal val="ppt_y"/>
                                          </p:val>
                                        </p:tav>
                                        <p:tav tm="100000">
                                          <p:val>
                                            <p:strVal val="ppt_y"/>
                                          </p:val>
                                        </p:tav>
                                      </p:tavLst>
                                    </p:anim>
                                    <p:set>
                                      <p:cBhvr>
                                        <p:cTn id="32" dur="1" fill="hold">
                                          <p:stCondLst>
                                            <p:cond delay="2999"/>
                                          </p:stCondLst>
                                        </p:cTn>
                                        <p:tgtEl>
                                          <p:spTgt spid="6"/>
                                        </p:tgtEl>
                                        <p:attrNameLst>
                                          <p:attrName>style.visibility</p:attrName>
                                        </p:attrNameLst>
                                      </p:cBhvr>
                                      <p:to>
                                        <p:strVal val="hidden"/>
                                      </p:to>
                                    </p:set>
                                  </p:childTnLst>
                                </p:cTn>
                              </p:par>
                              <p:par>
                                <p:cTn id="33" presetID="4" presetClass="entr" presetSubtype="32" fill="hold" nodeType="withEffect">
                                  <p:stCondLst>
                                    <p:cond delay="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3000"/>
                                        <p:tgtEl>
                                          <p:spTgt spid="21506"/>
                                        </p:tgtEl>
                                      </p:cBhvr>
                                    </p:animEffect>
                                  </p:childTnLst>
                                </p:cTn>
                              </p:par>
                              <p:par>
                                <p:cTn id="36" presetID="23" presetClass="entr" presetSubtype="16" fill="hold" nodeType="withEffect">
                                  <p:stCondLst>
                                    <p:cond delay="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3000" fill="hold"/>
                                        <p:tgtEl>
                                          <p:spTgt spid="21506"/>
                                        </p:tgtEl>
                                        <p:attrNameLst>
                                          <p:attrName>ppt_w</p:attrName>
                                        </p:attrNameLst>
                                      </p:cBhvr>
                                      <p:tavLst>
                                        <p:tav tm="0">
                                          <p:val>
                                            <p:fltVal val="0"/>
                                          </p:val>
                                        </p:tav>
                                        <p:tav tm="100000">
                                          <p:val>
                                            <p:strVal val="#ppt_w"/>
                                          </p:val>
                                        </p:tav>
                                      </p:tavLst>
                                    </p:anim>
                                    <p:anim calcmode="lin" valueType="num">
                                      <p:cBhvr>
                                        <p:cTn id="39" dur="3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24544" y="0"/>
            <a:ext cx="9793088" cy="5715000"/>
          </a:xfrm>
          <a:prstGeom prst="rect">
            <a:avLst/>
          </a:prstGeom>
          <a:noFill/>
          <a:ln w="9525">
            <a:noFill/>
            <a:miter lim="800000"/>
            <a:headEnd/>
            <a:tailEnd/>
          </a:ln>
          <a:scene3d>
            <a:camera prst="orthographicFront"/>
            <a:lightRig rig="threePt" dir="t"/>
          </a:scene3d>
          <a:sp3d>
            <a:bevelT w="254000" h="127000" prst="coolSlant"/>
          </a:sp3d>
        </p:spPr>
      </p:pic>
      <p:sp>
        <p:nvSpPr>
          <p:cNvPr id="6" name="5 Cheurón"/>
          <p:cNvSpPr/>
          <p:nvPr/>
        </p:nvSpPr>
        <p:spPr>
          <a:xfrm>
            <a:off x="0" y="0"/>
            <a:ext cx="4643438" cy="5715000"/>
          </a:xfrm>
          <a:prstGeom prst="chevron">
            <a:avLst>
              <a:gd name="adj" fmla="val 72225"/>
            </a:avLst>
          </a:prstGeom>
          <a:solidFill>
            <a:schemeClr val="tx1">
              <a:lumMod val="50000"/>
              <a:alpha val="55000"/>
            </a:schemeClr>
          </a:solidFill>
          <a:ln w="38100">
            <a:solidFill>
              <a:schemeClr val="tx1">
                <a:lumMod val="65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flipH="1">
            <a:off x="4572000" y="0"/>
            <a:ext cx="4572000" cy="5715000"/>
          </a:xfrm>
          <a:prstGeom prst="chevron">
            <a:avLst>
              <a:gd name="adj" fmla="val 71207"/>
            </a:avLst>
          </a:prstGeom>
          <a:solidFill>
            <a:schemeClr val="tx1">
              <a:lumMod val="50000"/>
              <a:alpha val="55000"/>
            </a:schemeClr>
          </a:solidFill>
          <a:ln w="38100">
            <a:solidFill>
              <a:schemeClr val="tx1">
                <a:lumMod val="65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a:off x="0" y="1250950"/>
            <a:ext cx="2322513" cy="3273425"/>
          </a:xfrm>
          <a:prstGeom prst="chevron">
            <a:avLst>
              <a:gd name="adj" fmla="val 62105"/>
            </a:avLst>
          </a:prstGeom>
          <a:solidFill>
            <a:schemeClr val="tx1">
              <a:lumMod val="50000"/>
              <a:alpha val="55000"/>
            </a:schemeClr>
          </a:solidFill>
          <a:ln w="38100">
            <a:solidFill>
              <a:schemeClr val="tx1">
                <a:lumMod val="65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flipH="1">
            <a:off x="6786563" y="1131888"/>
            <a:ext cx="2357437" cy="3392487"/>
          </a:xfrm>
          <a:prstGeom prst="chevron">
            <a:avLst>
              <a:gd name="adj" fmla="val 61763"/>
            </a:avLst>
          </a:prstGeom>
          <a:solidFill>
            <a:schemeClr val="tx1">
              <a:lumMod val="50000"/>
              <a:alpha val="55000"/>
            </a:schemeClr>
          </a:solidFill>
          <a:ln w="38100">
            <a:solidFill>
              <a:schemeClr val="tx1">
                <a:lumMod val="65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2" name="11 CuadroTexto"/>
          <p:cNvSpPr txBox="1"/>
          <p:nvPr/>
        </p:nvSpPr>
        <p:spPr>
          <a:xfrm>
            <a:off x="857224" y="5068669"/>
            <a:ext cx="7561262" cy="646331"/>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Un día de carácter religioso que marca que los días de disfrazarse y divertirse durante el carnaval llegan a su </a:t>
            </a:r>
            <a:r>
              <a:rPr lang="es-ES" b="1" dirty="0" smtClean="0">
                <a:effectLst>
                  <a:glow rad="101600">
                    <a:srgbClr val="C00000">
                      <a:alpha val="60000"/>
                    </a:srgbClr>
                  </a:glow>
                  <a:outerShdw blurRad="38100" dist="38100" dir="2700000" algn="tl">
                    <a:srgbClr val="1F497D"/>
                  </a:outerShdw>
                </a:effectLst>
              </a:rPr>
              <a:t>fin. </a:t>
            </a:r>
            <a:endParaRPr lang="es-ES" dirty="0">
              <a:effectLst>
                <a:glow rad="101600">
                  <a:srgbClr val="C00000">
                    <a:alpha val="60000"/>
                  </a:srgbClr>
                </a:glow>
                <a:outerShdw blurRad="38100" dist="38100" dir="2700000" algn="tl">
                  <a:srgbClr val="1F497D"/>
                </a:outerShdw>
              </a:effectLst>
            </a:endParaRPr>
          </a:p>
        </p:txBody>
      </p:sp>
      <p:sp>
        <p:nvSpPr>
          <p:cNvPr id="10" name="9 CuadroTexto"/>
          <p:cNvSpPr txBox="1"/>
          <p:nvPr/>
        </p:nvSpPr>
        <p:spPr>
          <a:xfrm>
            <a:off x="5275386" y="1417340"/>
            <a:ext cx="3220753" cy="707886"/>
          </a:xfrm>
          <a:prstGeom prst="rect">
            <a:avLst/>
          </a:prstGeom>
          <a:no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03200" h="50800" prst="coolSlant"/>
          </a:sp3d>
        </p:spPr>
        <p:txBody>
          <a:bodyPr wrap="none" rtlCol="0">
            <a:spAutoFit/>
            <a:sp3d extrusionH="57150">
              <a:bevelT w="82550" h="38100" prst="coolSlant"/>
            </a:sp3d>
          </a:bodyPr>
          <a:lstStyle/>
          <a:p>
            <a:r>
              <a:rPr lang="es-ES" sz="4000" b="1" dirty="0" smtClean="0">
                <a:solidFill>
                  <a:srgbClr val="FF0000"/>
                </a:solidFill>
                <a:effectLst>
                  <a:outerShdw blurRad="38100" dist="38100" dir="2700000" algn="tl">
                    <a:srgbClr val="000000">
                      <a:alpha val="43137"/>
                    </a:srgbClr>
                  </a:outerShdw>
                </a:effectLst>
                <a:latin typeface="Lucida Bright" pitchFamily="18" charset="0"/>
              </a:rPr>
              <a:t>M A D R I D</a:t>
            </a:r>
            <a:endParaRPr lang="es-ES" sz="4000" b="1" dirty="0">
              <a:solidFill>
                <a:srgbClr val="FF0000"/>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ripple dir="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8" presetClass="entr" presetSubtype="3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diamond(out)">
                                      <p:cBhvr>
                                        <p:cTn id="64" dur="3000"/>
                                        <p:tgtEl>
                                          <p:spTgt spid="4"/>
                                        </p:tgtEl>
                                      </p:cBhvr>
                                    </p:animEffect>
                                  </p:childTnLst>
                                </p:cTn>
                              </p:par>
                            </p:childTnLst>
                          </p:cTn>
                        </p:par>
                        <p:par>
                          <p:cTn id="65" fill="hold">
                            <p:stCondLst>
                              <p:cond delay="6000"/>
                            </p:stCondLst>
                            <p:childTnLst>
                              <p:par>
                                <p:cTn id="66" presetID="23" presetClass="entr" presetSubtype="16"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2000" fill="hold"/>
                                        <p:tgtEl>
                                          <p:spTgt spid="10"/>
                                        </p:tgtEl>
                                        <p:attrNameLst>
                                          <p:attrName>ppt_w</p:attrName>
                                        </p:attrNameLst>
                                      </p:cBhvr>
                                      <p:tavLst>
                                        <p:tav tm="0">
                                          <p:val>
                                            <p:fltVal val="0"/>
                                          </p:val>
                                        </p:tav>
                                        <p:tav tm="100000">
                                          <p:val>
                                            <p:strVal val="#ppt_w"/>
                                          </p:val>
                                        </p:tav>
                                      </p:tavLst>
                                    </p:anim>
                                    <p:anim calcmode="lin" valueType="num">
                                      <p:cBhvr>
                                        <p:cTn id="69" dur="2000" fill="hold"/>
                                        <p:tgtEl>
                                          <p:spTgt spid="10"/>
                                        </p:tgtEl>
                                        <p:attrNameLst>
                                          <p:attrName>ppt_h</p:attrName>
                                        </p:attrNameLst>
                                      </p:cBhvr>
                                      <p:tavLst>
                                        <p:tav tm="0">
                                          <p:val>
                                            <p:fltVal val="0"/>
                                          </p:val>
                                        </p:tav>
                                        <p:tav tm="100000">
                                          <p:val>
                                            <p:strVal val="#ppt_h"/>
                                          </p:val>
                                        </p:tav>
                                      </p:tavLst>
                                    </p:anim>
                                  </p:childTnLst>
                                </p:cTn>
                              </p:par>
                            </p:childTnLst>
                          </p:cTn>
                        </p:par>
                        <p:par>
                          <p:cTn id="70" fill="hold">
                            <p:stCondLst>
                              <p:cond delay="8000"/>
                            </p:stCondLst>
                            <p:childTnLst>
                              <p:par>
                                <p:cTn id="71" presetID="40" presetClass="entr" presetSubtype="0" fill="hold" grpId="0" nodeType="afterEffect">
                                  <p:stCondLst>
                                    <p:cond delay="0"/>
                                  </p:stCondLst>
                                  <p:iterate type="lt">
                                    <p:tmPct val="10000"/>
                                  </p:iterate>
                                  <p:childTnLst>
                                    <p:set>
                                      <p:cBhvr>
                                        <p:cTn id="72" dur="1" fill="hold">
                                          <p:stCondLst>
                                            <p:cond delay="0"/>
                                          </p:stCondLst>
                                        </p:cTn>
                                        <p:tgtEl>
                                          <p:spTgt spid="12"/>
                                        </p:tgtEl>
                                        <p:attrNameLst>
                                          <p:attrName>style.visibility</p:attrName>
                                        </p:attrNameLst>
                                      </p:cBhvr>
                                      <p:to>
                                        <p:strVal val="visible"/>
                                      </p:to>
                                    </p:set>
                                    <p:animEffect transition="in" filter="fade">
                                      <p:cBhvr>
                                        <p:cTn id="73" dur="1000"/>
                                        <p:tgtEl>
                                          <p:spTgt spid="12"/>
                                        </p:tgtEl>
                                      </p:cBhvr>
                                    </p:animEffect>
                                    <p:anim calcmode="lin" valueType="num">
                                      <p:cBhvr>
                                        <p:cTn id="74" dur="1000" fill="hold"/>
                                        <p:tgtEl>
                                          <p:spTgt spid="12"/>
                                        </p:tgtEl>
                                        <p:attrNameLst>
                                          <p:attrName>ppt_x</p:attrName>
                                        </p:attrNameLst>
                                      </p:cBhvr>
                                      <p:tavLst>
                                        <p:tav tm="0">
                                          <p:val>
                                            <p:strVal val="#ppt_x-.1"/>
                                          </p:val>
                                        </p:tav>
                                        <p:tav tm="100000">
                                          <p:val>
                                            <p:strVal val="#ppt_x"/>
                                          </p:val>
                                        </p:tav>
                                      </p:tavLst>
                                    </p:anim>
                                    <p:anim calcmode="lin" valueType="num">
                                      <p:cBhvr>
                                        <p:cTn id="7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964406" y="0"/>
            <a:ext cx="7215187" cy="5715000"/>
          </a:xfrm>
          <a:prstGeom prst="rect">
            <a:avLst/>
          </a:prstGeom>
          <a:noFill/>
          <a:ln w="9525">
            <a:noFill/>
            <a:miter lim="800000"/>
            <a:headEnd/>
            <a:tailEnd/>
          </a:ln>
          <a:scene3d>
            <a:camera prst="orthographicFront"/>
            <a:lightRig rig="threePt" dir="t"/>
          </a:scene3d>
          <a:sp3d>
            <a:bevelT w="254000" h="127000" prst="coolSlant"/>
          </a:sp3d>
        </p:spPr>
      </p:pic>
      <p:sp>
        <p:nvSpPr>
          <p:cNvPr id="5" name="4 Paralelogramo"/>
          <p:cNvSpPr/>
          <p:nvPr/>
        </p:nvSpPr>
        <p:spPr>
          <a:xfrm>
            <a:off x="1" y="0"/>
            <a:ext cx="964406" cy="595313"/>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aralelogramo"/>
          <p:cNvSpPr/>
          <p:nvPr/>
        </p:nvSpPr>
        <p:spPr>
          <a:xfrm>
            <a:off x="1" y="655638"/>
            <a:ext cx="964406" cy="534987"/>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aralelogramo"/>
          <p:cNvSpPr/>
          <p:nvPr/>
        </p:nvSpPr>
        <p:spPr>
          <a:xfrm>
            <a:off x="1" y="1250950"/>
            <a:ext cx="964406" cy="534988"/>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aralelogramo"/>
          <p:cNvSpPr/>
          <p:nvPr/>
        </p:nvSpPr>
        <p:spPr>
          <a:xfrm>
            <a:off x="1" y="1846263"/>
            <a:ext cx="964406" cy="595312"/>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aralelogramo"/>
          <p:cNvSpPr/>
          <p:nvPr/>
        </p:nvSpPr>
        <p:spPr>
          <a:xfrm>
            <a:off x="1" y="2500313"/>
            <a:ext cx="964406"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aralelogramo"/>
          <p:cNvSpPr/>
          <p:nvPr/>
        </p:nvSpPr>
        <p:spPr>
          <a:xfrm>
            <a:off x="1" y="3155950"/>
            <a:ext cx="964406" cy="595313"/>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aralelogramo"/>
          <p:cNvSpPr/>
          <p:nvPr/>
        </p:nvSpPr>
        <p:spPr>
          <a:xfrm>
            <a:off x="1" y="3810000"/>
            <a:ext cx="964406" cy="595313"/>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aralelogramo"/>
          <p:cNvSpPr/>
          <p:nvPr/>
        </p:nvSpPr>
        <p:spPr>
          <a:xfrm>
            <a:off x="1" y="4465638"/>
            <a:ext cx="964406" cy="595312"/>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aralelogramo"/>
          <p:cNvSpPr/>
          <p:nvPr/>
        </p:nvSpPr>
        <p:spPr>
          <a:xfrm>
            <a:off x="1" y="5119688"/>
            <a:ext cx="964406"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aralelogramo"/>
          <p:cNvSpPr/>
          <p:nvPr/>
        </p:nvSpPr>
        <p:spPr>
          <a:xfrm flipH="1">
            <a:off x="8179592" y="0"/>
            <a:ext cx="964405" cy="536575"/>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aralelogramo"/>
          <p:cNvSpPr/>
          <p:nvPr/>
        </p:nvSpPr>
        <p:spPr>
          <a:xfrm flipH="1">
            <a:off x="8179592" y="595313"/>
            <a:ext cx="964405" cy="536575"/>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aralelogramo"/>
          <p:cNvSpPr/>
          <p:nvPr/>
        </p:nvSpPr>
        <p:spPr>
          <a:xfrm flipH="1">
            <a:off x="8179592" y="1190625"/>
            <a:ext cx="964405" cy="536575"/>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Paralelogramo"/>
          <p:cNvSpPr/>
          <p:nvPr/>
        </p:nvSpPr>
        <p:spPr>
          <a:xfrm flipH="1">
            <a:off x="8179592" y="1785938"/>
            <a:ext cx="964405" cy="536575"/>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Paralelogramo"/>
          <p:cNvSpPr/>
          <p:nvPr/>
        </p:nvSpPr>
        <p:spPr>
          <a:xfrm flipH="1">
            <a:off x="8179592" y="2441575"/>
            <a:ext cx="964405" cy="534988"/>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Paralelogramo"/>
          <p:cNvSpPr/>
          <p:nvPr/>
        </p:nvSpPr>
        <p:spPr>
          <a:xfrm flipH="1">
            <a:off x="8179592" y="3036888"/>
            <a:ext cx="964405" cy="534987"/>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Paralelogramo"/>
          <p:cNvSpPr/>
          <p:nvPr/>
        </p:nvSpPr>
        <p:spPr>
          <a:xfrm flipH="1">
            <a:off x="8179592" y="3690938"/>
            <a:ext cx="964405"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Paralelogramo"/>
          <p:cNvSpPr/>
          <p:nvPr/>
        </p:nvSpPr>
        <p:spPr>
          <a:xfrm flipH="1">
            <a:off x="8179592" y="4346575"/>
            <a:ext cx="964405" cy="654050"/>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Paralelogramo"/>
          <p:cNvSpPr/>
          <p:nvPr/>
        </p:nvSpPr>
        <p:spPr>
          <a:xfrm flipH="1">
            <a:off x="8179592" y="5119688"/>
            <a:ext cx="964405"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3" name="22 CuadroTexto"/>
          <p:cNvSpPr txBox="1"/>
          <p:nvPr/>
        </p:nvSpPr>
        <p:spPr>
          <a:xfrm>
            <a:off x="1115217" y="5000625"/>
            <a:ext cx="6913563" cy="646113"/>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Para ello en este día se celebra una jornada festiva conocida como “El entierro de la sardina”.</a:t>
            </a:r>
          </a:p>
        </p:txBody>
      </p:sp>
    </p:spTree>
  </p:cSld>
  <p:clrMapOvr>
    <a:masterClrMapping/>
  </p:clrMapOvr>
  <mc:AlternateContent xmlns:mc="http://schemas.openxmlformats.org/markup-compatibility/2006" xmlns:p14="http://schemas.microsoft.com/office/powerpoint/2010/main">
    <mc:Choice Requires="p14">
      <p:transition spd="slow" p14:dur="2500" advTm="16000">
        <p14:vortex dir="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ppt_x"/>
                                          </p:val>
                                        </p:tav>
                                        <p:tav tm="100000">
                                          <p:val>
                                            <p:strVal val="#ppt_x"/>
                                          </p:val>
                                        </p:tav>
                                      </p:tavLst>
                                    </p:anim>
                                    <p:anim calcmode="lin" valueType="num">
                                      <p:cBhvr additive="base">
                                        <p:cTn id="60" dur="3000" fill="hold"/>
                                        <p:tgtEl>
                                          <p:spTgt spid="18"/>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ppt_x"/>
                                          </p:val>
                                        </p:tav>
                                        <p:tav tm="100000">
                                          <p:val>
                                            <p:strVal val="#ppt_x"/>
                                          </p:val>
                                        </p:tav>
                                      </p:tavLst>
                                    </p:anim>
                                    <p:anim calcmode="lin" valueType="num">
                                      <p:cBhvr additive="base">
                                        <p:cTn id="64" dur="3000" fill="hold"/>
                                        <p:tgtEl>
                                          <p:spTgt spid="19"/>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ppt_x"/>
                                          </p:val>
                                        </p:tav>
                                        <p:tav tm="100000">
                                          <p:val>
                                            <p:strVal val="#ppt_x"/>
                                          </p:val>
                                        </p:tav>
                                      </p:tavLst>
                                    </p:anim>
                                    <p:anim calcmode="lin" valueType="num">
                                      <p:cBhvr additive="base">
                                        <p:cTn id="68" dur="3000" fill="hold"/>
                                        <p:tgtEl>
                                          <p:spTgt spid="20"/>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ppt_x"/>
                                          </p:val>
                                        </p:tav>
                                        <p:tav tm="100000">
                                          <p:val>
                                            <p:strVal val="#ppt_x"/>
                                          </p:val>
                                        </p:tav>
                                      </p:tavLst>
                                    </p:anim>
                                    <p:anim calcmode="lin" valueType="num">
                                      <p:cBhvr additive="base">
                                        <p:cTn id="72" dur="3000" fill="hold"/>
                                        <p:tgtEl>
                                          <p:spTgt spid="2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ppt_x"/>
                                          </p:val>
                                        </p:tav>
                                        <p:tav tm="100000">
                                          <p:val>
                                            <p:strVal val="#ppt_x"/>
                                          </p:val>
                                        </p:tav>
                                      </p:tavLst>
                                    </p:anim>
                                    <p:anim calcmode="lin" valueType="num">
                                      <p:cBhvr additive="base">
                                        <p:cTn id="76" dur="3000" fill="hold"/>
                                        <p:tgtEl>
                                          <p:spTgt spid="22"/>
                                        </p:tgtEl>
                                        <p:attrNameLst>
                                          <p:attrName>ppt_y</p:attrName>
                                        </p:attrNameLst>
                                      </p:cBhvr>
                                      <p:tavLst>
                                        <p:tav tm="0">
                                          <p:val>
                                            <p:strVal val="1+#ppt_h/2"/>
                                          </p:val>
                                        </p:tav>
                                        <p:tav tm="100000">
                                          <p:val>
                                            <p:strVal val="#ppt_y"/>
                                          </p:val>
                                        </p:tav>
                                      </p:tavLst>
                                    </p:anim>
                                  </p:childTnLst>
                                </p:cTn>
                              </p:par>
                              <p:par>
                                <p:cTn id="77" presetID="17" presetClass="entr" presetSubtype="4"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500" fill="hold"/>
                                        <p:tgtEl>
                                          <p:spTgt spid="4"/>
                                        </p:tgtEl>
                                        <p:attrNameLst>
                                          <p:attrName>ppt_x</p:attrName>
                                        </p:attrNameLst>
                                      </p:cBhvr>
                                      <p:tavLst>
                                        <p:tav tm="0">
                                          <p:val>
                                            <p:strVal val="#ppt_x"/>
                                          </p:val>
                                        </p:tav>
                                        <p:tav tm="100000">
                                          <p:val>
                                            <p:strVal val="#ppt_x"/>
                                          </p:val>
                                        </p:tav>
                                      </p:tavLst>
                                    </p:anim>
                                    <p:anim calcmode="lin" valueType="num">
                                      <p:cBhvr>
                                        <p:cTn id="80" dur="3500" fill="hold"/>
                                        <p:tgtEl>
                                          <p:spTgt spid="4"/>
                                        </p:tgtEl>
                                        <p:attrNameLst>
                                          <p:attrName>ppt_y</p:attrName>
                                        </p:attrNameLst>
                                      </p:cBhvr>
                                      <p:tavLst>
                                        <p:tav tm="0">
                                          <p:val>
                                            <p:strVal val="#ppt_y+#ppt_h/2"/>
                                          </p:val>
                                        </p:tav>
                                        <p:tav tm="100000">
                                          <p:val>
                                            <p:strVal val="#ppt_y"/>
                                          </p:val>
                                        </p:tav>
                                      </p:tavLst>
                                    </p:anim>
                                    <p:anim calcmode="lin" valueType="num">
                                      <p:cBhvr>
                                        <p:cTn id="81" dur="3500" fill="hold"/>
                                        <p:tgtEl>
                                          <p:spTgt spid="4"/>
                                        </p:tgtEl>
                                        <p:attrNameLst>
                                          <p:attrName>ppt_w</p:attrName>
                                        </p:attrNameLst>
                                      </p:cBhvr>
                                      <p:tavLst>
                                        <p:tav tm="0">
                                          <p:val>
                                            <p:strVal val="#ppt_w"/>
                                          </p:val>
                                        </p:tav>
                                        <p:tav tm="100000">
                                          <p:val>
                                            <p:strVal val="#ppt_w"/>
                                          </p:val>
                                        </p:tav>
                                      </p:tavLst>
                                    </p:anim>
                                    <p:anim calcmode="lin" valueType="num">
                                      <p:cBhvr>
                                        <p:cTn id="82" dur="3500" fill="hold"/>
                                        <p:tgtEl>
                                          <p:spTgt spid="4"/>
                                        </p:tgtEl>
                                        <p:attrNameLst>
                                          <p:attrName>ppt_h</p:attrName>
                                        </p:attrNameLst>
                                      </p:cBhvr>
                                      <p:tavLst>
                                        <p:tav tm="0">
                                          <p:val>
                                            <p:fltVal val="0"/>
                                          </p:val>
                                        </p:tav>
                                        <p:tav tm="100000">
                                          <p:val>
                                            <p:strVal val="#ppt_h"/>
                                          </p:val>
                                        </p:tav>
                                      </p:tavLst>
                                    </p:anim>
                                  </p:childTnLst>
                                </p:cTn>
                              </p:par>
                              <p:par>
                                <p:cTn id="83" presetID="3" presetClass="entr" presetSubtype="10" fill="hold"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horizontal)">
                                      <p:cBhvr>
                                        <p:cTn id="85" dur="3500"/>
                                        <p:tgtEl>
                                          <p:spTgt spid="4"/>
                                        </p:tgtEl>
                                      </p:cBhvr>
                                    </p:animEffect>
                                  </p:childTnLst>
                                </p:cTn>
                              </p:par>
                            </p:childTnLst>
                          </p:cTn>
                        </p:par>
                        <p:par>
                          <p:cTn id="86" fill="hold">
                            <p:stCondLst>
                              <p:cond delay="35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23"/>
                                        </p:tgtEl>
                                        <p:attrNameLst>
                                          <p:attrName>style.visibility</p:attrName>
                                        </p:attrNameLst>
                                      </p:cBhvr>
                                      <p:to>
                                        <p:strVal val="visible"/>
                                      </p:to>
                                    </p:set>
                                    <p:animEffect transition="in" filter="fade">
                                      <p:cBhvr>
                                        <p:cTn id="89" dur="1000"/>
                                        <p:tgtEl>
                                          <p:spTgt spid="23"/>
                                        </p:tgtEl>
                                      </p:cBhvr>
                                    </p:animEffect>
                                    <p:anim calcmode="lin" valueType="num">
                                      <p:cBhvr>
                                        <p:cTn id="90" dur="1000" fill="hold"/>
                                        <p:tgtEl>
                                          <p:spTgt spid="23"/>
                                        </p:tgtEl>
                                        <p:attrNameLst>
                                          <p:attrName>ppt_x</p:attrName>
                                        </p:attrNameLst>
                                      </p:cBhvr>
                                      <p:tavLst>
                                        <p:tav tm="0">
                                          <p:val>
                                            <p:strVal val="#ppt_x-.1"/>
                                          </p:val>
                                        </p:tav>
                                        <p:tav tm="100000">
                                          <p:val>
                                            <p:strVal val="#ppt_x"/>
                                          </p:val>
                                        </p:tav>
                                      </p:tavLst>
                                    </p:anim>
                                    <p:anim calcmode="lin" valueType="num">
                                      <p:cBhvr>
                                        <p:cTn id="9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564"/>
            <a:ext cx="9144000" cy="5718564"/>
          </a:xfrm>
          <a:prstGeom prst="rect">
            <a:avLst/>
          </a:prstGeom>
          <a:noFill/>
          <a:ln w="9525">
            <a:noFill/>
            <a:miter lim="800000"/>
            <a:headEnd/>
            <a:tailEnd/>
          </a:ln>
          <a:scene3d>
            <a:camera prst="orthographicFront"/>
            <a:lightRig rig="threePt" dir="t"/>
          </a:scene3d>
          <a:sp3d>
            <a:bevelT w="254000" h="127000" prst="coolSlant"/>
          </a:sp3d>
        </p:spPr>
      </p:pic>
      <p:sp>
        <p:nvSpPr>
          <p:cNvPr id="5" name="4 Lágrima"/>
          <p:cNvSpPr/>
          <p:nvPr/>
        </p:nvSpPr>
        <p:spPr>
          <a:xfrm rot="5161470">
            <a:off x="1701801" y="-49213"/>
            <a:ext cx="2565400" cy="2847975"/>
          </a:xfrm>
          <a:prstGeom prst="teardrop">
            <a:avLst/>
          </a:prstGeom>
          <a:solidFill>
            <a:schemeClr val="bg1">
              <a:lumMod val="95000"/>
              <a:lumOff val="5000"/>
              <a:alpha val="67000"/>
            </a:schemeClr>
          </a:solidFill>
          <a:ln>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21410758">
            <a:off x="1760538" y="2670175"/>
            <a:ext cx="2765425" cy="2633663"/>
          </a:xfrm>
          <a:prstGeom prst="teardrop">
            <a:avLst/>
          </a:prstGeom>
          <a:solidFill>
            <a:schemeClr val="bg1">
              <a:lumMod val="95000"/>
              <a:lumOff val="5000"/>
              <a:alpha val="67000"/>
            </a:schemeClr>
          </a:solidFill>
          <a:ln>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0800000">
            <a:off x="4538663" y="0"/>
            <a:ext cx="2770187" cy="2597150"/>
          </a:xfrm>
          <a:prstGeom prst="teardrop">
            <a:avLst/>
          </a:prstGeom>
          <a:solidFill>
            <a:schemeClr val="bg1">
              <a:lumMod val="95000"/>
              <a:lumOff val="5000"/>
              <a:alpha val="67000"/>
            </a:schemeClr>
          </a:solidFill>
          <a:ln>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6034850">
            <a:off x="4616450" y="2527300"/>
            <a:ext cx="2667000" cy="2736850"/>
          </a:xfrm>
          <a:prstGeom prst="teardrop">
            <a:avLst/>
          </a:prstGeom>
          <a:solidFill>
            <a:schemeClr val="bg1">
              <a:lumMod val="95000"/>
              <a:lumOff val="5000"/>
              <a:alpha val="67000"/>
            </a:schemeClr>
          </a:solidFill>
          <a:ln>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451097" y="4657700"/>
            <a:ext cx="81359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Hay </a:t>
            </a:r>
            <a:r>
              <a:rPr lang="es-ES" b="1" dirty="0" smtClean="0">
                <a:effectLst>
                  <a:glow rad="101600">
                    <a:schemeClr val="accent2">
                      <a:satMod val="175000"/>
                      <a:alpha val="40000"/>
                    </a:schemeClr>
                  </a:glow>
                  <a:outerShdw blurRad="38100" dist="38100" dir="2700000" algn="tl">
                    <a:srgbClr val="000000">
                      <a:alpha val="43137"/>
                    </a:srgbClr>
                  </a:outerShdw>
                </a:effectLst>
              </a:rPr>
              <a:t>una </a:t>
            </a:r>
            <a:r>
              <a:rPr lang="es-ES" b="1" dirty="0">
                <a:effectLst>
                  <a:glow rad="101600">
                    <a:schemeClr val="accent2">
                      <a:satMod val="175000"/>
                      <a:alpha val="40000"/>
                    </a:schemeClr>
                  </a:glow>
                  <a:outerShdw blurRad="38100" dist="38100" dir="2700000" algn="tl">
                    <a:srgbClr val="000000">
                      <a:alpha val="43137"/>
                    </a:srgbClr>
                  </a:outerShdw>
                </a:effectLst>
              </a:rPr>
              <a:t>versión de esta historia que cuenta, que el rey Carlos III quiso celebrar el final del Carnaval con el pueblo llano, y ordenó traer sardinas para tal celebración.</a:t>
            </a:r>
          </a:p>
        </p:txBody>
      </p:sp>
    </p:spTree>
  </p:cSld>
  <p:clrMapOvr>
    <a:masterClrMapping/>
  </p:clrMapOvr>
  <mc:AlternateContent xmlns:mc="http://schemas.openxmlformats.org/markup-compatibility/2006" xmlns:p14="http://schemas.microsoft.com/office/powerpoint/2010/main">
    <mc:Choice Requires="p14">
      <p:transition spd="slow" p14:dur="2250" advTm="22000">
        <p14:shred pattern="rectangle" dir="ou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xit" presetSubtype="6" fill="hold"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1+ppt_w/2"/>
                                          </p:val>
                                        </p:tav>
                                      </p:tavLst>
                                    </p:anim>
                                    <p:anim calcmode="lin" valueType="num">
                                      <p:cBhvr additive="base">
                                        <p:cTn id="23" dur="3000"/>
                                        <p:tgtEl>
                                          <p:spTgt spid="5"/>
                                        </p:tgtEl>
                                        <p:attrNameLst>
                                          <p:attrName>ppt_y</p:attrName>
                                        </p:attrNameLst>
                                      </p:cBhvr>
                                      <p:tavLst>
                                        <p:tav tm="0">
                                          <p:val>
                                            <p:strVal val="ppt_y"/>
                                          </p:val>
                                        </p:tav>
                                        <p:tav tm="100000">
                                          <p:val>
                                            <p:strVal val="1+ppt_h/2"/>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9" fill="hold" nodeType="withEffect">
                                  <p:stCondLst>
                                    <p:cond delay="0"/>
                                  </p:stCondLst>
                                  <p:childTnLst>
                                    <p:anim calcmode="lin" valueType="num">
                                      <p:cBhvr additive="base">
                                        <p:cTn id="26" dur="3000"/>
                                        <p:tgtEl>
                                          <p:spTgt spid="8"/>
                                        </p:tgtEl>
                                        <p:attrNameLst>
                                          <p:attrName>ppt_x</p:attrName>
                                        </p:attrNameLst>
                                      </p:cBhvr>
                                      <p:tavLst>
                                        <p:tav tm="0">
                                          <p:val>
                                            <p:strVal val="ppt_x"/>
                                          </p:val>
                                        </p:tav>
                                        <p:tav tm="100000">
                                          <p:val>
                                            <p:strVal val="0-ppt_w/2"/>
                                          </p:val>
                                        </p:tav>
                                      </p:tavLst>
                                    </p:anim>
                                    <p:anim calcmode="lin" valueType="num">
                                      <p:cBhvr additive="base">
                                        <p:cTn id="27" dur="3000"/>
                                        <p:tgtEl>
                                          <p:spTgt spid="8"/>
                                        </p:tgtEl>
                                        <p:attrNameLst>
                                          <p:attrName>ppt_y</p:attrName>
                                        </p:attrNameLst>
                                      </p:cBhvr>
                                      <p:tavLst>
                                        <p:tav tm="0">
                                          <p:val>
                                            <p:strVal val="ppt_y"/>
                                          </p:val>
                                        </p:tav>
                                        <p:tav tm="100000">
                                          <p:val>
                                            <p:strVal val="0-ppt_h/2"/>
                                          </p:val>
                                        </p:tav>
                                      </p:tavLst>
                                    </p:anim>
                                    <p:set>
                                      <p:cBhvr>
                                        <p:cTn id="28" dur="1" fill="hold">
                                          <p:stCondLst>
                                            <p:cond delay="2999"/>
                                          </p:stCondLst>
                                        </p:cTn>
                                        <p:tgtEl>
                                          <p:spTgt spid="8"/>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3000"/>
                                        <p:tgtEl>
                                          <p:spTgt spid="7"/>
                                        </p:tgtEl>
                                        <p:attrNameLst>
                                          <p:attrName>ppt_x</p:attrName>
                                        </p:attrNameLst>
                                      </p:cBhvr>
                                      <p:tavLst>
                                        <p:tav tm="0">
                                          <p:val>
                                            <p:strVal val="ppt_x"/>
                                          </p:val>
                                        </p:tav>
                                        <p:tav tm="100000">
                                          <p:val>
                                            <p:strVal val="0-ppt_w/2"/>
                                          </p:val>
                                        </p:tav>
                                      </p:tavLst>
                                    </p:anim>
                                    <p:anim calcmode="lin" valueType="num">
                                      <p:cBhvr additive="base">
                                        <p:cTn id="31" dur="3000"/>
                                        <p:tgtEl>
                                          <p:spTgt spid="7"/>
                                        </p:tgtEl>
                                        <p:attrNameLst>
                                          <p:attrName>ppt_y</p:attrName>
                                        </p:attrNameLst>
                                      </p:cBhvr>
                                      <p:tavLst>
                                        <p:tav tm="0">
                                          <p:val>
                                            <p:strVal val="ppt_y"/>
                                          </p:val>
                                        </p:tav>
                                        <p:tav tm="100000">
                                          <p:val>
                                            <p:strVal val="1+ppt_h/2"/>
                                          </p:val>
                                        </p:tav>
                                      </p:tavLst>
                                    </p:anim>
                                    <p:set>
                                      <p:cBhvr>
                                        <p:cTn id="32" dur="1" fill="hold">
                                          <p:stCondLst>
                                            <p:cond delay="2999"/>
                                          </p:stCondLst>
                                        </p:cTn>
                                        <p:tgtEl>
                                          <p:spTgt spid="7"/>
                                        </p:tgtEl>
                                        <p:attrNameLst>
                                          <p:attrName>style.visibility</p:attrName>
                                        </p:attrNameLst>
                                      </p:cBhvr>
                                      <p:to>
                                        <p:strVal val="hidden"/>
                                      </p:to>
                                    </p:set>
                                  </p:childTnLst>
                                </p:cTn>
                              </p:par>
                              <p:par>
                                <p:cTn id="33" presetID="2" presetClass="exit" presetSubtype="3"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1+ppt_w/2"/>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3" presetClass="entr" presetSubtype="16"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fltVal val="0"/>
                                          </p:val>
                                        </p:tav>
                                        <p:tav tm="100000">
                                          <p:val>
                                            <p:strVal val="#ppt_h"/>
                                          </p:val>
                                        </p:tav>
                                      </p:tavLst>
                                    </p:anim>
                                  </p:childTnLst>
                                </p:cTn>
                              </p:par>
                              <p:par>
                                <p:cTn id="41" presetID="16" presetClass="entr" presetSubtype="37"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Vertical)">
                                      <p:cBhvr>
                                        <p:cTn id="43" dur="3000"/>
                                        <p:tgtEl>
                                          <p:spTgt spid="4"/>
                                        </p:tgtEl>
                                      </p:cBhvr>
                                    </p:animEffec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5"/>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childTnLst>
                          </p:cTn>
                        </p:par>
                        <p:par>
                          <p:cTn id="52" fill="hold">
                            <p:stCondLst>
                              <p:cond delay="3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1"/>
                                          </p:val>
                                        </p:tav>
                                        <p:tav tm="100000">
                                          <p:val>
                                            <p:strVal val="#ppt_x"/>
                                          </p:val>
                                        </p:tav>
                                      </p:tavLst>
                                    </p:anim>
                                    <p:anim calcmode="lin" valueType="num">
                                      <p:cBhvr>
                                        <p:cTn id="5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0350" h="133350" prst="coolSlant"/>
          </a:sp3d>
        </p:spPr>
      </p:pic>
      <p:sp>
        <p:nvSpPr>
          <p:cNvPr id="6" name="5 CuadroTexto"/>
          <p:cNvSpPr txBox="1"/>
          <p:nvPr/>
        </p:nvSpPr>
        <p:spPr>
          <a:xfrm>
            <a:off x="971550" y="4873625"/>
            <a:ext cx="72009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un día muy caluroso, atípico para la época del año en la que se encontraban.</a:t>
            </a:r>
          </a:p>
        </p:txBody>
      </p:sp>
    </p:spTree>
  </p:cSld>
  <p:clrMapOvr>
    <a:masterClrMapping/>
  </p:clrMapOvr>
  <mc:AlternateContent xmlns:mc="http://schemas.openxmlformats.org/markup-compatibility/2006" xmlns:p14="http://schemas.microsoft.com/office/powerpoint/2010/main">
    <mc:Choice Requires="p14">
      <p:transition spd="slow" p14:dur="2250" advTm="16000">
        <p14:switch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0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000" tmFilter="0, 0; .2, .5; .8, .5; 1, 0"/>
                                        <p:tgtEl>
                                          <p:spTgt spid="3"/>
                                        </p:tgtEl>
                                      </p:cBhvr>
                                    </p:animEffect>
                                    <p:animScale>
                                      <p:cBhvr>
                                        <p:cTn id="25" dur="1000" autoRev="1" fill="hold"/>
                                        <p:tgtEl>
                                          <p:spTgt spid="3"/>
                                        </p:tgtEl>
                                      </p:cBhvr>
                                      <p:by x="105000" y="105000"/>
                                    </p:animScale>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175"/>
            <a:ext cx="9144000" cy="5699125"/>
          </a:xfrm>
          <a:prstGeom prst="rect">
            <a:avLst/>
          </a:prstGeom>
          <a:noFill/>
          <a:ln w="9525">
            <a:noFill/>
            <a:miter lim="800000"/>
            <a:headEnd/>
            <a:tailEnd/>
          </a:ln>
          <a:scene3d>
            <a:camera prst="orthographicFront"/>
            <a:lightRig rig="threePt" dir="t"/>
          </a:scene3d>
          <a:sp3d>
            <a:bevelT w="254000" h="133350" prst="coolSlant"/>
          </a:sp3d>
        </p:spPr>
      </p:pic>
      <p:sp>
        <p:nvSpPr>
          <p:cNvPr id="6" name="5 Lágrima"/>
          <p:cNvSpPr/>
          <p:nvPr/>
        </p:nvSpPr>
        <p:spPr>
          <a:xfrm rot="19001159">
            <a:off x="2603362" y="1388169"/>
            <a:ext cx="4468756" cy="4595106"/>
          </a:xfrm>
          <a:prstGeom prst="teardrop">
            <a:avLst>
              <a:gd name="adj" fmla="val 115612"/>
            </a:avLst>
          </a:prstGeom>
          <a:solidFill>
            <a:schemeClr val="bg1">
              <a:lumMod val="95000"/>
              <a:lumOff val="5000"/>
              <a:alpha val="65000"/>
            </a:schemeClr>
          </a:solidFill>
          <a:ln>
            <a:solidFill>
              <a:schemeClr val="bg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9001159">
            <a:off x="2645923" y="1155246"/>
            <a:ext cx="4400524" cy="4547356"/>
          </a:xfrm>
          <a:prstGeom prst="teardrop">
            <a:avLst>
              <a:gd name="adj" fmla="val 115612"/>
            </a:avLst>
          </a:prstGeom>
          <a:solidFill>
            <a:schemeClr val="bg1">
              <a:lumMod val="95000"/>
              <a:lumOff val="5000"/>
              <a:alpha val="60000"/>
            </a:schemeClr>
          </a:solidFill>
          <a:ln>
            <a:solidFill>
              <a:schemeClr val="bg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9001159">
            <a:off x="2813050" y="1446213"/>
            <a:ext cx="3986213" cy="4011612"/>
          </a:xfrm>
          <a:prstGeom prst="teardrop">
            <a:avLst>
              <a:gd name="adj" fmla="val 115612"/>
            </a:avLst>
          </a:prstGeom>
          <a:solidFill>
            <a:schemeClr val="bg1">
              <a:lumMod val="95000"/>
              <a:lumOff val="5000"/>
              <a:alpha val="60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19001159">
            <a:off x="3019425" y="1712913"/>
            <a:ext cx="3556000" cy="3605212"/>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19001159">
            <a:off x="3307533" y="1918817"/>
            <a:ext cx="3027761" cy="3193404"/>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19001159">
            <a:off x="3586823" y="2076417"/>
            <a:ext cx="2601097" cy="2768858"/>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9001159">
            <a:off x="3735278" y="2378868"/>
            <a:ext cx="2251432" cy="2311091"/>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19130664">
            <a:off x="3924172" y="2643053"/>
            <a:ext cx="1827312" cy="1940027"/>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19136990">
            <a:off x="4138244" y="2921937"/>
            <a:ext cx="1398620" cy="1454371"/>
          </a:xfrm>
          <a:prstGeom prst="teardrop">
            <a:avLst>
              <a:gd name="adj" fmla="val 115612"/>
            </a:avLst>
          </a:prstGeom>
          <a:solidFill>
            <a:schemeClr val="bg1">
              <a:lumMod val="95000"/>
              <a:lumOff val="5000"/>
              <a:alpha val="55000"/>
            </a:schemeClr>
          </a:solidFill>
          <a:ln>
            <a:solidFill>
              <a:schemeClr val="bg1">
                <a:lumMod val="65000"/>
                <a:lumOff val="35000"/>
              </a:schemeClr>
            </a:solidFill>
          </a:ln>
          <a:scene3d>
            <a:camera prst="orthographicFront"/>
            <a:lightRig rig="threePt" dir="t"/>
          </a:scene3d>
          <a:sp3d>
            <a:bevelT w="254000" h="1333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827088" y="4586288"/>
            <a:ext cx="77771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Debido al calor, las sardinas se descompusieron y para alejar el olor que éstas desprendían, la comitiva decidió enterrar el pescado en la Casa de Campo.</a:t>
            </a: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6"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circle(in)">
                                      <p:cBhvr>
                                        <p:cTn id="43" dur="3000"/>
                                        <p:tgtEl>
                                          <p:spTgt spid="6"/>
                                        </p:tgtEl>
                                      </p:cBhvr>
                                    </p:animEffect>
                                  </p:childTnLst>
                                </p:cTn>
                              </p:par>
                              <p:par>
                                <p:cTn id="44" presetID="6" presetClass="entr" presetSubtype="16"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circle(in)">
                                      <p:cBhvr>
                                        <p:cTn id="46" dur="3000"/>
                                        <p:tgtEl>
                                          <p:spTgt spid="7"/>
                                        </p:tgtEl>
                                      </p:cBhvr>
                                    </p:animEffect>
                                  </p:childTnLst>
                                </p:cTn>
                              </p:par>
                              <p:par>
                                <p:cTn id="47" presetID="6" presetClass="entr" presetSubtype="1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circle(in)">
                                      <p:cBhvr>
                                        <p:cTn id="49" dur="3000"/>
                                        <p:tgtEl>
                                          <p:spTgt spid="8"/>
                                        </p:tgtEl>
                                      </p:cBhvr>
                                    </p:animEffect>
                                  </p:childTnLst>
                                </p:cTn>
                              </p:par>
                              <p:par>
                                <p:cTn id="50" presetID="6" presetClass="entr" presetSubtype="16"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circle(in)">
                                      <p:cBhvr>
                                        <p:cTn id="52" dur="3000"/>
                                        <p:tgtEl>
                                          <p:spTgt spid="9"/>
                                        </p:tgtEl>
                                      </p:cBhvr>
                                    </p:animEffect>
                                  </p:childTnLst>
                                </p:cTn>
                              </p:par>
                              <p:par>
                                <p:cTn id="53" presetID="6" presetClass="entr" presetSubtype="16"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circle(in)">
                                      <p:cBhvr>
                                        <p:cTn id="55" dur="3000"/>
                                        <p:tgtEl>
                                          <p:spTgt spid="10"/>
                                        </p:tgtEl>
                                      </p:cBhvr>
                                    </p:animEffect>
                                  </p:childTnLst>
                                </p:cTn>
                              </p:par>
                              <p:par>
                                <p:cTn id="56" presetID="6" presetClass="entr" presetSubtype="16"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circle(in)">
                                      <p:cBhvr>
                                        <p:cTn id="58" dur="3000"/>
                                        <p:tgtEl>
                                          <p:spTgt spid="11"/>
                                        </p:tgtEl>
                                      </p:cBhvr>
                                    </p:animEffect>
                                  </p:childTnLst>
                                </p:cTn>
                              </p:par>
                              <p:par>
                                <p:cTn id="59" presetID="6" presetClass="entr" presetSubtype="16"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circle(in)">
                                      <p:cBhvr>
                                        <p:cTn id="61" dur="3000"/>
                                        <p:tgtEl>
                                          <p:spTgt spid="12"/>
                                        </p:tgtEl>
                                      </p:cBhvr>
                                    </p:animEffect>
                                  </p:childTnLst>
                                </p:cTn>
                              </p:par>
                              <p:par>
                                <p:cTn id="62" presetID="6" presetClass="entr" presetSubtype="16"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circle(in)">
                                      <p:cBhvr>
                                        <p:cTn id="64" dur="3000"/>
                                        <p:tgtEl>
                                          <p:spTgt spid="13"/>
                                        </p:tgtEl>
                                      </p:cBhvr>
                                    </p:animEffect>
                                  </p:childTnLst>
                                </p:cTn>
                              </p:par>
                              <p:par>
                                <p:cTn id="65" presetID="6" presetClass="entr" presetSubtype="1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circle(in)">
                                      <p:cBhvr>
                                        <p:cTn id="67" dur="3000"/>
                                        <p:tgtEl>
                                          <p:spTgt spid="14"/>
                                        </p:tgtEl>
                                      </p:cBhvr>
                                    </p:animEffect>
                                  </p:childTnLst>
                                </p:cTn>
                              </p:par>
                            </p:childTnLst>
                          </p:cTn>
                        </p:par>
                        <p:par>
                          <p:cTn id="68" fill="hold">
                            <p:stCondLst>
                              <p:cond delay="3000"/>
                            </p:stCondLst>
                            <p:childTnLst>
                              <p:par>
                                <p:cTn id="69" presetID="17" presetClass="exit" presetSubtype="4" fill="hold" nodeType="afterEffect">
                                  <p:stCondLst>
                                    <p:cond delay="0"/>
                                  </p:stCondLst>
                                  <p:childTnLst>
                                    <p:anim calcmode="lin" valueType="num">
                                      <p:cBhvr>
                                        <p:cTn id="70" dur="5000"/>
                                        <p:tgtEl>
                                          <p:spTgt spid="6"/>
                                        </p:tgtEl>
                                        <p:attrNameLst>
                                          <p:attrName>ppt_x</p:attrName>
                                        </p:attrNameLst>
                                      </p:cBhvr>
                                      <p:tavLst>
                                        <p:tav tm="0">
                                          <p:val>
                                            <p:strVal val="ppt_x"/>
                                          </p:val>
                                        </p:tav>
                                        <p:tav tm="100000">
                                          <p:val>
                                            <p:strVal val="ppt_x"/>
                                          </p:val>
                                        </p:tav>
                                      </p:tavLst>
                                    </p:anim>
                                    <p:anim calcmode="lin" valueType="num">
                                      <p:cBhvr>
                                        <p:cTn id="71" dur="5000"/>
                                        <p:tgtEl>
                                          <p:spTgt spid="6"/>
                                        </p:tgtEl>
                                        <p:attrNameLst>
                                          <p:attrName>ppt_y</p:attrName>
                                        </p:attrNameLst>
                                      </p:cBhvr>
                                      <p:tavLst>
                                        <p:tav tm="0">
                                          <p:val>
                                            <p:strVal val="ppt_y"/>
                                          </p:val>
                                        </p:tav>
                                        <p:tav tm="100000">
                                          <p:val>
                                            <p:strVal val="ppt_y+ppt_h/2"/>
                                          </p:val>
                                        </p:tav>
                                      </p:tavLst>
                                    </p:anim>
                                    <p:anim calcmode="lin" valueType="num">
                                      <p:cBhvr>
                                        <p:cTn id="72" dur="5000"/>
                                        <p:tgtEl>
                                          <p:spTgt spid="6"/>
                                        </p:tgtEl>
                                        <p:attrNameLst>
                                          <p:attrName>ppt_w</p:attrName>
                                        </p:attrNameLst>
                                      </p:cBhvr>
                                      <p:tavLst>
                                        <p:tav tm="0">
                                          <p:val>
                                            <p:strVal val="ppt_w"/>
                                          </p:val>
                                        </p:tav>
                                        <p:tav tm="100000">
                                          <p:val>
                                            <p:strVal val="ppt_w"/>
                                          </p:val>
                                        </p:tav>
                                      </p:tavLst>
                                    </p:anim>
                                    <p:anim calcmode="lin" valueType="num">
                                      <p:cBhvr>
                                        <p:cTn id="73" dur="5000"/>
                                        <p:tgtEl>
                                          <p:spTgt spid="6"/>
                                        </p:tgtEl>
                                        <p:attrNameLst>
                                          <p:attrName>ppt_h</p:attrName>
                                        </p:attrNameLst>
                                      </p:cBhvr>
                                      <p:tavLst>
                                        <p:tav tm="0">
                                          <p:val>
                                            <p:strVal val="ppt_h"/>
                                          </p:val>
                                        </p:tav>
                                        <p:tav tm="100000">
                                          <p:val>
                                            <p:fltVal val="0"/>
                                          </p:val>
                                        </p:tav>
                                      </p:tavLst>
                                    </p:anim>
                                    <p:set>
                                      <p:cBhvr>
                                        <p:cTn id="74" dur="1" fill="hold">
                                          <p:stCondLst>
                                            <p:cond delay="4999"/>
                                          </p:stCondLst>
                                        </p:cTn>
                                        <p:tgtEl>
                                          <p:spTgt spid="6"/>
                                        </p:tgtEl>
                                        <p:attrNameLst>
                                          <p:attrName>style.visibility</p:attrName>
                                        </p:attrNameLst>
                                      </p:cBhvr>
                                      <p:to>
                                        <p:strVal val="hidden"/>
                                      </p:to>
                                    </p:set>
                                  </p:childTnLst>
                                </p:cTn>
                              </p:par>
                              <p:par>
                                <p:cTn id="75" presetID="17" presetClass="exit" presetSubtype="4" fill="hold" nodeType="withEffect">
                                  <p:stCondLst>
                                    <p:cond delay="0"/>
                                  </p:stCondLst>
                                  <p:childTnLst>
                                    <p:anim calcmode="lin" valueType="num">
                                      <p:cBhvr>
                                        <p:cTn id="76" dur="4500"/>
                                        <p:tgtEl>
                                          <p:spTgt spid="7"/>
                                        </p:tgtEl>
                                        <p:attrNameLst>
                                          <p:attrName>ppt_x</p:attrName>
                                        </p:attrNameLst>
                                      </p:cBhvr>
                                      <p:tavLst>
                                        <p:tav tm="0">
                                          <p:val>
                                            <p:strVal val="ppt_x"/>
                                          </p:val>
                                        </p:tav>
                                        <p:tav tm="100000">
                                          <p:val>
                                            <p:strVal val="ppt_x"/>
                                          </p:val>
                                        </p:tav>
                                      </p:tavLst>
                                    </p:anim>
                                    <p:anim calcmode="lin" valueType="num">
                                      <p:cBhvr>
                                        <p:cTn id="77" dur="4500"/>
                                        <p:tgtEl>
                                          <p:spTgt spid="7"/>
                                        </p:tgtEl>
                                        <p:attrNameLst>
                                          <p:attrName>ppt_y</p:attrName>
                                        </p:attrNameLst>
                                      </p:cBhvr>
                                      <p:tavLst>
                                        <p:tav tm="0">
                                          <p:val>
                                            <p:strVal val="ppt_y"/>
                                          </p:val>
                                        </p:tav>
                                        <p:tav tm="100000">
                                          <p:val>
                                            <p:strVal val="ppt_y+ppt_h/2"/>
                                          </p:val>
                                        </p:tav>
                                      </p:tavLst>
                                    </p:anim>
                                    <p:anim calcmode="lin" valueType="num">
                                      <p:cBhvr>
                                        <p:cTn id="78" dur="4500"/>
                                        <p:tgtEl>
                                          <p:spTgt spid="7"/>
                                        </p:tgtEl>
                                        <p:attrNameLst>
                                          <p:attrName>ppt_w</p:attrName>
                                        </p:attrNameLst>
                                      </p:cBhvr>
                                      <p:tavLst>
                                        <p:tav tm="0">
                                          <p:val>
                                            <p:strVal val="ppt_w"/>
                                          </p:val>
                                        </p:tav>
                                        <p:tav tm="100000">
                                          <p:val>
                                            <p:strVal val="ppt_w"/>
                                          </p:val>
                                        </p:tav>
                                      </p:tavLst>
                                    </p:anim>
                                    <p:anim calcmode="lin" valueType="num">
                                      <p:cBhvr>
                                        <p:cTn id="79" dur="4500"/>
                                        <p:tgtEl>
                                          <p:spTgt spid="7"/>
                                        </p:tgtEl>
                                        <p:attrNameLst>
                                          <p:attrName>ppt_h</p:attrName>
                                        </p:attrNameLst>
                                      </p:cBhvr>
                                      <p:tavLst>
                                        <p:tav tm="0">
                                          <p:val>
                                            <p:strVal val="ppt_h"/>
                                          </p:val>
                                        </p:tav>
                                        <p:tav tm="100000">
                                          <p:val>
                                            <p:fltVal val="0"/>
                                          </p:val>
                                        </p:tav>
                                      </p:tavLst>
                                    </p:anim>
                                    <p:set>
                                      <p:cBhvr>
                                        <p:cTn id="80" dur="1" fill="hold">
                                          <p:stCondLst>
                                            <p:cond delay="4499"/>
                                          </p:stCondLst>
                                        </p:cTn>
                                        <p:tgtEl>
                                          <p:spTgt spid="7"/>
                                        </p:tgtEl>
                                        <p:attrNameLst>
                                          <p:attrName>style.visibility</p:attrName>
                                        </p:attrNameLst>
                                      </p:cBhvr>
                                      <p:to>
                                        <p:strVal val="hidden"/>
                                      </p:to>
                                    </p:set>
                                  </p:childTnLst>
                                </p:cTn>
                              </p:par>
                              <p:par>
                                <p:cTn id="81" presetID="17" presetClass="exit" presetSubtype="4" fill="hold" nodeType="withEffect">
                                  <p:stCondLst>
                                    <p:cond delay="0"/>
                                  </p:stCondLst>
                                  <p:childTnLst>
                                    <p:anim calcmode="lin" valueType="num">
                                      <p:cBhvr>
                                        <p:cTn id="82" dur="4000"/>
                                        <p:tgtEl>
                                          <p:spTgt spid="8"/>
                                        </p:tgtEl>
                                        <p:attrNameLst>
                                          <p:attrName>ppt_x</p:attrName>
                                        </p:attrNameLst>
                                      </p:cBhvr>
                                      <p:tavLst>
                                        <p:tav tm="0">
                                          <p:val>
                                            <p:strVal val="ppt_x"/>
                                          </p:val>
                                        </p:tav>
                                        <p:tav tm="100000">
                                          <p:val>
                                            <p:strVal val="ppt_x"/>
                                          </p:val>
                                        </p:tav>
                                      </p:tavLst>
                                    </p:anim>
                                    <p:anim calcmode="lin" valueType="num">
                                      <p:cBhvr>
                                        <p:cTn id="83" dur="4000"/>
                                        <p:tgtEl>
                                          <p:spTgt spid="8"/>
                                        </p:tgtEl>
                                        <p:attrNameLst>
                                          <p:attrName>ppt_y</p:attrName>
                                        </p:attrNameLst>
                                      </p:cBhvr>
                                      <p:tavLst>
                                        <p:tav tm="0">
                                          <p:val>
                                            <p:strVal val="ppt_y"/>
                                          </p:val>
                                        </p:tav>
                                        <p:tav tm="100000">
                                          <p:val>
                                            <p:strVal val="ppt_y+ppt_h/2"/>
                                          </p:val>
                                        </p:tav>
                                      </p:tavLst>
                                    </p:anim>
                                    <p:anim calcmode="lin" valueType="num">
                                      <p:cBhvr>
                                        <p:cTn id="84" dur="4000"/>
                                        <p:tgtEl>
                                          <p:spTgt spid="8"/>
                                        </p:tgtEl>
                                        <p:attrNameLst>
                                          <p:attrName>ppt_w</p:attrName>
                                        </p:attrNameLst>
                                      </p:cBhvr>
                                      <p:tavLst>
                                        <p:tav tm="0">
                                          <p:val>
                                            <p:strVal val="ppt_w"/>
                                          </p:val>
                                        </p:tav>
                                        <p:tav tm="100000">
                                          <p:val>
                                            <p:strVal val="ppt_w"/>
                                          </p:val>
                                        </p:tav>
                                      </p:tavLst>
                                    </p:anim>
                                    <p:anim calcmode="lin" valueType="num">
                                      <p:cBhvr>
                                        <p:cTn id="85" dur="4000"/>
                                        <p:tgtEl>
                                          <p:spTgt spid="8"/>
                                        </p:tgtEl>
                                        <p:attrNameLst>
                                          <p:attrName>ppt_h</p:attrName>
                                        </p:attrNameLst>
                                      </p:cBhvr>
                                      <p:tavLst>
                                        <p:tav tm="0">
                                          <p:val>
                                            <p:strVal val="ppt_h"/>
                                          </p:val>
                                        </p:tav>
                                        <p:tav tm="100000">
                                          <p:val>
                                            <p:fltVal val="0"/>
                                          </p:val>
                                        </p:tav>
                                      </p:tavLst>
                                    </p:anim>
                                    <p:set>
                                      <p:cBhvr>
                                        <p:cTn id="86" dur="1" fill="hold">
                                          <p:stCondLst>
                                            <p:cond delay="3999"/>
                                          </p:stCondLst>
                                        </p:cTn>
                                        <p:tgtEl>
                                          <p:spTgt spid="8"/>
                                        </p:tgtEl>
                                        <p:attrNameLst>
                                          <p:attrName>style.visibility</p:attrName>
                                        </p:attrNameLst>
                                      </p:cBhvr>
                                      <p:to>
                                        <p:strVal val="hidden"/>
                                      </p:to>
                                    </p:set>
                                  </p:childTnLst>
                                </p:cTn>
                              </p:par>
                              <p:par>
                                <p:cTn id="87" presetID="17" presetClass="exit" presetSubtype="4" fill="hold" nodeType="withEffect">
                                  <p:stCondLst>
                                    <p:cond delay="0"/>
                                  </p:stCondLst>
                                  <p:childTnLst>
                                    <p:anim calcmode="lin" valueType="num">
                                      <p:cBhvr>
                                        <p:cTn id="88" dur="3500"/>
                                        <p:tgtEl>
                                          <p:spTgt spid="9"/>
                                        </p:tgtEl>
                                        <p:attrNameLst>
                                          <p:attrName>ppt_x</p:attrName>
                                        </p:attrNameLst>
                                      </p:cBhvr>
                                      <p:tavLst>
                                        <p:tav tm="0">
                                          <p:val>
                                            <p:strVal val="ppt_x"/>
                                          </p:val>
                                        </p:tav>
                                        <p:tav tm="100000">
                                          <p:val>
                                            <p:strVal val="ppt_x"/>
                                          </p:val>
                                        </p:tav>
                                      </p:tavLst>
                                    </p:anim>
                                    <p:anim calcmode="lin" valueType="num">
                                      <p:cBhvr>
                                        <p:cTn id="89" dur="3500"/>
                                        <p:tgtEl>
                                          <p:spTgt spid="9"/>
                                        </p:tgtEl>
                                        <p:attrNameLst>
                                          <p:attrName>ppt_y</p:attrName>
                                        </p:attrNameLst>
                                      </p:cBhvr>
                                      <p:tavLst>
                                        <p:tav tm="0">
                                          <p:val>
                                            <p:strVal val="ppt_y"/>
                                          </p:val>
                                        </p:tav>
                                        <p:tav tm="100000">
                                          <p:val>
                                            <p:strVal val="ppt_y+ppt_h/2"/>
                                          </p:val>
                                        </p:tav>
                                      </p:tavLst>
                                    </p:anim>
                                    <p:anim calcmode="lin" valueType="num">
                                      <p:cBhvr>
                                        <p:cTn id="90" dur="3500"/>
                                        <p:tgtEl>
                                          <p:spTgt spid="9"/>
                                        </p:tgtEl>
                                        <p:attrNameLst>
                                          <p:attrName>ppt_w</p:attrName>
                                        </p:attrNameLst>
                                      </p:cBhvr>
                                      <p:tavLst>
                                        <p:tav tm="0">
                                          <p:val>
                                            <p:strVal val="ppt_w"/>
                                          </p:val>
                                        </p:tav>
                                        <p:tav tm="100000">
                                          <p:val>
                                            <p:strVal val="ppt_w"/>
                                          </p:val>
                                        </p:tav>
                                      </p:tavLst>
                                    </p:anim>
                                    <p:anim calcmode="lin" valueType="num">
                                      <p:cBhvr>
                                        <p:cTn id="91" dur="3500"/>
                                        <p:tgtEl>
                                          <p:spTgt spid="9"/>
                                        </p:tgtEl>
                                        <p:attrNameLst>
                                          <p:attrName>ppt_h</p:attrName>
                                        </p:attrNameLst>
                                      </p:cBhvr>
                                      <p:tavLst>
                                        <p:tav tm="0">
                                          <p:val>
                                            <p:strVal val="ppt_h"/>
                                          </p:val>
                                        </p:tav>
                                        <p:tav tm="100000">
                                          <p:val>
                                            <p:fltVal val="0"/>
                                          </p:val>
                                        </p:tav>
                                      </p:tavLst>
                                    </p:anim>
                                    <p:set>
                                      <p:cBhvr>
                                        <p:cTn id="92" dur="1" fill="hold">
                                          <p:stCondLst>
                                            <p:cond delay="3499"/>
                                          </p:stCondLst>
                                        </p:cTn>
                                        <p:tgtEl>
                                          <p:spTgt spid="9"/>
                                        </p:tgtEl>
                                        <p:attrNameLst>
                                          <p:attrName>style.visibility</p:attrName>
                                        </p:attrNameLst>
                                      </p:cBhvr>
                                      <p:to>
                                        <p:strVal val="hidden"/>
                                      </p:to>
                                    </p:set>
                                  </p:childTnLst>
                                </p:cTn>
                              </p:par>
                              <p:par>
                                <p:cTn id="93" presetID="17" presetClass="exit" presetSubtype="4" fill="hold" nodeType="withEffect">
                                  <p:stCondLst>
                                    <p:cond delay="0"/>
                                  </p:stCondLst>
                                  <p:childTnLst>
                                    <p:anim calcmode="lin" valueType="num">
                                      <p:cBhvr>
                                        <p:cTn id="94" dur="3000"/>
                                        <p:tgtEl>
                                          <p:spTgt spid="10"/>
                                        </p:tgtEl>
                                        <p:attrNameLst>
                                          <p:attrName>ppt_x</p:attrName>
                                        </p:attrNameLst>
                                      </p:cBhvr>
                                      <p:tavLst>
                                        <p:tav tm="0">
                                          <p:val>
                                            <p:strVal val="ppt_x"/>
                                          </p:val>
                                        </p:tav>
                                        <p:tav tm="100000">
                                          <p:val>
                                            <p:strVal val="ppt_x"/>
                                          </p:val>
                                        </p:tav>
                                      </p:tavLst>
                                    </p:anim>
                                    <p:anim calcmode="lin" valueType="num">
                                      <p:cBhvr>
                                        <p:cTn id="95" dur="3000"/>
                                        <p:tgtEl>
                                          <p:spTgt spid="10"/>
                                        </p:tgtEl>
                                        <p:attrNameLst>
                                          <p:attrName>ppt_y</p:attrName>
                                        </p:attrNameLst>
                                      </p:cBhvr>
                                      <p:tavLst>
                                        <p:tav tm="0">
                                          <p:val>
                                            <p:strVal val="ppt_y"/>
                                          </p:val>
                                        </p:tav>
                                        <p:tav tm="100000">
                                          <p:val>
                                            <p:strVal val="ppt_y+ppt_h/2"/>
                                          </p:val>
                                        </p:tav>
                                      </p:tavLst>
                                    </p:anim>
                                    <p:anim calcmode="lin" valueType="num">
                                      <p:cBhvr>
                                        <p:cTn id="96" dur="3000"/>
                                        <p:tgtEl>
                                          <p:spTgt spid="10"/>
                                        </p:tgtEl>
                                        <p:attrNameLst>
                                          <p:attrName>ppt_w</p:attrName>
                                        </p:attrNameLst>
                                      </p:cBhvr>
                                      <p:tavLst>
                                        <p:tav tm="0">
                                          <p:val>
                                            <p:strVal val="ppt_w"/>
                                          </p:val>
                                        </p:tav>
                                        <p:tav tm="100000">
                                          <p:val>
                                            <p:strVal val="ppt_w"/>
                                          </p:val>
                                        </p:tav>
                                      </p:tavLst>
                                    </p:anim>
                                    <p:anim calcmode="lin" valueType="num">
                                      <p:cBhvr>
                                        <p:cTn id="97" dur="3000"/>
                                        <p:tgtEl>
                                          <p:spTgt spid="10"/>
                                        </p:tgtEl>
                                        <p:attrNameLst>
                                          <p:attrName>ppt_h</p:attrName>
                                        </p:attrNameLst>
                                      </p:cBhvr>
                                      <p:tavLst>
                                        <p:tav tm="0">
                                          <p:val>
                                            <p:strVal val="ppt_h"/>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17" presetClass="exit" presetSubtype="4" fill="hold" nodeType="withEffect">
                                  <p:stCondLst>
                                    <p:cond delay="0"/>
                                  </p:stCondLst>
                                  <p:childTnLst>
                                    <p:anim calcmode="lin" valueType="num">
                                      <p:cBhvr>
                                        <p:cTn id="100" dur="2500"/>
                                        <p:tgtEl>
                                          <p:spTgt spid="11"/>
                                        </p:tgtEl>
                                        <p:attrNameLst>
                                          <p:attrName>ppt_x</p:attrName>
                                        </p:attrNameLst>
                                      </p:cBhvr>
                                      <p:tavLst>
                                        <p:tav tm="0">
                                          <p:val>
                                            <p:strVal val="ppt_x"/>
                                          </p:val>
                                        </p:tav>
                                        <p:tav tm="100000">
                                          <p:val>
                                            <p:strVal val="ppt_x"/>
                                          </p:val>
                                        </p:tav>
                                      </p:tavLst>
                                    </p:anim>
                                    <p:anim calcmode="lin" valueType="num">
                                      <p:cBhvr>
                                        <p:cTn id="101" dur="2500"/>
                                        <p:tgtEl>
                                          <p:spTgt spid="11"/>
                                        </p:tgtEl>
                                        <p:attrNameLst>
                                          <p:attrName>ppt_y</p:attrName>
                                        </p:attrNameLst>
                                      </p:cBhvr>
                                      <p:tavLst>
                                        <p:tav tm="0">
                                          <p:val>
                                            <p:strVal val="ppt_y"/>
                                          </p:val>
                                        </p:tav>
                                        <p:tav tm="100000">
                                          <p:val>
                                            <p:strVal val="ppt_y+ppt_h/2"/>
                                          </p:val>
                                        </p:tav>
                                      </p:tavLst>
                                    </p:anim>
                                    <p:anim calcmode="lin" valueType="num">
                                      <p:cBhvr>
                                        <p:cTn id="102" dur="2500"/>
                                        <p:tgtEl>
                                          <p:spTgt spid="11"/>
                                        </p:tgtEl>
                                        <p:attrNameLst>
                                          <p:attrName>ppt_w</p:attrName>
                                        </p:attrNameLst>
                                      </p:cBhvr>
                                      <p:tavLst>
                                        <p:tav tm="0">
                                          <p:val>
                                            <p:strVal val="ppt_w"/>
                                          </p:val>
                                        </p:tav>
                                        <p:tav tm="100000">
                                          <p:val>
                                            <p:strVal val="ppt_w"/>
                                          </p:val>
                                        </p:tav>
                                      </p:tavLst>
                                    </p:anim>
                                    <p:anim calcmode="lin" valueType="num">
                                      <p:cBhvr>
                                        <p:cTn id="103" dur="2500"/>
                                        <p:tgtEl>
                                          <p:spTgt spid="11"/>
                                        </p:tgtEl>
                                        <p:attrNameLst>
                                          <p:attrName>ppt_h</p:attrName>
                                        </p:attrNameLst>
                                      </p:cBhvr>
                                      <p:tavLst>
                                        <p:tav tm="0">
                                          <p:val>
                                            <p:strVal val="ppt_h"/>
                                          </p:val>
                                        </p:tav>
                                        <p:tav tm="100000">
                                          <p:val>
                                            <p:fltVal val="0"/>
                                          </p:val>
                                        </p:tav>
                                      </p:tavLst>
                                    </p:anim>
                                    <p:set>
                                      <p:cBhvr>
                                        <p:cTn id="104" dur="1" fill="hold">
                                          <p:stCondLst>
                                            <p:cond delay="2499"/>
                                          </p:stCondLst>
                                        </p:cTn>
                                        <p:tgtEl>
                                          <p:spTgt spid="11"/>
                                        </p:tgtEl>
                                        <p:attrNameLst>
                                          <p:attrName>style.visibility</p:attrName>
                                        </p:attrNameLst>
                                      </p:cBhvr>
                                      <p:to>
                                        <p:strVal val="hidden"/>
                                      </p:to>
                                    </p:set>
                                  </p:childTnLst>
                                </p:cTn>
                              </p:par>
                              <p:par>
                                <p:cTn id="105" presetID="17" presetClass="exit" presetSubtype="4" fill="hold" nodeType="withEffect">
                                  <p:stCondLst>
                                    <p:cond delay="0"/>
                                  </p:stCondLst>
                                  <p:childTnLst>
                                    <p:anim calcmode="lin" valueType="num">
                                      <p:cBhvr>
                                        <p:cTn id="106" dur="2000"/>
                                        <p:tgtEl>
                                          <p:spTgt spid="12"/>
                                        </p:tgtEl>
                                        <p:attrNameLst>
                                          <p:attrName>ppt_x</p:attrName>
                                        </p:attrNameLst>
                                      </p:cBhvr>
                                      <p:tavLst>
                                        <p:tav tm="0">
                                          <p:val>
                                            <p:strVal val="ppt_x"/>
                                          </p:val>
                                        </p:tav>
                                        <p:tav tm="100000">
                                          <p:val>
                                            <p:strVal val="ppt_x"/>
                                          </p:val>
                                        </p:tav>
                                      </p:tavLst>
                                    </p:anim>
                                    <p:anim calcmode="lin" valueType="num">
                                      <p:cBhvr>
                                        <p:cTn id="107" dur="2000"/>
                                        <p:tgtEl>
                                          <p:spTgt spid="12"/>
                                        </p:tgtEl>
                                        <p:attrNameLst>
                                          <p:attrName>ppt_y</p:attrName>
                                        </p:attrNameLst>
                                      </p:cBhvr>
                                      <p:tavLst>
                                        <p:tav tm="0">
                                          <p:val>
                                            <p:strVal val="ppt_y"/>
                                          </p:val>
                                        </p:tav>
                                        <p:tav tm="100000">
                                          <p:val>
                                            <p:strVal val="ppt_y+ppt_h/2"/>
                                          </p:val>
                                        </p:tav>
                                      </p:tavLst>
                                    </p:anim>
                                    <p:anim calcmode="lin" valueType="num">
                                      <p:cBhvr>
                                        <p:cTn id="108" dur="2000"/>
                                        <p:tgtEl>
                                          <p:spTgt spid="12"/>
                                        </p:tgtEl>
                                        <p:attrNameLst>
                                          <p:attrName>ppt_w</p:attrName>
                                        </p:attrNameLst>
                                      </p:cBhvr>
                                      <p:tavLst>
                                        <p:tav tm="0">
                                          <p:val>
                                            <p:strVal val="ppt_w"/>
                                          </p:val>
                                        </p:tav>
                                        <p:tav tm="100000">
                                          <p:val>
                                            <p:strVal val="ppt_w"/>
                                          </p:val>
                                        </p:tav>
                                      </p:tavLst>
                                    </p:anim>
                                    <p:anim calcmode="lin" valueType="num">
                                      <p:cBhvr>
                                        <p:cTn id="109" dur="2000"/>
                                        <p:tgtEl>
                                          <p:spTgt spid="12"/>
                                        </p:tgtEl>
                                        <p:attrNameLst>
                                          <p:attrName>ppt_h</p:attrName>
                                        </p:attrNameLst>
                                      </p:cBhvr>
                                      <p:tavLst>
                                        <p:tav tm="0">
                                          <p:val>
                                            <p:strVal val="ppt_h"/>
                                          </p:val>
                                        </p:tav>
                                        <p:tav tm="100000">
                                          <p:val>
                                            <p:fltVal val="0"/>
                                          </p:val>
                                        </p:tav>
                                      </p:tavLst>
                                    </p:anim>
                                    <p:set>
                                      <p:cBhvr>
                                        <p:cTn id="110" dur="1" fill="hold">
                                          <p:stCondLst>
                                            <p:cond delay="1999"/>
                                          </p:stCondLst>
                                        </p:cTn>
                                        <p:tgtEl>
                                          <p:spTgt spid="12"/>
                                        </p:tgtEl>
                                        <p:attrNameLst>
                                          <p:attrName>style.visibility</p:attrName>
                                        </p:attrNameLst>
                                      </p:cBhvr>
                                      <p:to>
                                        <p:strVal val="hidden"/>
                                      </p:to>
                                    </p:set>
                                  </p:childTnLst>
                                </p:cTn>
                              </p:par>
                              <p:par>
                                <p:cTn id="111" presetID="17" presetClass="exit" presetSubtype="4" fill="hold" nodeType="withEffect">
                                  <p:stCondLst>
                                    <p:cond delay="0"/>
                                  </p:stCondLst>
                                  <p:childTnLst>
                                    <p:anim calcmode="lin" valueType="num">
                                      <p:cBhvr>
                                        <p:cTn id="112" dur="1500"/>
                                        <p:tgtEl>
                                          <p:spTgt spid="13"/>
                                        </p:tgtEl>
                                        <p:attrNameLst>
                                          <p:attrName>ppt_x</p:attrName>
                                        </p:attrNameLst>
                                      </p:cBhvr>
                                      <p:tavLst>
                                        <p:tav tm="0">
                                          <p:val>
                                            <p:strVal val="ppt_x"/>
                                          </p:val>
                                        </p:tav>
                                        <p:tav tm="100000">
                                          <p:val>
                                            <p:strVal val="ppt_x"/>
                                          </p:val>
                                        </p:tav>
                                      </p:tavLst>
                                    </p:anim>
                                    <p:anim calcmode="lin" valueType="num">
                                      <p:cBhvr>
                                        <p:cTn id="113" dur="1500"/>
                                        <p:tgtEl>
                                          <p:spTgt spid="13"/>
                                        </p:tgtEl>
                                        <p:attrNameLst>
                                          <p:attrName>ppt_y</p:attrName>
                                        </p:attrNameLst>
                                      </p:cBhvr>
                                      <p:tavLst>
                                        <p:tav tm="0">
                                          <p:val>
                                            <p:strVal val="ppt_y"/>
                                          </p:val>
                                        </p:tav>
                                        <p:tav tm="100000">
                                          <p:val>
                                            <p:strVal val="ppt_y+ppt_h/2"/>
                                          </p:val>
                                        </p:tav>
                                      </p:tavLst>
                                    </p:anim>
                                    <p:anim calcmode="lin" valueType="num">
                                      <p:cBhvr>
                                        <p:cTn id="114" dur="1500"/>
                                        <p:tgtEl>
                                          <p:spTgt spid="13"/>
                                        </p:tgtEl>
                                        <p:attrNameLst>
                                          <p:attrName>ppt_w</p:attrName>
                                        </p:attrNameLst>
                                      </p:cBhvr>
                                      <p:tavLst>
                                        <p:tav tm="0">
                                          <p:val>
                                            <p:strVal val="ppt_w"/>
                                          </p:val>
                                        </p:tav>
                                        <p:tav tm="100000">
                                          <p:val>
                                            <p:strVal val="ppt_w"/>
                                          </p:val>
                                        </p:tav>
                                      </p:tavLst>
                                    </p:anim>
                                    <p:anim calcmode="lin" valueType="num">
                                      <p:cBhvr>
                                        <p:cTn id="115" dur="1500"/>
                                        <p:tgtEl>
                                          <p:spTgt spid="13"/>
                                        </p:tgtEl>
                                        <p:attrNameLst>
                                          <p:attrName>ppt_h</p:attrName>
                                        </p:attrNameLst>
                                      </p:cBhvr>
                                      <p:tavLst>
                                        <p:tav tm="0">
                                          <p:val>
                                            <p:strVal val="ppt_h"/>
                                          </p:val>
                                        </p:tav>
                                        <p:tav tm="100000">
                                          <p:val>
                                            <p:fltVal val="0"/>
                                          </p:val>
                                        </p:tav>
                                      </p:tavLst>
                                    </p:anim>
                                    <p:set>
                                      <p:cBhvr>
                                        <p:cTn id="116" dur="1" fill="hold">
                                          <p:stCondLst>
                                            <p:cond delay="1499"/>
                                          </p:stCondLst>
                                        </p:cTn>
                                        <p:tgtEl>
                                          <p:spTgt spid="13"/>
                                        </p:tgtEl>
                                        <p:attrNameLst>
                                          <p:attrName>style.visibility</p:attrName>
                                        </p:attrNameLst>
                                      </p:cBhvr>
                                      <p:to>
                                        <p:strVal val="hidden"/>
                                      </p:to>
                                    </p:set>
                                  </p:childTnLst>
                                </p:cTn>
                              </p:par>
                              <p:par>
                                <p:cTn id="117" presetID="17" presetClass="exit" presetSubtype="4" fill="hold" nodeType="withEffect">
                                  <p:stCondLst>
                                    <p:cond delay="0"/>
                                  </p:stCondLst>
                                  <p:childTnLst>
                                    <p:anim calcmode="lin" valueType="num">
                                      <p:cBhvr>
                                        <p:cTn id="118" dur="1000"/>
                                        <p:tgtEl>
                                          <p:spTgt spid="14"/>
                                        </p:tgtEl>
                                        <p:attrNameLst>
                                          <p:attrName>ppt_x</p:attrName>
                                        </p:attrNameLst>
                                      </p:cBhvr>
                                      <p:tavLst>
                                        <p:tav tm="0">
                                          <p:val>
                                            <p:strVal val="ppt_x"/>
                                          </p:val>
                                        </p:tav>
                                        <p:tav tm="100000">
                                          <p:val>
                                            <p:strVal val="ppt_x"/>
                                          </p:val>
                                        </p:tav>
                                      </p:tavLst>
                                    </p:anim>
                                    <p:anim calcmode="lin" valueType="num">
                                      <p:cBhvr>
                                        <p:cTn id="119" dur="1000"/>
                                        <p:tgtEl>
                                          <p:spTgt spid="14"/>
                                        </p:tgtEl>
                                        <p:attrNameLst>
                                          <p:attrName>ppt_y</p:attrName>
                                        </p:attrNameLst>
                                      </p:cBhvr>
                                      <p:tavLst>
                                        <p:tav tm="0">
                                          <p:val>
                                            <p:strVal val="ppt_y"/>
                                          </p:val>
                                        </p:tav>
                                        <p:tav tm="100000">
                                          <p:val>
                                            <p:strVal val="ppt_y+ppt_h/2"/>
                                          </p:val>
                                        </p:tav>
                                      </p:tavLst>
                                    </p:anim>
                                    <p:anim calcmode="lin" valueType="num">
                                      <p:cBhvr>
                                        <p:cTn id="120" dur="1000"/>
                                        <p:tgtEl>
                                          <p:spTgt spid="14"/>
                                        </p:tgtEl>
                                        <p:attrNameLst>
                                          <p:attrName>ppt_w</p:attrName>
                                        </p:attrNameLst>
                                      </p:cBhvr>
                                      <p:tavLst>
                                        <p:tav tm="0">
                                          <p:val>
                                            <p:strVal val="ppt_w"/>
                                          </p:val>
                                        </p:tav>
                                        <p:tav tm="100000">
                                          <p:val>
                                            <p:strVal val="ppt_w"/>
                                          </p:val>
                                        </p:tav>
                                      </p:tavLst>
                                    </p:anim>
                                    <p:anim calcmode="lin" valueType="num">
                                      <p:cBhvr>
                                        <p:cTn id="121" dur="1000"/>
                                        <p:tgtEl>
                                          <p:spTgt spid="14"/>
                                        </p:tgtEl>
                                        <p:attrNameLst>
                                          <p:attrName>ppt_h</p:attrName>
                                        </p:attrNameLst>
                                      </p:cBhvr>
                                      <p:tavLst>
                                        <p:tav tm="0">
                                          <p:val>
                                            <p:strVal val="ppt_h"/>
                                          </p:val>
                                        </p:tav>
                                        <p:tav tm="100000">
                                          <p:val>
                                            <p:fltVal val="0"/>
                                          </p:val>
                                        </p:tav>
                                      </p:tavLst>
                                    </p:anim>
                                    <p:set>
                                      <p:cBhvr>
                                        <p:cTn id="122" dur="1" fill="hold">
                                          <p:stCondLst>
                                            <p:cond delay="999"/>
                                          </p:stCondLst>
                                        </p:cTn>
                                        <p:tgtEl>
                                          <p:spTgt spid="14"/>
                                        </p:tgtEl>
                                        <p:attrNameLst>
                                          <p:attrName>style.visibility</p:attrName>
                                        </p:attrNameLst>
                                      </p:cBhvr>
                                      <p:to>
                                        <p:strVal val="hidden"/>
                                      </p:to>
                                    </p:set>
                                  </p:childTnLst>
                                </p:cTn>
                              </p:par>
                              <p:par>
                                <p:cTn id="123" presetID="17" presetClass="entr" presetSubtype="1"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4700" fill="hold"/>
                                        <p:tgtEl>
                                          <p:spTgt spid="4"/>
                                        </p:tgtEl>
                                        <p:attrNameLst>
                                          <p:attrName>ppt_x</p:attrName>
                                        </p:attrNameLst>
                                      </p:cBhvr>
                                      <p:tavLst>
                                        <p:tav tm="0">
                                          <p:val>
                                            <p:strVal val="#ppt_x"/>
                                          </p:val>
                                        </p:tav>
                                        <p:tav tm="100000">
                                          <p:val>
                                            <p:strVal val="#ppt_x"/>
                                          </p:val>
                                        </p:tav>
                                      </p:tavLst>
                                    </p:anim>
                                    <p:anim calcmode="lin" valueType="num">
                                      <p:cBhvr>
                                        <p:cTn id="126" dur="4700" fill="hold"/>
                                        <p:tgtEl>
                                          <p:spTgt spid="4"/>
                                        </p:tgtEl>
                                        <p:attrNameLst>
                                          <p:attrName>ppt_y</p:attrName>
                                        </p:attrNameLst>
                                      </p:cBhvr>
                                      <p:tavLst>
                                        <p:tav tm="0">
                                          <p:val>
                                            <p:strVal val="#ppt_y-#ppt_h/2"/>
                                          </p:val>
                                        </p:tav>
                                        <p:tav tm="100000">
                                          <p:val>
                                            <p:strVal val="#ppt_y"/>
                                          </p:val>
                                        </p:tav>
                                      </p:tavLst>
                                    </p:anim>
                                    <p:anim calcmode="lin" valueType="num">
                                      <p:cBhvr>
                                        <p:cTn id="127" dur="4700" fill="hold"/>
                                        <p:tgtEl>
                                          <p:spTgt spid="4"/>
                                        </p:tgtEl>
                                        <p:attrNameLst>
                                          <p:attrName>ppt_w</p:attrName>
                                        </p:attrNameLst>
                                      </p:cBhvr>
                                      <p:tavLst>
                                        <p:tav tm="0">
                                          <p:val>
                                            <p:strVal val="#ppt_w"/>
                                          </p:val>
                                        </p:tav>
                                        <p:tav tm="100000">
                                          <p:val>
                                            <p:strVal val="#ppt_w"/>
                                          </p:val>
                                        </p:tav>
                                      </p:tavLst>
                                    </p:anim>
                                    <p:anim calcmode="lin" valueType="num">
                                      <p:cBhvr>
                                        <p:cTn id="128" dur="4700" fill="hold"/>
                                        <p:tgtEl>
                                          <p:spTgt spid="4"/>
                                        </p:tgtEl>
                                        <p:attrNameLst>
                                          <p:attrName>ppt_h</p:attrName>
                                        </p:attrNameLst>
                                      </p:cBhvr>
                                      <p:tavLst>
                                        <p:tav tm="0">
                                          <p:val>
                                            <p:fltVal val="0"/>
                                          </p:val>
                                        </p:tav>
                                        <p:tav tm="100000">
                                          <p:val>
                                            <p:strVal val="#ppt_h"/>
                                          </p:val>
                                        </p:tav>
                                      </p:tavLst>
                                    </p:anim>
                                  </p:childTnLst>
                                </p:cTn>
                              </p:par>
                              <p:par>
                                <p:cTn id="129" presetID="3" presetClass="entr" presetSubtype="10"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Effect transition="in" filter="blinds(horizontal)">
                                      <p:cBhvr>
                                        <p:cTn id="131" dur="4700"/>
                                        <p:tgtEl>
                                          <p:spTgt spid="4"/>
                                        </p:tgtEl>
                                      </p:cBhvr>
                                    </p:animEffect>
                                  </p:childTnLst>
                                </p:cTn>
                              </p:par>
                            </p:childTnLst>
                          </p:cTn>
                        </p:par>
                        <p:par>
                          <p:cTn id="132" fill="hold">
                            <p:stCondLst>
                              <p:cond delay="8000"/>
                            </p:stCondLst>
                            <p:childTnLst>
                              <p:par>
                                <p:cTn id="133" presetID="40" presetClass="entr" presetSubtype="0" fill="hold" grpId="0" nodeType="afterEffect">
                                  <p:stCondLst>
                                    <p:cond delay="0"/>
                                  </p:stCondLst>
                                  <p:iterate type="lt">
                                    <p:tmPct val="10000"/>
                                  </p:iterate>
                                  <p:childTnLst>
                                    <p:set>
                                      <p:cBhvr>
                                        <p:cTn id="134" dur="1" fill="hold">
                                          <p:stCondLst>
                                            <p:cond delay="0"/>
                                          </p:stCondLst>
                                        </p:cTn>
                                        <p:tgtEl>
                                          <p:spTgt spid="17"/>
                                        </p:tgtEl>
                                        <p:attrNameLst>
                                          <p:attrName>style.visibility</p:attrName>
                                        </p:attrNameLst>
                                      </p:cBhvr>
                                      <p:to>
                                        <p:strVal val="visible"/>
                                      </p:to>
                                    </p:set>
                                    <p:animEffect transition="in" filter="fade">
                                      <p:cBhvr>
                                        <p:cTn id="135" dur="1000"/>
                                        <p:tgtEl>
                                          <p:spTgt spid="17"/>
                                        </p:tgtEl>
                                      </p:cBhvr>
                                    </p:animEffect>
                                    <p:anim calcmode="lin" valueType="num">
                                      <p:cBhvr>
                                        <p:cTn id="136" dur="1000" fill="hold"/>
                                        <p:tgtEl>
                                          <p:spTgt spid="17"/>
                                        </p:tgtEl>
                                        <p:attrNameLst>
                                          <p:attrName>ppt_x</p:attrName>
                                        </p:attrNameLst>
                                      </p:cBhvr>
                                      <p:tavLst>
                                        <p:tav tm="0">
                                          <p:val>
                                            <p:strVal val="#ppt_x-.1"/>
                                          </p:val>
                                        </p:tav>
                                        <p:tav tm="100000">
                                          <p:val>
                                            <p:strVal val="#ppt_x"/>
                                          </p:val>
                                        </p:tav>
                                      </p:tavLst>
                                    </p:anim>
                                    <p:anim calcmode="lin" valueType="num">
                                      <p:cBhvr>
                                        <p:cTn id="13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grpSp>
        <p:nvGrpSpPr>
          <p:cNvPr id="8" name="8 Grupo"/>
          <p:cNvGrpSpPr/>
          <p:nvPr/>
        </p:nvGrpSpPr>
        <p:grpSpPr>
          <a:xfrm rot="5400000">
            <a:off x="601226" y="1256110"/>
            <a:ext cx="4583938" cy="3500438"/>
            <a:chOff x="0" y="4572008"/>
            <a:chExt cx="9144000" cy="2285992"/>
          </a:xfrm>
          <a:pattFill prst="pct5">
            <a:fgClr>
              <a:schemeClr val="bg2">
                <a:lumMod val="50000"/>
              </a:schemeClr>
            </a:fgClr>
            <a:bgClr>
              <a:schemeClr val="bg2">
                <a:lumMod val="75000"/>
              </a:schemeClr>
            </a:bgClr>
          </a:pattFill>
          <a:effectLst>
            <a:glow rad="381000">
              <a:schemeClr val="bg1">
                <a:lumMod val="85000"/>
                <a:lumOff val="15000"/>
                <a:alpha val="70000"/>
              </a:schemeClr>
            </a:glow>
          </a:effectLst>
        </p:grpSpPr>
        <p:sp>
          <p:nvSpPr>
            <p:cNvPr id="10" name="9 Triángulo isósceles"/>
            <p:cNvSpPr/>
            <p:nvPr/>
          </p:nvSpPr>
          <p:spPr>
            <a:xfrm>
              <a:off x="0" y="6429396"/>
              <a:ext cx="9144000" cy="428604"/>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714348" y="6000768"/>
              <a:ext cx="7786742" cy="428628"/>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1214414" y="5643578"/>
              <a:ext cx="678661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1571604" y="5286388"/>
              <a:ext cx="6000792"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1643042" y="4929198"/>
              <a:ext cx="5786478"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1857356" y="4572008"/>
              <a:ext cx="535785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9" name="15 Grupo"/>
          <p:cNvGrpSpPr/>
          <p:nvPr/>
        </p:nvGrpSpPr>
        <p:grpSpPr>
          <a:xfrm rot="16200000">
            <a:off x="3952871" y="1273958"/>
            <a:ext cx="4524407" cy="3286148"/>
            <a:chOff x="0" y="4572008"/>
            <a:chExt cx="9144000" cy="2285992"/>
          </a:xfrm>
          <a:pattFill prst="pct5">
            <a:fgClr>
              <a:schemeClr val="bg2">
                <a:lumMod val="50000"/>
              </a:schemeClr>
            </a:fgClr>
            <a:bgClr>
              <a:schemeClr val="bg2">
                <a:lumMod val="75000"/>
              </a:schemeClr>
            </a:bgClr>
          </a:pattFill>
          <a:effectLst>
            <a:glow rad="381000">
              <a:schemeClr val="bg1">
                <a:lumMod val="85000"/>
                <a:lumOff val="15000"/>
                <a:alpha val="70000"/>
              </a:schemeClr>
            </a:glow>
          </a:effectLst>
        </p:grpSpPr>
        <p:sp>
          <p:nvSpPr>
            <p:cNvPr id="17" name="16 Triángulo isósceles"/>
            <p:cNvSpPr/>
            <p:nvPr/>
          </p:nvSpPr>
          <p:spPr>
            <a:xfrm>
              <a:off x="0" y="6429396"/>
              <a:ext cx="9144000" cy="428604"/>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714348" y="6000768"/>
              <a:ext cx="7786742" cy="428628"/>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214414" y="5643578"/>
              <a:ext cx="678661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1571604" y="5286388"/>
              <a:ext cx="6000792"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1643042" y="4929198"/>
              <a:ext cx="5786478"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1857356" y="4572008"/>
              <a:ext cx="535785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16" name="7 Grupo"/>
          <p:cNvGrpSpPr/>
          <p:nvPr/>
        </p:nvGrpSpPr>
        <p:grpSpPr>
          <a:xfrm>
            <a:off x="1571604" y="2738437"/>
            <a:ext cx="6000792" cy="2500330"/>
            <a:chOff x="0" y="4572008"/>
            <a:chExt cx="9144000" cy="2285992"/>
          </a:xfrm>
          <a:pattFill prst="pct5">
            <a:fgClr>
              <a:schemeClr val="bg2">
                <a:lumMod val="50000"/>
              </a:schemeClr>
            </a:fgClr>
            <a:bgClr>
              <a:schemeClr val="bg2">
                <a:lumMod val="75000"/>
              </a:schemeClr>
            </a:bgClr>
          </a:pattFill>
          <a:effectLst>
            <a:glow rad="381000">
              <a:schemeClr val="bg1">
                <a:lumMod val="85000"/>
                <a:lumOff val="15000"/>
                <a:alpha val="70000"/>
              </a:schemeClr>
            </a:glow>
          </a:effectLst>
        </p:grpSpPr>
        <p:sp>
          <p:nvSpPr>
            <p:cNvPr id="2" name="1 Triángulo isósceles"/>
            <p:cNvSpPr/>
            <p:nvPr/>
          </p:nvSpPr>
          <p:spPr>
            <a:xfrm>
              <a:off x="0" y="6429396"/>
              <a:ext cx="9144000" cy="428604"/>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Triángulo isósceles"/>
            <p:cNvSpPr/>
            <p:nvPr/>
          </p:nvSpPr>
          <p:spPr>
            <a:xfrm>
              <a:off x="714348" y="6000768"/>
              <a:ext cx="7786742" cy="428628"/>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Triángulo isósceles"/>
            <p:cNvSpPr/>
            <p:nvPr/>
          </p:nvSpPr>
          <p:spPr>
            <a:xfrm>
              <a:off x="1214414" y="5643578"/>
              <a:ext cx="678661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a:off x="1571604" y="5286388"/>
              <a:ext cx="6000792"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1643042" y="4929198"/>
              <a:ext cx="5786478"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1857356" y="4572008"/>
              <a:ext cx="535785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grpSp>
        <p:nvGrpSpPr>
          <p:cNvPr id="23" name="22 Grupo"/>
          <p:cNvGrpSpPr/>
          <p:nvPr/>
        </p:nvGrpSpPr>
        <p:grpSpPr>
          <a:xfrm rot="10800000">
            <a:off x="1428728" y="654828"/>
            <a:ext cx="6143668" cy="2321735"/>
            <a:chOff x="0" y="4572008"/>
            <a:chExt cx="9144000" cy="2285992"/>
          </a:xfrm>
          <a:pattFill prst="pct5">
            <a:fgClr>
              <a:schemeClr val="bg2">
                <a:lumMod val="50000"/>
              </a:schemeClr>
            </a:fgClr>
            <a:bgClr>
              <a:schemeClr val="bg2">
                <a:lumMod val="75000"/>
              </a:schemeClr>
            </a:bgClr>
          </a:pattFill>
          <a:effectLst>
            <a:glow rad="381000">
              <a:schemeClr val="bg1">
                <a:lumMod val="85000"/>
                <a:lumOff val="15000"/>
                <a:alpha val="70000"/>
              </a:schemeClr>
            </a:glow>
          </a:effectLst>
        </p:grpSpPr>
        <p:sp>
          <p:nvSpPr>
            <p:cNvPr id="24" name="23 Triángulo isósceles"/>
            <p:cNvSpPr/>
            <p:nvPr/>
          </p:nvSpPr>
          <p:spPr>
            <a:xfrm>
              <a:off x="0" y="6429396"/>
              <a:ext cx="9144000" cy="428604"/>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a:off x="714348" y="6000768"/>
              <a:ext cx="7786742" cy="428628"/>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Triángulo isósceles"/>
            <p:cNvSpPr/>
            <p:nvPr/>
          </p:nvSpPr>
          <p:spPr>
            <a:xfrm>
              <a:off x="1214414" y="5643578"/>
              <a:ext cx="678661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Triángulo isósceles"/>
            <p:cNvSpPr/>
            <p:nvPr/>
          </p:nvSpPr>
          <p:spPr>
            <a:xfrm>
              <a:off x="1571604" y="5286388"/>
              <a:ext cx="6000792"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Triángulo isósceles"/>
            <p:cNvSpPr/>
            <p:nvPr/>
          </p:nvSpPr>
          <p:spPr>
            <a:xfrm>
              <a:off x="1643042" y="4929198"/>
              <a:ext cx="5786478"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isósceles"/>
            <p:cNvSpPr/>
            <p:nvPr/>
          </p:nvSpPr>
          <p:spPr>
            <a:xfrm>
              <a:off x="1857356" y="4572008"/>
              <a:ext cx="5357850" cy="357190"/>
            </a:xfrm>
            <a:prstGeom prst="triangle">
              <a:avLst/>
            </a:prstGeom>
            <a:grpFill/>
            <a:ln w="127000" cap="rnd">
              <a:gradFill flip="none" rotWithShape="1">
                <a:gsLst>
                  <a:gs pos="0">
                    <a:schemeClr val="bg2">
                      <a:lumMod val="0"/>
                      <a:alpha val="0"/>
                    </a:schemeClr>
                  </a:gs>
                  <a:gs pos="21001">
                    <a:schemeClr val="accent2">
                      <a:lumMod val="75000"/>
                    </a:schemeClr>
                  </a:gs>
                  <a:gs pos="0">
                    <a:srgbClr val="FFFF00"/>
                  </a:gs>
                  <a:gs pos="0">
                    <a:schemeClr val="bg1">
                      <a:alpha val="0"/>
                    </a:schemeClr>
                  </a:gs>
                  <a:gs pos="73000">
                    <a:srgbClr val="DA26D1">
                      <a:alpha val="65000"/>
                    </a:srgbClr>
                  </a:gs>
                </a:gsLst>
                <a:path path="circle">
                  <a:fillToRect l="100000" t="100000"/>
                </a:path>
                <a:tileRect r="-100000" b="-100000"/>
              </a:gra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grpSp>
      <p:sp>
        <p:nvSpPr>
          <p:cNvPr id="32" name="31 CuadroTexto"/>
          <p:cNvSpPr txBox="1"/>
          <p:nvPr/>
        </p:nvSpPr>
        <p:spPr>
          <a:xfrm>
            <a:off x="1115217" y="5000625"/>
            <a:ext cx="6913563" cy="646113"/>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Para ello en este día se celebra una jornada festiva conocida como “El entierro de la sardina”.</a:t>
            </a:r>
          </a:p>
        </p:txBody>
      </p:sp>
    </p:spTree>
  </p:cSld>
  <p:clrMapOvr>
    <a:masterClrMapping/>
  </p:clrMapOvr>
  <mc:AlternateContent xmlns:mc="http://schemas.openxmlformats.org/markup-compatibility/2006" xmlns:p14="http://schemas.microsoft.com/office/powerpoint/2010/main">
    <mc:Choice Requires="p14">
      <p:transition spd="slow" p14:dur="2500" advTm="18000">
        <p14:honeycomb/>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ppt_x</p:attrName>
                                        </p:attrNameLst>
                                      </p:cBhvr>
                                      <p:tavLst>
                                        <p:tav tm="0">
                                          <p:val>
                                            <p:strVal val="#ppt_x-#ppt_w/2"/>
                                          </p:val>
                                        </p:tav>
                                        <p:tav tm="100000">
                                          <p:val>
                                            <p:strVal val="#ppt_x"/>
                                          </p:val>
                                        </p:tav>
                                      </p:tavLst>
                                    </p:anim>
                                    <p:anim calcmode="lin" valueType="num">
                                      <p:cBhvr>
                                        <p:cTn id="8" dur="3000" fill="hold"/>
                                        <p:tgtEl>
                                          <p:spTgt spid="8"/>
                                        </p:tgtEl>
                                        <p:attrNameLst>
                                          <p:attrName>ppt_y</p:attrName>
                                        </p:attrNameLst>
                                      </p:cBhvr>
                                      <p:tavLst>
                                        <p:tav tm="0">
                                          <p:val>
                                            <p:strVal val="#ppt_y"/>
                                          </p:val>
                                        </p:tav>
                                        <p:tav tm="100000">
                                          <p:val>
                                            <p:strVal val="#ppt_y"/>
                                          </p:val>
                                        </p:tav>
                                      </p:tavLst>
                                    </p:anim>
                                    <p:anim calcmode="lin" valueType="num">
                                      <p:cBhvr>
                                        <p:cTn id="9" dur="3000" fill="hold"/>
                                        <p:tgtEl>
                                          <p:spTgt spid="8"/>
                                        </p:tgtEl>
                                        <p:attrNameLst>
                                          <p:attrName>ppt_w</p:attrName>
                                        </p:attrNameLst>
                                      </p:cBhvr>
                                      <p:tavLst>
                                        <p:tav tm="0">
                                          <p:val>
                                            <p:fltVal val="0"/>
                                          </p:val>
                                        </p:tav>
                                        <p:tav tm="100000">
                                          <p:val>
                                            <p:strVal val="#ppt_w"/>
                                          </p:val>
                                        </p:tav>
                                      </p:tavLst>
                                    </p:anim>
                                    <p:anim calcmode="lin" valueType="num">
                                      <p:cBhvr>
                                        <p:cTn id="10" dur="3000" fill="hold"/>
                                        <p:tgtEl>
                                          <p:spTgt spid="8"/>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ppt_x</p:attrName>
                                        </p:attrNameLst>
                                      </p:cBhvr>
                                      <p:tavLst>
                                        <p:tav tm="0">
                                          <p:val>
                                            <p:strVal val="#ppt_x+#ppt_w/2"/>
                                          </p:val>
                                        </p:tav>
                                        <p:tav tm="100000">
                                          <p:val>
                                            <p:strVal val="#ppt_x"/>
                                          </p:val>
                                        </p:tav>
                                      </p:tavLst>
                                    </p:anim>
                                    <p:anim calcmode="lin" valueType="num">
                                      <p:cBhvr>
                                        <p:cTn id="14" dur="3000" fill="hold"/>
                                        <p:tgtEl>
                                          <p:spTgt spid="9"/>
                                        </p:tgtEl>
                                        <p:attrNameLst>
                                          <p:attrName>ppt_y</p:attrName>
                                        </p:attrNameLst>
                                      </p:cBhvr>
                                      <p:tavLst>
                                        <p:tav tm="0">
                                          <p:val>
                                            <p:strVal val="#ppt_y"/>
                                          </p:val>
                                        </p:tav>
                                        <p:tav tm="100000">
                                          <p:val>
                                            <p:strVal val="#ppt_y"/>
                                          </p:val>
                                        </p:tav>
                                      </p:tavLst>
                                    </p:anim>
                                    <p:anim calcmode="lin" valueType="num">
                                      <p:cBhvr>
                                        <p:cTn id="15" dur="3000" fill="hold"/>
                                        <p:tgtEl>
                                          <p:spTgt spid="9"/>
                                        </p:tgtEl>
                                        <p:attrNameLst>
                                          <p:attrName>ppt_w</p:attrName>
                                        </p:attrNameLst>
                                      </p:cBhvr>
                                      <p:tavLst>
                                        <p:tav tm="0">
                                          <p:val>
                                            <p:fltVal val="0"/>
                                          </p:val>
                                        </p:tav>
                                        <p:tav tm="100000">
                                          <p:val>
                                            <p:strVal val="#ppt_w"/>
                                          </p:val>
                                        </p:tav>
                                      </p:tavLst>
                                    </p:anim>
                                    <p:anim calcmode="lin" valueType="num">
                                      <p:cBhvr>
                                        <p:cTn id="16" dur="3000" fill="hold"/>
                                        <p:tgtEl>
                                          <p:spTgt spid="9"/>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3000" fill="hold"/>
                                        <p:tgtEl>
                                          <p:spTgt spid="16"/>
                                        </p:tgtEl>
                                        <p:attrNameLst>
                                          <p:attrName>ppt_x</p:attrName>
                                        </p:attrNameLst>
                                      </p:cBhvr>
                                      <p:tavLst>
                                        <p:tav tm="0">
                                          <p:val>
                                            <p:strVal val="#ppt_x"/>
                                          </p:val>
                                        </p:tav>
                                        <p:tav tm="100000">
                                          <p:val>
                                            <p:strVal val="#ppt_x"/>
                                          </p:val>
                                        </p:tav>
                                      </p:tavLst>
                                    </p:anim>
                                    <p:anim calcmode="lin" valueType="num">
                                      <p:cBhvr>
                                        <p:cTn id="20" dur="3000" fill="hold"/>
                                        <p:tgtEl>
                                          <p:spTgt spid="16"/>
                                        </p:tgtEl>
                                        <p:attrNameLst>
                                          <p:attrName>ppt_y</p:attrName>
                                        </p:attrNameLst>
                                      </p:cBhvr>
                                      <p:tavLst>
                                        <p:tav tm="0">
                                          <p:val>
                                            <p:strVal val="#ppt_y+#ppt_h/2"/>
                                          </p:val>
                                        </p:tav>
                                        <p:tav tm="100000">
                                          <p:val>
                                            <p:strVal val="#ppt_y"/>
                                          </p:val>
                                        </p:tav>
                                      </p:tavLst>
                                    </p:anim>
                                    <p:anim calcmode="lin" valueType="num">
                                      <p:cBhvr>
                                        <p:cTn id="21" dur="3000" fill="hold"/>
                                        <p:tgtEl>
                                          <p:spTgt spid="16"/>
                                        </p:tgtEl>
                                        <p:attrNameLst>
                                          <p:attrName>ppt_w</p:attrName>
                                        </p:attrNameLst>
                                      </p:cBhvr>
                                      <p:tavLst>
                                        <p:tav tm="0">
                                          <p:val>
                                            <p:strVal val="#ppt_w"/>
                                          </p:val>
                                        </p:tav>
                                        <p:tav tm="100000">
                                          <p:val>
                                            <p:strVal val="#ppt_w"/>
                                          </p:val>
                                        </p:tav>
                                      </p:tavLst>
                                    </p:anim>
                                    <p:anim calcmode="lin" valueType="num">
                                      <p:cBhvr>
                                        <p:cTn id="22" dur="3000" fill="hold"/>
                                        <p:tgtEl>
                                          <p:spTgt spid="16"/>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3000" fill="hold"/>
                                        <p:tgtEl>
                                          <p:spTgt spid="23"/>
                                        </p:tgtEl>
                                        <p:attrNameLst>
                                          <p:attrName>ppt_x</p:attrName>
                                        </p:attrNameLst>
                                      </p:cBhvr>
                                      <p:tavLst>
                                        <p:tav tm="0">
                                          <p:val>
                                            <p:strVal val="#ppt_x"/>
                                          </p:val>
                                        </p:tav>
                                        <p:tav tm="100000">
                                          <p:val>
                                            <p:strVal val="#ppt_x"/>
                                          </p:val>
                                        </p:tav>
                                      </p:tavLst>
                                    </p:anim>
                                    <p:anim calcmode="lin" valueType="num">
                                      <p:cBhvr>
                                        <p:cTn id="26" dur="3000" fill="hold"/>
                                        <p:tgtEl>
                                          <p:spTgt spid="23"/>
                                        </p:tgtEl>
                                        <p:attrNameLst>
                                          <p:attrName>ppt_y</p:attrName>
                                        </p:attrNameLst>
                                      </p:cBhvr>
                                      <p:tavLst>
                                        <p:tav tm="0">
                                          <p:val>
                                            <p:strVal val="#ppt_y-#ppt_h/2"/>
                                          </p:val>
                                        </p:tav>
                                        <p:tav tm="100000">
                                          <p:val>
                                            <p:strVal val="#ppt_y"/>
                                          </p:val>
                                        </p:tav>
                                      </p:tavLst>
                                    </p:anim>
                                    <p:anim calcmode="lin" valueType="num">
                                      <p:cBhvr>
                                        <p:cTn id="27" dur="3000" fill="hold"/>
                                        <p:tgtEl>
                                          <p:spTgt spid="23"/>
                                        </p:tgtEl>
                                        <p:attrNameLst>
                                          <p:attrName>ppt_w</p:attrName>
                                        </p:attrNameLst>
                                      </p:cBhvr>
                                      <p:tavLst>
                                        <p:tav tm="0">
                                          <p:val>
                                            <p:strVal val="#ppt_w"/>
                                          </p:val>
                                        </p:tav>
                                        <p:tav tm="100000">
                                          <p:val>
                                            <p:strVal val="#ppt_w"/>
                                          </p:val>
                                        </p:tav>
                                      </p:tavLst>
                                    </p:anim>
                                    <p:anim calcmode="lin" valueType="num">
                                      <p:cBhvr>
                                        <p:cTn id="28" dur="3000" fill="hold"/>
                                        <p:tgtEl>
                                          <p:spTgt spid="23"/>
                                        </p:tgtEl>
                                        <p:attrNameLst>
                                          <p:attrName>ppt_h</p:attrName>
                                        </p:attrNameLst>
                                      </p:cBhvr>
                                      <p:tavLst>
                                        <p:tav tm="0">
                                          <p:val>
                                            <p:fltVal val="0"/>
                                          </p:val>
                                        </p:tav>
                                        <p:tav tm="100000">
                                          <p:val>
                                            <p:strVal val="#ppt_h"/>
                                          </p:val>
                                        </p:tav>
                                      </p:tavLst>
                                    </p:anim>
                                  </p:childTnLst>
                                </p:cTn>
                              </p:par>
                              <p:par>
                                <p:cTn id="29" presetID="6" presetClass="emph" presetSubtype="0" fill="hold" nodeType="withEffect">
                                  <p:stCondLst>
                                    <p:cond delay="0"/>
                                  </p:stCondLst>
                                  <p:childTnLst>
                                    <p:animScale>
                                      <p:cBhvr>
                                        <p:cTn id="30" dur="3000" fill="hold"/>
                                        <p:tgtEl>
                                          <p:spTgt spid="8"/>
                                        </p:tgtEl>
                                      </p:cBhvr>
                                      <p:by x="150000" y="150000"/>
                                    </p:animScale>
                                  </p:childTnLst>
                                </p:cTn>
                              </p:par>
                              <p:par>
                                <p:cTn id="31" presetID="6" presetClass="emph" presetSubtype="0" fill="hold" nodeType="withEffect">
                                  <p:stCondLst>
                                    <p:cond delay="0"/>
                                  </p:stCondLst>
                                  <p:childTnLst>
                                    <p:animScale>
                                      <p:cBhvr>
                                        <p:cTn id="32" dur="3000" fill="hold"/>
                                        <p:tgtEl>
                                          <p:spTgt spid="9"/>
                                        </p:tgtEl>
                                      </p:cBhvr>
                                      <p:by x="150000" y="150000"/>
                                    </p:animScale>
                                  </p:childTnLst>
                                </p:cTn>
                              </p:par>
                              <p:par>
                                <p:cTn id="33" presetID="6" presetClass="emph" presetSubtype="0" fill="hold" nodeType="withEffect">
                                  <p:stCondLst>
                                    <p:cond delay="0"/>
                                  </p:stCondLst>
                                  <p:childTnLst>
                                    <p:animScale>
                                      <p:cBhvr>
                                        <p:cTn id="34" dur="3000" fill="hold"/>
                                        <p:tgtEl>
                                          <p:spTgt spid="16"/>
                                        </p:tgtEl>
                                      </p:cBhvr>
                                      <p:by x="150000" y="150000"/>
                                    </p:animScale>
                                  </p:childTnLst>
                                </p:cTn>
                              </p:par>
                              <p:par>
                                <p:cTn id="35" presetID="6" presetClass="emph" presetSubtype="0" fill="hold" nodeType="withEffect">
                                  <p:stCondLst>
                                    <p:cond delay="0"/>
                                  </p:stCondLst>
                                  <p:childTnLst>
                                    <p:animScale>
                                      <p:cBhvr>
                                        <p:cTn id="36" dur="3000" fill="hold"/>
                                        <p:tgtEl>
                                          <p:spTgt spid="23"/>
                                        </p:tgtEl>
                                      </p:cBhvr>
                                      <p:by x="150000" y="150000"/>
                                    </p:animScale>
                                  </p:childTnLst>
                                </p:cTn>
                              </p:par>
                              <p:par>
                                <p:cTn id="37" presetID="14" presetClass="entr" presetSubtype="5"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vertical)">
                                      <p:cBhvr>
                                        <p:cTn id="39" dur="3000"/>
                                        <p:tgtEl>
                                          <p:spTgt spid="8"/>
                                        </p:tgtEl>
                                      </p:cBhvr>
                                    </p:animEffect>
                                  </p:childTnLst>
                                </p:cTn>
                              </p:par>
                              <p:par>
                                <p:cTn id="40" presetID="14" presetClass="entr" presetSubtype="5"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vertical)">
                                      <p:cBhvr>
                                        <p:cTn id="42" dur="3000"/>
                                        <p:tgtEl>
                                          <p:spTgt spid="9"/>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randombar(horizontal)">
                                      <p:cBhvr>
                                        <p:cTn id="45" dur="3000"/>
                                        <p:tgtEl>
                                          <p:spTgt spid="16"/>
                                        </p:tgtEl>
                                      </p:cBhvr>
                                    </p:animEffect>
                                  </p:childTnLst>
                                </p:cTn>
                              </p:par>
                              <p:par>
                                <p:cTn id="46" presetID="14" presetClass="entr" presetSubtype="10" fill="hold"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randombar(horizontal)">
                                      <p:cBhvr>
                                        <p:cTn id="48" dur="3000"/>
                                        <p:tgtEl>
                                          <p:spTgt spid="23"/>
                                        </p:tgtEl>
                                      </p:cBhvr>
                                    </p:animEffect>
                                  </p:childTnLst>
                                </p:cTn>
                              </p:par>
                            </p:childTnLst>
                          </p:cTn>
                        </p:par>
                        <p:par>
                          <p:cTn id="49" fill="hold">
                            <p:stCondLst>
                              <p:cond delay="3000"/>
                            </p:stCondLst>
                            <p:childTnLst>
                              <p:par>
                                <p:cTn id="50" presetID="2" presetClass="exit" presetSubtype="2" fill="hold" nodeType="after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23"/>
                                        </p:tgtEl>
                                        <p:attrNameLst>
                                          <p:attrName>ppt_x</p:attrName>
                                        </p:attrNameLst>
                                      </p:cBhvr>
                                      <p:tavLst>
                                        <p:tav tm="0">
                                          <p:val>
                                            <p:strVal val="ppt_x"/>
                                          </p:val>
                                        </p:tav>
                                        <p:tav tm="100000">
                                          <p:val>
                                            <p:strVal val="ppt_x"/>
                                          </p:val>
                                        </p:tav>
                                      </p:tavLst>
                                    </p:anim>
                                    <p:anim calcmode="lin" valueType="num">
                                      <p:cBhvr additive="base">
                                        <p:cTn id="60" dur="3000"/>
                                        <p:tgtEl>
                                          <p:spTgt spid="23"/>
                                        </p:tgtEl>
                                        <p:attrNameLst>
                                          <p:attrName>ppt_y</p:attrName>
                                        </p:attrNameLst>
                                      </p:cBhvr>
                                      <p:tavLst>
                                        <p:tav tm="0">
                                          <p:val>
                                            <p:strVal val="ppt_y"/>
                                          </p:val>
                                        </p:tav>
                                        <p:tav tm="100000">
                                          <p:val>
                                            <p:strVal val="1+ppt_h/2"/>
                                          </p:val>
                                        </p:tav>
                                      </p:tavLst>
                                    </p:anim>
                                    <p:set>
                                      <p:cBhvr>
                                        <p:cTn id="61" dur="1" fill="hold">
                                          <p:stCondLst>
                                            <p:cond delay="2999"/>
                                          </p:stCondLst>
                                        </p:cTn>
                                        <p:tgtEl>
                                          <p:spTgt spid="23"/>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6"/>
                                        </p:tgtEl>
                                        <p:attrNameLst>
                                          <p:attrName>ppt_x</p:attrName>
                                        </p:attrNameLst>
                                      </p:cBhvr>
                                      <p:tavLst>
                                        <p:tav tm="0">
                                          <p:val>
                                            <p:strVal val="ppt_x"/>
                                          </p:val>
                                        </p:tav>
                                        <p:tav tm="100000">
                                          <p:val>
                                            <p:strVal val="ppt_x"/>
                                          </p:val>
                                        </p:tav>
                                      </p:tavLst>
                                    </p:anim>
                                    <p:anim calcmode="lin" valueType="num">
                                      <p:cBhvr additive="base">
                                        <p:cTn id="64" dur="3000"/>
                                        <p:tgtEl>
                                          <p:spTgt spid="16"/>
                                        </p:tgtEl>
                                        <p:attrNameLst>
                                          <p:attrName>ppt_y</p:attrName>
                                        </p:attrNameLst>
                                      </p:cBhvr>
                                      <p:tavLst>
                                        <p:tav tm="0">
                                          <p:val>
                                            <p:strVal val="ppt_y"/>
                                          </p:val>
                                        </p:tav>
                                        <p:tav tm="100000">
                                          <p:val>
                                            <p:strVal val="0-ppt_h/2"/>
                                          </p:val>
                                        </p:tav>
                                      </p:tavLst>
                                    </p:anim>
                                    <p:set>
                                      <p:cBhvr>
                                        <p:cTn id="65" dur="1" fill="hold">
                                          <p:stCondLst>
                                            <p:cond delay="2999"/>
                                          </p:stCondLst>
                                        </p:cTn>
                                        <p:tgtEl>
                                          <p:spTgt spid="16"/>
                                        </p:tgtEl>
                                        <p:attrNameLst>
                                          <p:attrName>style.visibility</p:attrName>
                                        </p:attrNameLst>
                                      </p:cBhvr>
                                      <p:to>
                                        <p:strVal val="hidden"/>
                                      </p:to>
                                    </p:set>
                                  </p:childTnLst>
                                </p:cTn>
                              </p:par>
                              <p:par>
                                <p:cTn id="66" presetID="23" presetClass="entr" presetSubtype="16" fill="hold" nodeType="with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3000" fill="hold"/>
                                        <p:tgtEl>
                                          <p:spTgt spid="31"/>
                                        </p:tgtEl>
                                        <p:attrNameLst>
                                          <p:attrName>ppt_w</p:attrName>
                                        </p:attrNameLst>
                                      </p:cBhvr>
                                      <p:tavLst>
                                        <p:tav tm="0">
                                          <p:val>
                                            <p:fltVal val="0"/>
                                          </p:val>
                                        </p:tav>
                                        <p:tav tm="100000">
                                          <p:val>
                                            <p:strVal val="#ppt_w"/>
                                          </p:val>
                                        </p:tav>
                                      </p:tavLst>
                                    </p:anim>
                                    <p:anim calcmode="lin" valueType="num">
                                      <p:cBhvr>
                                        <p:cTn id="69" dur="3000" fill="hold"/>
                                        <p:tgtEl>
                                          <p:spTgt spid="31"/>
                                        </p:tgtEl>
                                        <p:attrNameLst>
                                          <p:attrName>ppt_h</p:attrName>
                                        </p:attrNameLst>
                                      </p:cBhvr>
                                      <p:tavLst>
                                        <p:tav tm="0">
                                          <p:val>
                                            <p:fltVal val="0"/>
                                          </p:val>
                                        </p:tav>
                                        <p:tav tm="100000">
                                          <p:val>
                                            <p:strVal val="#ppt_h"/>
                                          </p:val>
                                        </p:tav>
                                      </p:tavLst>
                                    </p:anim>
                                  </p:childTnLst>
                                </p:cTn>
                              </p:par>
                            </p:childTnLst>
                          </p:cTn>
                        </p:par>
                        <p:par>
                          <p:cTn id="70" fill="hold">
                            <p:stCondLst>
                              <p:cond delay="6000"/>
                            </p:stCondLst>
                            <p:childTnLst>
                              <p:par>
                                <p:cTn id="71" presetID="40" presetClass="entr" presetSubtype="0" fill="hold" grpId="0" nodeType="afterEffect">
                                  <p:stCondLst>
                                    <p:cond delay="0"/>
                                  </p:stCondLst>
                                  <p:iterate type="lt">
                                    <p:tmPct val="10000"/>
                                  </p:iterate>
                                  <p:childTnLst>
                                    <p:set>
                                      <p:cBhvr>
                                        <p:cTn id="72" dur="1" fill="hold">
                                          <p:stCondLst>
                                            <p:cond delay="0"/>
                                          </p:stCondLst>
                                        </p:cTn>
                                        <p:tgtEl>
                                          <p:spTgt spid="32"/>
                                        </p:tgtEl>
                                        <p:attrNameLst>
                                          <p:attrName>style.visibility</p:attrName>
                                        </p:attrNameLst>
                                      </p:cBhvr>
                                      <p:to>
                                        <p:strVal val="visible"/>
                                      </p:to>
                                    </p:set>
                                    <p:animEffect transition="in" filter="fade">
                                      <p:cBhvr>
                                        <p:cTn id="73" dur="1000"/>
                                        <p:tgtEl>
                                          <p:spTgt spid="32"/>
                                        </p:tgtEl>
                                      </p:cBhvr>
                                    </p:animEffect>
                                    <p:anim calcmode="lin" valueType="num">
                                      <p:cBhvr>
                                        <p:cTn id="74" dur="1000" fill="hold"/>
                                        <p:tgtEl>
                                          <p:spTgt spid="32"/>
                                        </p:tgtEl>
                                        <p:attrNameLst>
                                          <p:attrName>ppt_x</p:attrName>
                                        </p:attrNameLst>
                                      </p:cBhvr>
                                      <p:tavLst>
                                        <p:tav tm="0">
                                          <p:val>
                                            <p:strVal val="#ppt_x-.1"/>
                                          </p:val>
                                        </p:tav>
                                        <p:tav tm="100000">
                                          <p:val>
                                            <p:strVal val="#ppt_x"/>
                                          </p:val>
                                        </p:tav>
                                      </p:tavLst>
                                    </p:anim>
                                    <p:anim calcmode="lin" valueType="num">
                                      <p:cBhvr>
                                        <p:cTn id="75"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051718" y="0"/>
            <a:ext cx="5040560" cy="5715000"/>
          </a:xfrm>
          <a:prstGeom prst="rect">
            <a:avLst/>
          </a:prstGeom>
          <a:noFill/>
          <a:ln w="9525">
            <a:noFill/>
            <a:miter lim="800000"/>
            <a:headEnd/>
            <a:tailEnd/>
          </a:ln>
          <a:scene3d>
            <a:camera prst="orthographicFront"/>
            <a:lightRig rig="threePt" dir="t"/>
          </a:scene3d>
          <a:sp3d>
            <a:bevelT w="254000" h="127000" prst="coolSlant"/>
          </a:sp3d>
        </p:spPr>
      </p:pic>
      <p:sp>
        <p:nvSpPr>
          <p:cNvPr id="5" name="4 Paralelogramo"/>
          <p:cNvSpPr/>
          <p:nvPr/>
        </p:nvSpPr>
        <p:spPr>
          <a:xfrm>
            <a:off x="0" y="0"/>
            <a:ext cx="2051717" cy="595313"/>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aralelogramo"/>
          <p:cNvSpPr/>
          <p:nvPr/>
        </p:nvSpPr>
        <p:spPr>
          <a:xfrm>
            <a:off x="0" y="655638"/>
            <a:ext cx="2051717" cy="534987"/>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aralelogramo"/>
          <p:cNvSpPr/>
          <p:nvPr/>
        </p:nvSpPr>
        <p:spPr>
          <a:xfrm>
            <a:off x="0" y="1250950"/>
            <a:ext cx="2051717" cy="534988"/>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aralelogramo"/>
          <p:cNvSpPr/>
          <p:nvPr/>
        </p:nvSpPr>
        <p:spPr>
          <a:xfrm>
            <a:off x="0" y="1846263"/>
            <a:ext cx="2051717" cy="595312"/>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aralelogramo"/>
          <p:cNvSpPr/>
          <p:nvPr/>
        </p:nvSpPr>
        <p:spPr>
          <a:xfrm>
            <a:off x="0" y="2500313"/>
            <a:ext cx="2051717"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aralelogramo"/>
          <p:cNvSpPr/>
          <p:nvPr/>
        </p:nvSpPr>
        <p:spPr>
          <a:xfrm>
            <a:off x="0" y="3155950"/>
            <a:ext cx="2051717" cy="595313"/>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aralelogramo"/>
          <p:cNvSpPr/>
          <p:nvPr/>
        </p:nvSpPr>
        <p:spPr>
          <a:xfrm>
            <a:off x="0" y="3810000"/>
            <a:ext cx="2051717" cy="595313"/>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aralelogramo"/>
          <p:cNvSpPr/>
          <p:nvPr/>
        </p:nvSpPr>
        <p:spPr>
          <a:xfrm>
            <a:off x="0" y="4465638"/>
            <a:ext cx="2051717" cy="595312"/>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aralelogramo"/>
          <p:cNvSpPr/>
          <p:nvPr/>
        </p:nvSpPr>
        <p:spPr>
          <a:xfrm>
            <a:off x="0" y="5119688"/>
            <a:ext cx="2051717"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aralelogramo"/>
          <p:cNvSpPr/>
          <p:nvPr/>
        </p:nvSpPr>
        <p:spPr>
          <a:xfrm flipH="1">
            <a:off x="7092277" y="0"/>
            <a:ext cx="2051719" cy="536575"/>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aralelogramo"/>
          <p:cNvSpPr/>
          <p:nvPr/>
        </p:nvSpPr>
        <p:spPr>
          <a:xfrm flipH="1">
            <a:off x="7092277" y="595313"/>
            <a:ext cx="2051719" cy="536575"/>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aralelogramo"/>
          <p:cNvSpPr/>
          <p:nvPr/>
        </p:nvSpPr>
        <p:spPr>
          <a:xfrm flipH="1">
            <a:off x="7092277" y="1190625"/>
            <a:ext cx="2051719" cy="536575"/>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Paralelogramo"/>
          <p:cNvSpPr/>
          <p:nvPr/>
        </p:nvSpPr>
        <p:spPr>
          <a:xfrm flipH="1">
            <a:off x="7092277" y="1785938"/>
            <a:ext cx="2051719" cy="536575"/>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Paralelogramo"/>
          <p:cNvSpPr/>
          <p:nvPr/>
        </p:nvSpPr>
        <p:spPr>
          <a:xfrm flipH="1">
            <a:off x="7092277" y="2441575"/>
            <a:ext cx="2051719" cy="534988"/>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Paralelogramo"/>
          <p:cNvSpPr/>
          <p:nvPr/>
        </p:nvSpPr>
        <p:spPr>
          <a:xfrm flipH="1">
            <a:off x="7092277" y="3036888"/>
            <a:ext cx="2051719" cy="534987"/>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Paralelogramo"/>
          <p:cNvSpPr/>
          <p:nvPr/>
        </p:nvSpPr>
        <p:spPr>
          <a:xfrm flipH="1">
            <a:off x="7092277" y="3690938"/>
            <a:ext cx="2051719"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Paralelogramo"/>
          <p:cNvSpPr/>
          <p:nvPr/>
        </p:nvSpPr>
        <p:spPr>
          <a:xfrm flipH="1">
            <a:off x="7092277" y="4346575"/>
            <a:ext cx="2051719" cy="654050"/>
          </a:xfrm>
          <a:prstGeom prst="parallelogram">
            <a:avLst>
              <a:gd name="adj" fmla="val 55317"/>
            </a:avLst>
          </a:prstGeom>
          <a:solidFill>
            <a:schemeClr val="tx2">
              <a:lumMod val="50000"/>
            </a:schemeClr>
          </a:solidFill>
          <a:ln w="3175">
            <a:solidFill>
              <a:schemeClr val="tx2">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Paralelogramo"/>
          <p:cNvSpPr/>
          <p:nvPr/>
        </p:nvSpPr>
        <p:spPr>
          <a:xfrm flipH="1">
            <a:off x="7092277" y="5119688"/>
            <a:ext cx="2051719" cy="595312"/>
          </a:xfrm>
          <a:prstGeom prst="parallelogram">
            <a:avLst>
              <a:gd name="adj" fmla="val 55317"/>
            </a:avLst>
          </a:prstGeom>
          <a:solidFill>
            <a:srgbClr val="D5C085"/>
          </a:solidFill>
          <a:ln w="3175">
            <a:solidFill>
              <a:schemeClr val="tx2">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3" name="22 CuadroTexto"/>
          <p:cNvSpPr txBox="1"/>
          <p:nvPr/>
        </p:nvSpPr>
        <p:spPr>
          <a:xfrm>
            <a:off x="1643042" y="4791670"/>
            <a:ext cx="571504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mismísimo Francisco de Goya retrató en uno de sus cuadros el que es, por antonomasia, el gran cierre de los carnavales.</a:t>
            </a:r>
            <a:endParaRPr lang="es-ES" b="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51419521"/>
      </p:ext>
    </p:extLst>
  </p:cSld>
  <p:clrMapOvr>
    <a:masterClrMapping/>
  </p:clrMapOvr>
  <mc:AlternateContent xmlns:mc="http://schemas.openxmlformats.org/markup-compatibility/2006" xmlns:p14="http://schemas.microsoft.com/office/powerpoint/2010/main">
    <mc:Choice Requires="p14">
      <p:transition spd="slow" p14:dur="2500" advTm="19000">
        <p14:vortex dir="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ppt_x"/>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ppt_x"/>
                                          </p:val>
                                        </p:tav>
                                        <p:tav tm="100000">
                                          <p:val>
                                            <p:strVal val="#ppt_x"/>
                                          </p:val>
                                        </p:tav>
                                      </p:tavLst>
                                    </p:anim>
                                    <p:anim calcmode="lin" valueType="num">
                                      <p:cBhvr additive="base">
                                        <p:cTn id="60" dur="3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ppt_x"/>
                                          </p:val>
                                        </p:tav>
                                        <p:tav tm="100000">
                                          <p:val>
                                            <p:strVal val="#ppt_x"/>
                                          </p:val>
                                        </p:tav>
                                      </p:tavLst>
                                    </p:anim>
                                    <p:anim calcmode="lin" valueType="num">
                                      <p:cBhvr additive="base">
                                        <p:cTn id="64" dur="3000" fill="hold"/>
                                        <p:tgtEl>
                                          <p:spTgt spid="19"/>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ppt_x"/>
                                          </p:val>
                                        </p:tav>
                                        <p:tav tm="100000">
                                          <p:val>
                                            <p:strVal val="#ppt_x"/>
                                          </p:val>
                                        </p:tav>
                                      </p:tavLst>
                                    </p:anim>
                                    <p:anim calcmode="lin" valueType="num">
                                      <p:cBhvr additive="base">
                                        <p:cTn id="68" dur="3000" fill="hold"/>
                                        <p:tgtEl>
                                          <p:spTgt spid="20"/>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ppt_x"/>
                                          </p:val>
                                        </p:tav>
                                        <p:tav tm="100000">
                                          <p:val>
                                            <p:strVal val="#ppt_x"/>
                                          </p:val>
                                        </p:tav>
                                      </p:tavLst>
                                    </p:anim>
                                    <p:anim calcmode="lin" valueType="num">
                                      <p:cBhvr additive="base">
                                        <p:cTn id="72" dur="3000" fill="hold"/>
                                        <p:tgtEl>
                                          <p:spTgt spid="21"/>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ppt_x"/>
                                          </p:val>
                                        </p:tav>
                                        <p:tav tm="100000">
                                          <p:val>
                                            <p:strVal val="#ppt_x"/>
                                          </p:val>
                                        </p:tav>
                                      </p:tavLst>
                                    </p:anim>
                                    <p:anim calcmode="lin" valueType="num">
                                      <p:cBhvr additive="base">
                                        <p:cTn id="76" dur="3000" fill="hold"/>
                                        <p:tgtEl>
                                          <p:spTgt spid="22"/>
                                        </p:tgtEl>
                                        <p:attrNameLst>
                                          <p:attrName>ppt_y</p:attrName>
                                        </p:attrNameLst>
                                      </p:cBhvr>
                                      <p:tavLst>
                                        <p:tav tm="0">
                                          <p:val>
                                            <p:strVal val="0-#ppt_h/2"/>
                                          </p:val>
                                        </p:tav>
                                        <p:tav tm="100000">
                                          <p:val>
                                            <p:strVal val="#ppt_y"/>
                                          </p:val>
                                        </p:tav>
                                      </p:tavLst>
                                    </p:anim>
                                  </p:childTnLst>
                                </p:cTn>
                              </p:par>
                              <p:par>
                                <p:cTn id="77" presetID="17" presetClass="entr" presetSubtype="1"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3500" fill="hold"/>
                                        <p:tgtEl>
                                          <p:spTgt spid="4"/>
                                        </p:tgtEl>
                                        <p:attrNameLst>
                                          <p:attrName>ppt_x</p:attrName>
                                        </p:attrNameLst>
                                      </p:cBhvr>
                                      <p:tavLst>
                                        <p:tav tm="0">
                                          <p:val>
                                            <p:strVal val="#ppt_x"/>
                                          </p:val>
                                        </p:tav>
                                        <p:tav tm="100000">
                                          <p:val>
                                            <p:strVal val="#ppt_x"/>
                                          </p:val>
                                        </p:tav>
                                      </p:tavLst>
                                    </p:anim>
                                    <p:anim calcmode="lin" valueType="num">
                                      <p:cBhvr>
                                        <p:cTn id="80" dur="3500" fill="hold"/>
                                        <p:tgtEl>
                                          <p:spTgt spid="4"/>
                                        </p:tgtEl>
                                        <p:attrNameLst>
                                          <p:attrName>ppt_y</p:attrName>
                                        </p:attrNameLst>
                                      </p:cBhvr>
                                      <p:tavLst>
                                        <p:tav tm="0">
                                          <p:val>
                                            <p:strVal val="#ppt_y-#ppt_h/2"/>
                                          </p:val>
                                        </p:tav>
                                        <p:tav tm="100000">
                                          <p:val>
                                            <p:strVal val="#ppt_y"/>
                                          </p:val>
                                        </p:tav>
                                      </p:tavLst>
                                    </p:anim>
                                    <p:anim calcmode="lin" valueType="num">
                                      <p:cBhvr>
                                        <p:cTn id="81" dur="3500" fill="hold"/>
                                        <p:tgtEl>
                                          <p:spTgt spid="4"/>
                                        </p:tgtEl>
                                        <p:attrNameLst>
                                          <p:attrName>ppt_w</p:attrName>
                                        </p:attrNameLst>
                                      </p:cBhvr>
                                      <p:tavLst>
                                        <p:tav tm="0">
                                          <p:val>
                                            <p:strVal val="#ppt_w"/>
                                          </p:val>
                                        </p:tav>
                                        <p:tav tm="100000">
                                          <p:val>
                                            <p:strVal val="#ppt_w"/>
                                          </p:val>
                                        </p:tav>
                                      </p:tavLst>
                                    </p:anim>
                                    <p:anim calcmode="lin" valueType="num">
                                      <p:cBhvr>
                                        <p:cTn id="82" dur="3500" fill="hold"/>
                                        <p:tgtEl>
                                          <p:spTgt spid="4"/>
                                        </p:tgtEl>
                                        <p:attrNameLst>
                                          <p:attrName>ppt_h</p:attrName>
                                        </p:attrNameLst>
                                      </p:cBhvr>
                                      <p:tavLst>
                                        <p:tav tm="0">
                                          <p:val>
                                            <p:fltVal val="0"/>
                                          </p:val>
                                        </p:tav>
                                        <p:tav tm="100000">
                                          <p:val>
                                            <p:strVal val="#ppt_h"/>
                                          </p:val>
                                        </p:tav>
                                      </p:tavLst>
                                    </p:anim>
                                  </p:childTnLst>
                                </p:cTn>
                              </p:par>
                              <p:par>
                                <p:cTn id="83" presetID="3" presetClass="entr" presetSubtype="10" fill="hold"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blinds(horizontal)">
                                      <p:cBhvr>
                                        <p:cTn id="85" dur="3500"/>
                                        <p:tgtEl>
                                          <p:spTgt spid="4"/>
                                        </p:tgtEl>
                                      </p:cBhvr>
                                    </p:animEffect>
                                  </p:childTnLst>
                                </p:cTn>
                              </p:par>
                            </p:childTnLst>
                          </p:cTn>
                        </p:par>
                        <p:par>
                          <p:cTn id="86" fill="hold">
                            <p:stCondLst>
                              <p:cond delay="3500"/>
                            </p:stCondLst>
                            <p:childTnLst>
                              <p:par>
                                <p:cTn id="87" presetID="40" presetClass="entr" presetSubtype="0" fill="hold" grpId="0" nodeType="afterEffect">
                                  <p:stCondLst>
                                    <p:cond delay="0"/>
                                  </p:stCondLst>
                                  <p:iterate type="lt">
                                    <p:tmPct val="10000"/>
                                  </p:iterate>
                                  <p:childTnLst>
                                    <p:set>
                                      <p:cBhvr>
                                        <p:cTn id="88" dur="1" fill="hold">
                                          <p:stCondLst>
                                            <p:cond delay="0"/>
                                          </p:stCondLst>
                                        </p:cTn>
                                        <p:tgtEl>
                                          <p:spTgt spid="23"/>
                                        </p:tgtEl>
                                        <p:attrNameLst>
                                          <p:attrName>style.visibility</p:attrName>
                                        </p:attrNameLst>
                                      </p:cBhvr>
                                      <p:to>
                                        <p:strVal val="visible"/>
                                      </p:to>
                                    </p:set>
                                    <p:animEffect transition="in" filter="fade">
                                      <p:cBhvr>
                                        <p:cTn id="89" dur="1000"/>
                                        <p:tgtEl>
                                          <p:spTgt spid="23"/>
                                        </p:tgtEl>
                                      </p:cBhvr>
                                    </p:animEffect>
                                    <p:anim calcmode="lin" valueType="num">
                                      <p:cBhvr>
                                        <p:cTn id="90" dur="1000" fill="hold"/>
                                        <p:tgtEl>
                                          <p:spTgt spid="23"/>
                                        </p:tgtEl>
                                        <p:attrNameLst>
                                          <p:attrName>ppt_x</p:attrName>
                                        </p:attrNameLst>
                                      </p:cBhvr>
                                      <p:tavLst>
                                        <p:tav tm="0">
                                          <p:val>
                                            <p:strVal val="#ppt_x-.1"/>
                                          </p:val>
                                        </p:tav>
                                        <p:tav tm="100000">
                                          <p:val>
                                            <p:strVal val="#ppt_x"/>
                                          </p:val>
                                        </p:tav>
                                      </p:tavLst>
                                    </p:anim>
                                    <p:anim calcmode="lin" valueType="num">
                                      <p:cBhvr>
                                        <p:cTn id="9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2576" y="0"/>
            <a:ext cx="10297144" cy="5809828"/>
          </a:xfrm>
          <a:prstGeom prst="rect">
            <a:avLst/>
          </a:prstGeom>
          <a:noFill/>
          <a:ln w="9525">
            <a:noFill/>
            <a:miter lim="800000"/>
            <a:headEnd/>
            <a:tailEnd/>
          </a:ln>
          <a:scene3d>
            <a:camera prst="orthographicFront"/>
            <a:lightRig rig="threePt" dir="t"/>
          </a:scene3d>
          <a:sp3d>
            <a:bevelT w="254000" h="127000" prst="coolSlant"/>
          </a:sp3d>
        </p:spPr>
      </p:pic>
      <p:sp>
        <p:nvSpPr>
          <p:cNvPr id="4" name="3 Proceso"/>
          <p:cNvSpPr/>
          <p:nvPr/>
        </p:nvSpPr>
        <p:spPr>
          <a:xfrm>
            <a:off x="0" y="0"/>
            <a:ext cx="1547813" cy="5729288"/>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roceso"/>
          <p:cNvSpPr/>
          <p:nvPr/>
        </p:nvSpPr>
        <p:spPr>
          <a:xfrm>
            <a:off x="1500188" y="0"/>
            <a:ext cx="1547812" cy="5729288"/>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roceso"/>
          <p:cNvSpPr/>
          <p:nvPr/>
        </p:nvSpPr>
        <p:spPr>
          <a:xfrm>
            <a:off x="3000375" y="0"/>
            <a:ext cx="1547813" cy="5729288"/>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roceso"/>
          <p:cNvSpPr/>
          <p:nvPr/>
        </p:nvSpPr>
        <p:spPr>
          <a:xfrm>
            <a:off x="4500563" y="0"/>
            <a:ext cx="1584325" cy="5729288"/>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roceso"/>
          <p:cNvSpPr/>
          <p:nvPr/>
        </p:nvSpPr>
        <p:spPr>
          <a:xfrm>
            <a:off x="7596188" y="0"/>
            <a:ext cx="1547812" cy="5715000"/>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roceso"/>
          <p:cNvSpPr/>
          <p:nvPr/>
        </p:nvSpPr>
        <p:spPr>
          <a:xfrm>
            <a:off x="6072188" y="0"/>
            <a:ext cx="1547812" cy="5729288"/>
          </a:xfrm>
          <a:prstGeom prst="flowChartProcess">
            <a:avLst/>
          </a:prstGeom>
          <a:solidFill>
            <a:schemeClr val="bg1"/>
          </a:soli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428596" y="4514671"/>
            <a:ext cx="8286808"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Con el objetivo de despedir la fiesta hasta el próximo año y enterrar el pasado, los participantes de la ceremonia trasladan a la sardina en un solemne cortejo que la pasea por las calles de Madrid antes de convertirla en una gran fogata que simboliza la quema de las malas acciones.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glitter dir="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 calcmode="lin" valueType="num">
                                      <p:cBhvr>
                                        <p:cTn id="25" dur="4000" fill="hold"/>
                                        <p:tgtEl>
                                          <p:spTgt spid="22530"/>
                                        </p:tgtEl>
                                        <p:attrNameLst>
                                          <p:attrName>ppt_w</p:attrName>
                                        </p:attrNameLst>
                                      </p:cBhvr>
                                      <p:tavLst>
                                        <p:tav tm="0">
                                          <p:val>
                                            <p:strVal val="4/3*#ppt_w"/>
                                          </p:val>
                                        </p:tav>
                                        <p:tav tm="100000">
                                          <p:val>
                                            <p:strVal val="#ppt_w"/>
                                          </p:val>
                                        </p:tav>
                                      </p:tavLst>
                                    </p:anim>
                                    <p:anim calcmode="lin" valueType="num">
                                      <p:cBhvr>
                                        <p:cTn id="26" dur="4000" fill="hold"/>
                                        <p:tgtEl>
                                          <p:spTgt spid="22530"/>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252536" y="2"/>
            <a:ext cx="9649072" cy="5714998"/>
          </a:xfrm>
          <a:prstGeom prst="rect">
            <a:avLst/>
          </a:prstGeom>
          <a:noFill/>
          <a:ln w="9525">
            <a:noFill/>
            <a:miter lim="800000"/>
            <a:headEnd/>
            <a:tailEnd/>
          </a:ln>
          <a:scene3d>
            <a:camera prst="orthographicFront"/>
            <a:lightRig rig="threePt" dir="t"/>
          </a:scene3d>
          <a:sp3d>
            <a:bevelT w="254000" h="127000" prst="coolSlant"/>
          </a:sp3d>
        </p:spPr>
      </p:pic>
      <p:sp>
        <p:nvSpPr>
          <p:cNvPr id="20" name="19 Franja diagonal"/>
          <p:cNvSpPr/>
          <p:nvPr/>
        </p:nvSpPr>
        <p:spPr>
          <a:xfrm rot="16200000" flipH="1" flipV="1">
            <a:off x="-421689" y="421688"/>
            <a:ext cx="5415378" cy="4572000"/>
          </a:xfrm>
          <a:prstGeom prst="diagStripe">
            <a:avLst>
              <a:gd name="adj" fmla="val 9051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4159561" y="412437"/>
            <a:ext cx="5396877" cy="4572002"/>
          </a:xfrm>
          <a:prstGeom prst="diagStripe">
            <a:avLst>
              <a:gd name="adj" fmla="val 9120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632000" y="225228"/>
            <a:ext cx="4165230" cy="3714776"/>
          </a:xfrm>
          <a:prstGeom prst="diagStripe">
            <a:avLst>
              <a:gd name="adj" fmla="val 9051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279831" y="292180"/>
            <a:ext cx="4146731" cy="3562376"/>
          </a:xfrm>
          <a:prstGeom prst="diagStripe">
            <a:avLst>
              <a:gd name="adj" fmla="val 9051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435675" y="135929"/>
            <a:ext cx="3272254" cy="3000396"/>
          </a:xfrm>
          <a:prstGeom prst="diagStripe">
            <a:avLst>
              <a:gd name="adj" fmla="val 89463"/>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338163" y="233837"/>
            <a:ext cx="3253757" cy="2786082"/>
          </a:xfrm>
          <a:prstGeom prst="diagStripe">
            <a:avLst>
              <a:gd name="adj" fmla="val 89463"/>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150055" y="135929"/>
            <a:ext cx="2557874" cy="2286016"/>
          </a:xfrm>
          <a:prstGeom prst="diagStripe">
            <a:avLst>
              <a:gd name="adj" fmla="val 8601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338163" y="233837"/>
            <a:ext cx="2539377" cy="2071702"/>
          </a:xfrm>
          <a:prstGeom prst="diagStripe">
            <a:avLst>
              <a:gd name="adj" fmla="val 8601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834680" y="165696"/>
            <a:ext cx="1903027" cy="1571636"/>
          </a:xfrm>
          <a:prstGeom prst="diagStripe">
            <a:avLst>
              <a:gd name="adj" fmla="val 80998"/>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344124" y="227886"/>
            <a:ext cx="1884528" cy="1428760"/>
          </a:xfrm>
          <a:prstGeom prst="diagStripe">
            <a:avLst>
              <a:gd name="adj" fmla="val 80998"/>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638354" y="76398"/>
            <a:ext cx="1010052" cy="857256"/>
          </a:xfrm>
          <a:prstGeom prst="diagStripe">
            <a:avLst>
              <a:gd name="adj" fmla="val 71803"/>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535809" y="36191"/>
            <a:ext cx="991553" cy="919170"/>
          </a:xfrm>
          <a:prstGeom prst="diagStripe">
            <a:avLst>
              <a:gd name="adj" fmla="val 75234"/>
            </a:avLst>
          </a:prstGeom>
          <a:solidFill>
            <a:schemeClr val="tx1">
              <a:lumMod val="50000"/>
              <a:alpha val="60000"/>
            </a:schemeClr>
          </a:solidFill>
          <a:ln>
            <a:solidFill>
              <a:schemeClr val="tx1">
                <a:lumMod val="75000"/>
              </a:schemeClr>
            </a:solidFill>
          </a:ln>
          <a:effectLst>
            <a:softEdge rad="12700"/>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2" name="31 CuadroTexto"/>
          <p:cNvSpPr txBox="1"/>
          <p:nvPr/>
        </p:nvSpPr>
        <p:spPr>
          <a:xfrm>
            <a:off x="0" y="2143125"/>
            <a:ext cx="4143375" cy="769938"/>
          </a:xfrm>
          <a:prstGeom prst="rect">
            <a:avLst/>
          </a:prstGeom>
          <a:noFill/>
          <a:scene3d>
            <a:camera prst="orthographicFront"/>
            <a:lightRig rig="threePt" dir="t"/>
          </a:scene3d>
          <a:sp3d>
            <a:bevelT w="254000" h="127000" prst="coolSlant"/>
          </a:sp3d>
        </p:spPr>
        <p:txBody>
          <a:bodyPr>
            <a:spAutoFit/>
          </a:bodyPr>
          <a:lstStyle/>
          <a:p>
            <a:pPr algn="ctr"/>
            <a:endParaRPr lang="es-ES" sz="4400">
              <a:solidFill>
                <a:srgbClr val="FFFF00"/>
              </a:solidFill>
              <a:effectLst>
                <a:outerShdw blurRad="38100" dist="38100" dir="2700000" algn="tl">
                  <a:srgbClr val="FFFFFF"/>
                </a:outerShdw>
              </a:effectLst>
              <a:latin typeface="Anabelle Script Light"/>
            </a:endParaRPr>
          </a:p>
        </p:txBody>
      </p:sp>
      <p:sp>
        <p:nvSpPr>
          <p:cNvPr id="18" name="17 CuadroTexto"/>
          <p:cNvSpPr txBox="1"/>
          <p:nvPr/>
        </p:nvSpPr>
        <p:spPr>
          <a:xfrm>
            <a:off x="815710" y="5068669"/>
            <a:ext cx="7561263" cy="646331"/>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a:t>
            </a:r>
            <a:r>
              <a:rPr lang="es-ES" b="1" dirty="0" smtClean="0">
                <a:effectLst>
                  <a:glow rad="101600">
                    <a:schemeClr val="accent2">
                      <a:satMod val="175000"/>
                      <a:alpha val="40000"/>
                    </a:schemeClr>
                  </a:glow>
                  <a:outerShdw blurRad="38100" dist="38100" dir="2700000" algn="tl">
                    <a:srgbClr val="000000">
                      <a:alpha val="43137"/>
                    </a:srgbClr>
                  </a:outerShdw>
                </a:effectLst>
              </a:rPr>
              <a:t>l</a:t>
            </a:r>
            <a:r>
              <a:rPr lang="es-ES" b="1" dirty="0">
                <a:effectLst>
                  <a:glow rad="101600">
                    <a:schemeClr val="accent2">
                      <a:satMod val="175000"/>
                      <a:alpha val="40000"/>
                    </a:schemeClr>
                  </a:glow>
                  <a:outerShdw blurRad="38100" dist="38100" dir="2700000" algn="tl">
                    <a:srgbClr val="000000">
                      <a:alpha val="43137"/>
                    </a:srgbClr>
                  </a:outerShdw>
                </a:effectLst>
              </a:rPr>
              <a:t> entierro de la sardina es una ceremonia con la que se anuncia el fin del Carnaval en diversos puntos de España e Hispanoamérica.</a:t>
            </a:r>
          </a:p>
        </p:txBody>
      </p:sp>
    </p:spTree>
  </p:cSld>
  <p:clrMapOvr>
    <a:masterClrMapping/>
  </p:clrMapOvr>
  <mc:AlternateContent xmlns:mc="http://schemas.openxmlformats.org/markup-compatibility/2006" xmlns:p14="http://schemas.microsoft.com/office/powerpoint/2010/main">
    <mc:Choice Requires="p14">
      <p:transition spd="slow" p14:dur="2000" advTm="22000">
        <p14:gallery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3000" fill="hold"/>
                                        <p:tgtEl>
                                          <p:spTgt spid="28"/>
                                        </p:tgtEl>
                                        <p:attrNameLst>
                                          <p:attrName>ppt_x</p:attrName>
                                        </p:attrNameLst>
                                      </p:cBhvr>
                                      <p:tavLst>
                                        <p:tav tm="0">
                                          <p:val>
                                            <p:strVal val="0-#ppt_w/2"/>
                                          </p:val>
                                        </p:tav>
                                        <p:tav tm="100000">
                                          <p:val>
                                            <p:strVal val="#ppt_x"/>
                                          </p:val>
                                        </p:tav>
                                      </p:tavLst>
                                    </p:anim>
                                    <p:anim calcmode="lin" valueType="num">
                                      <p:cBhvr additive="base">
                                        <p:cTn id="24" dur="3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3000" fill="hold"/>
                                        <p:tgtEl>
                                          <p:spTgt spid="21"/>
                                        </p:tgtEl>
                                        <p:attrNameLst>
                                          <p:attrName>ppt_x</p:attrName>
                                        </p:attrNameLst>
                                      </p:cBhvr>
                                      <p:tavLst>
                                        <p:tav tm="0">
                                          <p:val>
                                            <p:strVal val="1+#ppt_w/2"/>
                                          </p:val>
                                        </p:tav>
                                        <p:tav tm="100000">
                                          <p:val>
                                            <p:strVal val="#ppt_x"/>
                                          </p:val>
                                        </p:tav>
                                      </p:tavLst>
                                    </p:anim>
                                    <p:anim calcmode="lin" valueType="num">
                                      <p:cBhvr additive="base">
                                        <p:cTn id="28" dur="3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3000" fill="hold"/>
                                        <p:tgtEl>
                                          <p:spTgt spid="30"/>
                                        </p:tgtEl>
                                        <p:attrNameLst>
                                          <p:attrName>ppt_x</p:attrName>
                                        </p:attrNameLst>
                                      </p:cBhvr>
                                      <p:tavLst>
                                        <p:tav tm="0">
                                          <p:val>
                                            <p:strVal val="0-#ppt_w/2"/>
                                          </p:val>
                                        </p:tav>
                                        <p:tav tm="100000">
                                          <p:val>
                                            <p:strVal val="#ppt_x"/>
                                          </p:val>
                                        </p:tav>
                                      </p:tavLst>
                                    </p:anim>
                                    <p:anim calcmode="lin" valueType="num">
                                      <p:cBhvr additive="base">
                                        <p:cTn id="32" dur="3000" fill="hold"/>
                                        <p:tgtEl>
                                          <p:spTgt spid="30"/>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3000" fill="hold"/>
                                        <p:tgtEl>
                                          <p:spTgt spid="25"/>
                                        </p:tgtEl>
                                        <p:attrNameLst>
                                          <p:attrName>ppt_x</p:attrName>
                                        </p:attrNameLst>
                                      </p:cBhvr>
                                      <p:tavLst>
                                        <p:tav tm="0">
                                          <p:val>
                                            <p:strVal val="1+#ppt_w/2"/>
                                          </p:val>
                                        </p:tav>
                                        <p:tav tm="100000">
                                          <p:val>
                                            <p:strVal val="#ppt_x"/>
                                          </p:val>
                                        </p:tav>
                                      </p:tavLst>
                                    </p:anim>
                                    <p:anim calcmode="lin" valueType="num">
                                      <p:cBhvr additive="base">
                                        <p:cTn id="40" dur="3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1+#ppt_w/2"/>
                                          </p:val>
                                        </p:tav>
                                        <p:tav tm="100000">
                                          <p:val>
                                            <p:strVal val="#ppt_x"/>
                                          </p:val>
                                        </p:tav>
                                      </p:tavLst>
                                    </p:anim>
                                    <p:anim calcmode="lin" valueType="num">
                                      <p:cBhvr additive="base">
                                        <p:cTn id="44" dur="3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3000" fill="hold"/>
                                        <p:tgtEl>
                                          <p:spTgt spid="31"/>
                                        </p:tgtEl>
                                        <p:attrNameLst>
                                          <p:attrName>ppt_x</p:attrName>
                                        </p:attrNameLst>
                                      </p:cBhvr>
                                      <p:tavLst>
                                        <p:tav tm="0">
                                          <p:val>
                                            <p:strVal val="1+#ppt_w/2"/>
                                          </p:val>
                                        </p:tav>
                                        <p:tav tm="100000">
                                          <p:val>
                                            <p:strVal val="#ppt_x"/>
                                          </p:val>
                                        </p:tav>
                                      </p:tavLst>
                                    </p:anim>
                                    <p:anim calcmode="lin" valueType="num">
                                      <p:cBhvr additive="base">
                                        <p:cTn id="52" dur="3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20"/>
                                        </p:tgtEl>
                                        <p:attrNameLst>
                                          <p:attrName>ppt_x</p:attrName>
                                        </p:attrNameLst>
                                      </p:cBhvr>
                                      <p:tavLst>
                                        <p:tav tm="0">
                                          <p:val>
                                            <p:strVal val="ppt_x"/>
                                          </p:val>
                                        </p:tav>
                                        <p:tav tm="100000">
                                          <p:val>
                                            <p:strVal val="1+ppt_w/2"/>
                                          </p:val>
                                        </p:tav>
                                      </p:tavLst>
                                    </p:anim>
                                    <p:anim calcmode="lin" valueType="num">
                                      <p:cBhvr additive="base">
                                        <p:cTn id="56" dur="3000"/>
                                        <p:tgtEl>
                                          <p:spTgt spid="20"/>
                                        </p:tgtEl>
                                        <p:attrNameLst>
                                          <p:attrName>ppt_y</p:attrName>
                                        </p:attrNameLst>
                                      </p:cBhvr>
                                      <p:tavLst>
                                        <p:tav tm="0">
                                          <p:val>
                                            <p:strVal val="ppt_y"/>
                                          </p:val>
                                        </p:tav>
                                        <p:tav tm="100000">
                                          <p:val>
                                            <p:strVal val="1+ppt_h/2"/>
                                          </p:val>
                                        </p:tav>
                                      </p:tavLst>
                                    </p:anim>
                                    <p:set>
                                      <p:cBhvr>
                                        <p:cTn id="57" dur="1" fill="hold">
                                          <p:stCondLst>
                                            <p:cond delay="2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22"/>
                                        </p:tgtEl>
                                        <p:attrNameLst>
                                          <p:attrName>ppt_x</p:attrName>
                                        </p:attrNameLst>
                                      </p:cBhvr>
                                      <p:tavLst>
                                        <p:tav tm="0">
                                          <p:val>
                                            <p:strVal val="ppt_x"/>
                                          </p:val>
                                        </p:tav>
                                        <p:tav tm="100000">
                                          <p:val>
                                            <p:strVal val="1+ppt_w/2"/>
                                          </p:val>
                                        </p:tav>
                                      </p:tavLst>
                                    </p:anim>
                                    <p:anim calcmode="lin" valueType="num">
                                      <p:cBhvr additive="base">
                                        <p:cTn id="60" dur="3000"/>
                                        <p:tgtEl>
                                          <p:spTgt spid="22"/>
                                        </p:tgtEl>
                                        <p:attrNameLst>
                                          <p:attrName>ppt_y</p:attrName>
                                        </p:attrNameLst>
                                      </p:cBhvr>
                                      <p:tavLst>
                                        <p:tav tm="0">
                                          <p:val>
                                            <p:strVal val="ppt_y"/>
                                          </p:val>
                                        </p:tav>
                                        <p:tav tm="100000">
                                          <p:val>
                                            <p:strVal val="1+ppt_h/2"/>
                                          </p:val>
                                        </p:tav>
                                      </p:tavLst>
                                    </p:anim>
                                    <p:set>
                                      <p:cBhvr>
                                        <p:cTn id="61" dur="1" fill="hold">
                                          <p:stCondLst>
                                            <p:cond delay="2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24"/>
                                        </p:tgtEl>
                                        <p:attrNameLst>
                                          <p:attrName>ppt_x</p:attrName>
                                        </p:attrNameLst>
                                      </p:cBhvr>
                                      <p:tavLst>
                                        <p:tav tm="0">
                                          <p:val>
                                            <p:strVal val="ppt_x"/>
                                          </p:val>
                                        </p:tav>
                                        <p:tav tm="100000">
                                          <p:val>
                                            <p:strVal val="1+ppt_w/2"/>
                                          </p:val>
                                        </p:tav>
                                      </p:tavLst>
                                    </p:anim>
                                    <p:anim calcmode="lin" valueType="num">
                                      <p:cBhvr additive="base">
                                        <p:cTn id="64" dur="3000"/>
                                        <p:tgtEl>
                                          <p:spTgt spid="24"/>
                                        </p:tgtEl>
                                        <p:attrNameLst>
                                          <p:attrName>ppt_y</p:attrName>
                                        </p:attrNameLst>
                                      </p:cBhvr>
                                      <p:tavLst>
                                        <p:tav tm="0">
                                          <p:val>
                                            <p:strVal val="ppt_y"/>
                                          </p:val>
                                        </p:tav>
                                        <p:tav tm="100000">
                                          <p:val>
                                            <p:strVal val="1+ppt_h/2"/>
                                          </p:val>
                                        </p:tav>
                                      </p:tavLst>
                                    </p:anim>
                                    <p:set>
                                      <p:cBhvr>
                                        <p:cTn id="65" dur="1" fill="hold">
                                          <p:stCondLst>
                                            <p:cond delay="2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26"/>
                                        </p:tgtEl>
                                        <p:attrNameLst>
                                          <p:attrName>ppt_x</p:attrName>
                                        </p:attrNameLst>
                                      </p:cBhvr>
                                      <p:tavLst>
                                        <p:tav tm="0">
                                          <p:val>
                                            <p:strVal val="ppt_x"/>
                                          </p:val>
                                        </p:tav>
                                        <p:tav tm="100000">
                                          <p:val>
                                            <p:strVal val="1+ppt_w/2"/>
                                          </p:val>
                                        </p:tav>
                                      </p:tavLst>
                                    </p:anim>
                                    <p:anim calcmode="lin" valueType="num">
                                      <p:cBhvr additive="base">
                                        <p:cTn id="68" dur="3000"/>
                                        <p:tgtEl>
                                          <p:spTgt spid="26"/>
                                        </p:tgtEl>
                                        <p:attrNameLst>
                                          <p:attrName>ppt_y</p:attrName>
                                        </p:attrNameLst>
                                      </p:cBhvr>
                                      <p:tavLst>
                                        <p:tav tm="0">
                                          <p:val>
                                            <p:strVal val="ppt_y"/>
                                          </p:val>
                                        </p:tav>
                                        <p:tav tm="100000">
                                          <p:val>
                                            <p:strVal val="1+ppt_h/2"/>
                                          </p:val>
                                        </p:tav>
                                      </p:tavLst>
                                    </p:anim>
                                    <p:set>
                                      <p:cBhvr>
                                        <p:cTn id="69" dur="1" fill="hold">
                                          <p:stCondLst>
                                            <p:cond delay="2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3000"/>
                                        <p:tgtEl>
                                          <p:spTgt spid="28"/>
                                        </p:tgtEl>
                                        <p:attrNameLst>
                                          <p:attrName>ppt_x</p:attrName>
                                        </p:attrNameLst>
                                      </p:cBhvr>
                                      <p:tavLst>
                                        <p:tav tm="0">
                                          <p:val>
                                            <p:strVal val="ppt_x"/>
                                          </p:val>
                                        </p:tav>
                                        <p:tav tm="100000">
                                          <p:val>
                                            <p:strVal val="1+ppt_w/2"/>
                                          </p:val>
                                        </p:tav>
                                      </p:tavLst>
                                    </p:anim>
                                    <p:anim calcmode="lin" valueType="num">
                                      <p:cBhvr additive="base">
                                        <p:cTn id="72" dur="3000"/>
                                        <p:tgtEl>
                                          <p:spTgt spid="28"/>
                                        </p:tgtEl>
                                        <p:attrNameLst>
                                          <p:attrName>ppt_y</p:attrName>
                                        </p:attrNameLst>
                                      </p:cBhvr>
                                      <p:tavLst>
                                        <p:tav tm="0">
                                          <p:val>
                                            <p:strVal val="ppt_y"/>
                                          </p:val>
                                        </p:tav>
                                        <p:tav tm="100000">
                                          <p:val>
                                            <p:strVal val="1+ppt_h/2"/>
                                          </p:val>
                                        </p:tav>
                                      </p:tavLst>
                                    </p:anim>
                                    <p:set>
                                      <p:cBhvr>
                                        <p:cTn id="73" dur="1" fill="hold">
                                          <p:stCondLst>
                                            <p:cond delay="2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30"/>
                                        </p:tgtEl>
                                        <p:attrNameLst>
                                          <p:attrName>ppt_x</p:attrName>
                                        </p:attrNameLst>
                                      </p:cBhvr>
                                      <p:tavLst>
                                        <p:tav tm="0">
                                          <p:val>
                                            <p:strVal val="ppt_x"/>
                                          </p:val>
                                        </p:tav>
                                        <p:tav tm="100000">
                                          <p:val>
                                            <p:strVal val="1+ppt_w/2"/>
                                          </p:val>
                                        </p:tav>
                                      </p:tavLst>
                                    </p:anim>
                                    <p:anim calcmode="lin" valueType="num">
                                      <p:cBhvr additive="base">
                                        <p:cTn id="76" dur="3000"/>
                                        <p:tgtEl>
                                          <p:spTgt spid="30"/>
                                        </p:tgtEl>
                                        <p:attrNameLst>
                                          <p:attrName>ppt_y</p:attrName>
                                        </p:attrNameLst>
                                      </p:cBhvr>
                                      <p:tavLst>
                                        <p:tav tm="0">
                                          <p:val>
                                            <p:strVal val="ppt_y"/>
                                          </p:val>
                                        </p:tav>
                                        <p:tav tm="100000">
                                          <p:val>
                                            <p:strVal val="1+ppt_h/2"/>
                                          </p:val>
                                        </p:tav>
                                      </p:tavLst>
                                    </p:anim>
                                    <p:set>
                                      <p:cBhvr>
                                        <p:cTn id="77" dur="1" fill="hold">
                                          <p:stCondLst>
                                            <p:cond delay="2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21"/>
                                        </p:tgtEl>
                                        <p:attrNameLst>
                                          <p:attrName>ppt_x</p:attrName>
                                        </p:attrNameLst>
                                      </p:cBhvr>
                                      <p:tavLst>
                                        <p:tav tm="0">
                                          <p:val>
                                            <p:strVal val="ppt_x"/>
                                          </p:val>
                                        </p:tav>
                                        <p:tav tm="100000">
                                          <p:val>
                                            <p:strVal val="0-ppt_w/2"/>
                                          </p:val>
                                        </p:tav>
                                      </p:tavLst>
                                    </p:anim>
                                    <p:anim calcmode="lin" valueType="num">
                                      <p:cBhvr additive="base">
                                        <p:cTn id="80" dur="3000"/>
                                        <p:tgtEl>
                                          <p:spTgt spid="21"/>
                                        </p:tgtEl>
                                        <p:attrNameLst>
                                          <p:attrName>ppt_y</p:attrName>
                                        </p:attrNameLst>
                                      </p:cBhvr>
                                      <p:tavLst>
                                        <p:tav tm="0">
                                          <p:val>
                                            <p:strVal val="ppt_y"/>
                                          </p:val>
                                        </p:tav>
                                        <p:tav tm="100000">
                                          <p:val>
                                            <p:strVal val="1+ppt_h/2"/>
                                          </p:val>
                                        </p:tav>
                                      </p:tavLst>
                                    </p:anim>
                                    <p:set>
                                      <p:cBhvr>
                                        <p:cTn id="81" dur="1" fill="hold">
                                          <p:stCondLst>
                                            <p:cond delay="2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0-ppt_w/2"/>
                                          </p:val>
                                        </p:tav>
                                      </p:tavLst>
                                    </p:anim>
                                    <p:anim calcmode="lin" valueType="num">
                                      <p:cBhvr additive="base">
                                        <p:cTn id="84" dur="3000"/>
                                        <p:tgtEl>
                                          <p:spTgt spid="23"/>
                                        </p:tgtEl>
                                        <p:attrNameLst>
                                          <p:attrName>ppt_y</p:attrName>
                                        </p:attrNameLst>
                                      </p:cBhvr>
                                      <p:tavLst>
                                        <p:tav tm="0">
                                          <p:val>
                                            <p:strVal val="ppt_y"/>
                                          </p:val>
                                        </p:tav>
                                        <p:tav tm="100000">
                                          <p:val>
                                            <p:strVal val="1+ppt_h/2"/>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0-ppt_w/2"/>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0-ppt_w/2"/>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0-ppt_w/2"/>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0-ppt_w/2"/>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ppt_x</p:attrName>
                                        </p:attrNameLst>
                                      </p:cBhvr>
                                      <p:tavLst>
                                        <p:tav tm="0">
                                          <p:val>
                                            <p:strVal val="#ppt_x"/>
                                          </p:val>
                                        </p:tav>
                                        <p:tav tm="100000">
                                          <p:val>
                                            <p:strVal val="#ppt_x"/>
                                          </p:val>
                                        </p:tav>
                                      </p:tavLst>
                                    </p:anim>
                                    <p:anim calcmode="lin" valueType="num">
                                      <p:cBhvr>
                                        <p:cTn id="108" dur="3000" fill="hold"/>
                                        <p:tgtEl>
                                          <p:spTgt spid="4"/>
                                        </p:tgtEl>
                                        <p:attrNameLst>
                                          <p:attrName>ppt_y</p:attrName>
                                        </p:attrNameLst>
                                      </p:cBhvr>
                                      <p:tavLst>
                                        <p:tav tm="0">
                                          <p:val>
                                            <p:strVal val="#ppt_y-#ppt_h/2"/>
                                          </p:val>
                                        </p:tav>
                                        <p:tav tm="100000">
                                          <p:val>
                                            <p:strVal val="#ppt_y"/>
                                          </p:val>
                                        </p:tav>
                                      </p:tavLst>
                                    </p:anim>
                                    <p:anim calcmode="lin" valueType="num">
                                      <p:cBhvr>
                                        <p:cTn id="109" dur="3000" fill="hold"/>
                                        <p:tgtEl>
                                          <p:spTgt spid="4"/>
                                        </p:tgtEl>
                                        <p:attrNameLst>
                                          <p:attrName>ppt_w</p:attrName>
                                        </p:attrNameLst>
                                      </p:cBhvr>
                                      <p:tavLst>
                                        <p:tav tm="0">
                                          <p:val>
                                            <p:strVal val="#ppt_w"/>
                                          </p:val>
                                        </p:tav>
                                        <p:tav tm="100000">
                                          <p:val>
                                            <p:strVal val="#ppt_w"/>
                                          </p:val>
                                        </p:tav>
                                      </p:tavLst>
                                    </p:anim>
                                    <p:anim calcmode="lin" valueType="num">
                                      <p:cBhvr>
                                        <p:cTn id="110" dur="3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6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8"/>
                                        </p:tgtEl>
                                        <p:attrNameLst>
                                          <p:attrName>style.visibility</p:attrName>
                                        </p:attrNameLst>
                                      </p:cBhvr>
                                      <p:to>
                                        <p:strVal val="visible"/>
                                      </p:to>
                                    </p:set>
                                    <p:animEffect transition="in" filter="fade">
                                      <p:cBhvr>
                                        <p:cTn id="114" dur="1000"/>
                                        <p:tgtEl>
                                          <p:spTgt spid="18"/>
                                        </p:tgtEl>
                                      </p:cBhvr>
                                    </p:animEffect>
                                    <p:anim calcmode="lin" valueType="num">
                                      <p:cBhvr>
                                        <p:cTn id="115" dur="1000" fill="hold"/>
                                        <p:tgtEl>
                                          <p:spTgt spid="18"/>
                                        </p:tgtEl>
                                        <p:attrNameLst>
                                          <p:attrName>ppt_x</p:attrName>
                                        </p:attrNameLst>
                                      </p:cBhvr>
                                      <p:tavLst>
                                        <p:tav tm="0">
                                          <p:val>
                                            <p:strVal val="#ppt_x-.1"/>
                                          </p:val>
                                        </p:tav>
                                        <p:tav tm="100000">
                                          <p:val>
                                            <p:strVal val="#ppt_x"/>
                                          </p:val>
                                        </p:tav>
                                      </p:tavLst>
                                    </p:anim>
                                    <p:anim calcmode="lin" valueType="num">
                                      <p:cBhvr>
                                        <p:cTn id="11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2576" y="0"/>
            <a:ext cx="10369152" cy="5881688"/>
          </a:xfrm>
          <a:prstGeom prst="rect">
            <a:avLst/>
          </a:prstGeom>
          <a:noFill/>
          <a:ln w="9525">
            <a:noFill/>
            <a:miter lim="800000"/>
            <a:headEnd/>
            <a:tailEnd/>
          </a:ln>
          <a:scene3d>
            <a:camera prst="orthographicFront"/>
            <a:lightRig rig="threePt" dir="t"/>
          </a:scene3d>
          <a:sp3d>
            <a:bevelT w="254000" h="127000" prst="coolSlant"/>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2576" y="0"/>
            <a:ext cx="10369152" cy="5881688"/>
          </a:xfrm>
          <a:prstGeom prst="rect">
            <a:avLst/>
          </a:prstGeom>
          <a:noFill/>
          <a:ln w="9525">
            <a:noFill/>
            <a:miter lim="800000"/>
            <a:headEnd/>
            <a:tailEnd/>
          </a:ln>
          <a:scene3d>
            <a:camera prst="orthographicFront"/>
            <a:lightRig rig="threePt" dir="t"/>
          </a:scene3d>
          <a:sp3d>
            <a:bevelT w="254000" h="127000" prst="coolSlant"/>
          </a:sp3d>
        </p:spPr>
      </p:pic>
      <p:sp>
        <p:nvSpPr>
          <p:cNvPr id="8" name="7 CuadroTexto"/>
          <p:cNvSpPr txBox="1"/>
          <p:nvPr/>
        </p:nvSpPr>
        <p:spPr>
          <a:xfrm>
            <a:off x="468313" y="4788789"/>
            <a:ext cx="8135937" cy="923925"/>
          </a:xfrm>
          <a:prstGeom prst="rect">
            <a:avLst/>
          </a:prstGeom>
          <a:noFill/>
        </p:spPr>
        <p:txBody>
          <a:bodyPr>
            <a:spAutoFit/>
          </a:bodyPr>
          <a:lstStyle/>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Los</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i="1" dirty="0">
                <a:effectLst>
                  <a:glow rad="101600">
                    <a:schemeClr val="accent2">
                      <a:satMod val="175000"/>
                      <a:alpha val="40000"/>
                    </a:schemeClr>
                  </a:glow>
                  <a:outerShdw blurRad="38100" dist="38100" dir="2700000" algn="tl">
                    <a:srgbClr val="000000">
                      <a:alpha val="43137"/>
                    </a:srgbClr>
                  </a:outerShdw>
                </a:effectLst>
              </a:rPr>
              <a:t>entierros</a:t>
            </a:r>
            <a:r>
              <a:rPr lang="es-ES" b="1" dirty="0">
                <a:effectLst>
                  <a:glow rad="101600">
                    <a:schemeClr val="accent2">
                      <a:satMod val="175000"/>
                      <a:alpha val="40000"/>
                    </a:schemeClr>
                  </a:glow>
                  <a:outerShdw blurRad="38100" dist="38100" dir="2700000" algn="tl">
                    <a:srgbClr val="000000">
                      <a:alpha val="43137"/>
                    </a:srgbClr>
                  </a:outerShdw>
                </a:effectLst>
              </a:rPr>
              <a:t> suelen consistir en un desfile carnavalesco que parodia un cortejo fúnebre y culmina con la quema de alguna figura simbólica, generalmente representando a una sardina.</a:t>
            </a:r>
          </a:p>
        </p:txBody>
      </p:sp>
    </p:spTree>
  </p:cSld>
  <p:clrMapOvr>
    <a:masterClrMapping/>
  </p:clrMapOvr>
  <mc:AlternateContent xmlns:mc="http://schemas.openxmlformats.org/markup-compatibility/2006" xmlns:p14="http://schemas.microsoft.com/office/powerpoint/2010/main">
    <mc:Choice Requires="p14">
      <p:transition spd="slow" p14:dur="20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500" fill="hold"/>
                                        <p:tgtEl>
                                          <p:spTgt spid="5"/>
                                        </p:tgtEl>
                                        <p:attrNameLst>
                                          <p:attrName>ppt_w</p:attrName>
                                        </p:attrNameLst>
                                      </p:cBhvr>
                                      <p:tavLst>
                                        <p:tav tm="0">
                                          <p:val>
                                            <p:strVal val="4/3*#ppt_w"/>
                                          </p:val>
                                        </p:tav>
                                        <p:tav tm="100000">
                                          <p:val>
                                            <p:strVal val="#ppt_w"/>
                                          </p:val>
                                        </p:tav>
                                      </p:tavLst>
                                    </p:anim>
                                    <p:anim calcmode="lin" valueType="num">
                                      <p:cBhvr>
                                        <p:cTn id="8" dur="35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500" fill="hold"/>
                                        <p:tgtEl>
                                          <p:spTgt spid="6"/>
                                        </p:tgtEl>
                                        <p:attrNameLst>
                                          <p:attrName>ppt_w</p:attrName>
                                        </p:attrNameLst>
                                      </p:cBhvr>
                                      <p:tavLst>
                                        <p:tav tm="0">
                                          <p:val>
                                            <p:strVal val="4/3*#ppt_w"/>
                                          </p:val>
                                        </p:tav>
                                        <p:tav tm="100000">
                                          <p:val>
                                            <p:strVal val="#ppt_w"/>
                                          </p:val>
                                        </p:tav>
                                      </p:tavLst>
                                    </p:anim>
                                    <p:anim calcmode="lin" valueType="num">
                                      <p:cBhvr>
                                        <p:cTn id="12" dur="35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5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1500" fill="hold"/>
                                        <p:tgtEl>
                                          <p:spTgt spid="5"/>
                                        </p:tgtEl>
                                        <p:attrNameLst>
                                          <p:attrName>r</p:attrName>
                                        </p:attrNameLst>
                                      </p:cBhvr>
                                    </p:animRot>
                                  </p:childTnLst>
                                </p:cTn>
                              </p:par>
                              <p:par>
                                <p:cTn id="21" presetID="8" presetClass="emph" presetSubtype="0" fill="hold" nodeType="withEffect">
                                  <p:stCondLst>
                                    <p:cond delay="1500"/>
                                  </p:stCondLst>
                                  <p:childTnLst>
                                    <p:animRot by="-5400000">
                                      <p:cBhvr>
                                        <p:cTn id="22" dur="2000" fill="hold"/>
                                        <p:tgtEl>
                                          <p:spTgt spid="5"/>
                                        </p:tgtEl>
                                        <p:attrNameLst>
                                          <p:attrName>r</p:attrName>
                                        </p:attrNameLst>
                                      </p:cBhvr>
                                    </p:animRot>
                                  </p:childTnLst>
                                </p:cTn>
                              </p:par>
                            </p:childTnLst>
                          </p:cTn>
                        </p:par>
                        <p:par>
                          <p:cTn id="23" fill="hold">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463" y="0"/>
            <a:ext cx="9126537" cy="5715000"/>
          </a:xfrm>
          <a:prstGeom prst="rect">
            <a:avLst/>
          </a:prstGeom>
          <a:noFill/>
          <a:ln w="9525">
            <a:noFill/>
            <a:miter lim="800000"/>
            <a:headEnd/>
            <a:tailEnd/>
          </a:ln>
          <a:scene3d>
            <a:camera prst="orthographicFront"/>
            <a:lightRig rig="threePt" dir="t"/>
          </a:scene3d>
          <a:sp3d>
            <a:bevelT w="254000" h="152400" prst="coolSlant"/>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61" y="0"/>
            <a:ext cx="9144000" cy="5715000"/>
          </a:xfrm>
          <a:prstGeom prst="rect">
            <a:avLst/>
          </a:prstGeom>
          <a:noFill/>
          <a:ln w="9525">
            <a:noFill/>
            <a:miter lim="800000"/>
            <a:headEnd/>
            <a:tailEnd/>
          </a:ln>
          <a:scene3d>
            <a:camera prst="orthographicFront"/>
            <a:lightRig rig="threePt" dir="t"/>
          </a:scene3d>
          <a:sp3d>
            <a:bevelT w="254000" h="152400" prst="coolSlant"/>
          </a:sp3d>
        </p:spPr>
      </p:pic>
      <p:sp>
        <p:nvSpPr>
          <p:cNvPr id="8" name="7 CuadroTexto"/>
          <p:cNvSpPr txBox="1"/>
          <p:nvPr/>
        </p:nvSpPr>
        <p:spPr>
          <a:xfrm>
            <a:off x="611188" y="4586288"/>
            <a:ext cx="77041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entierro de la sardina carnavalesco se celebra tradicionalmente el miércoles de Ceniza y en él se entierra simbólicamente al pasado, a lo socialmente establecido.</a:t>
            </a:r>
          </a:p>
        </p:txBody>
      </p:sp>
    </p:spTree>
  </p:cSld>
  <p:clrMapOvr>
    <a:masterClrMapping/>
  </p:clrMapOvr>
  <mc:AlternateContent xmlns:mc="http://schemas.openxmlformats.org/markup-compatibility/2006" xmlns:p14="http://schemas.microsoft.com/office/powerpoint/2010/main">
    <mc:Choice Requires="p14">
      <p:transition spd="slow" p14:dur="200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1000"/>
                                  </p:stCondLst>
                                  <p:childTnLst>
                                    <p:animRot by="5400000">
                                      <p:cBhvr>
                                        <p:cTn id="20" dur="1000" fill="hold"/>
                                        <p:tgtEl>
                                          <p:spTgt spid="6"/>
                                        </p:tgtEl>
                                        <p:attrNameLst>
                                          <p:attrName>r</p:attrName>
                                        </p:attrNameLst>
                                      </p:cBhvr>
                                    </p:animRot>
                                  </p:childTnLst>
                                </p:cTn>
                              </p:par>
                              <p:par>
                                <p:cTn id="21" presetID="8" presetClass="emph" presetSubtype="0" fill="hold" nodeType="withEffect">
                                  <p:stCondLst>
                                    <p:cond delay="1000"/>
                                  </p:stCondLst>
                                  <p:childTnLst>
                                    <p:animRot by="-5400000">
                                      <p:cBhvr>
                                        <p:cTn id="22" dur="2000" fill="hold"/>
                                        <p:tgtEl>
                                          <p:spTgt spid="6"/>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entral-europe-130514880.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pic>
        <p:nvPicPr>
          <p:cNvPr id="4" name="3 Imagen" descr="central-europe-130514880.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sp>
        <p:nvSpPr>
          <p:cNvPr id="6" name="5 CuadroTexto"/>
          <p:cNvSpPr txBox="1"/>
          <p:nvPr/>
        </p:nvSpPr>
        <p:spPr>
          <a:xfrm>
            <a:off x="971550" y="5018088"/>
            <a:ext cx="70564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ahora nos trasladamos de sitio y lugar para ver como es esta fiesta por otras latitudes, como por ejemplo en Albacete.</a:t>
            </a:r>
          </a:p>
        </p:txBody>
      </p:sp>
    </p:spTree>
  </p:cSld>
  <p:clrMapOvr>
    <a:masterClrMapping/>
  </p:clrMapOvr>
  <mc:AlternateContent xmlns:mc="http://schemas.openxmlformats.org/markup-compatibility/2006" xmlns:p14="http://schemas.microsoft.com/office/powerpoint/2010/main">
    <mc:Choice Requires="p14">
      <p:transition spd="slow" p14:dur="2250" advTm="18000">
        <p14:prism isContent="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a:scene3d>
            <a:camera prst="orthographicFront"/>
            <a:lightRig rig="threePt" dir="t"/>
          </a:scene3d>
          <a:sp3d>
            <a:bevelT w="254000" h="127000" prst="coolSlant"/>
          </a:sp3d>
        </p:spPr>
      </p:pic>
      <p:pic>
        <p:nvPicPr>
          <p:cNvPr id="5" name="4 Imagen" descr="Imagen3.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a:scene3d>
            <a:camera prst="orthographicFront"/>
            <a:lightRig rig="threePt" dir="t"/>
          </a:scene3d>
          <a:sp3d>
            <a:bevelT w="254000" h="127000" prst="coolSlant"/>
          </a:sp3d>
        </p:spPr>
      </p:pic>
      <p:pic>
        <p:nvPicPr>
          <p:cNvPr id="6" name="5 Imagen" descr="Imagen3.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a:scene3d>
            <a:camera prst="orthographicFront"/>
            <a:lightRig rig="threePt" dir="t"/>
          </a:scene3d>
          <a:sp3d>
            <a:bevelT w="254000" h="127000" prst="coolSlant"/>
          </a:sp3d>
        </p:spPr>
      </p:pic>
      <p:sp>
        <p:nvSpPr>
          <p:cNvPr id="7" name="6 CuadroTexto"/>
          <p:cNvSpPr txBox="1"/>
          <p:nvPr/>
        </p:nvSpPr>
        <p:spPr>
          <a:xfrm>
            <a:off x="395288" y="4657725"/>
            <a:ext cx="84963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miércoles de ceniza se celebra el Entierro de la Sardina, en el que una falla con forma de sardina (</a:t>
            </a:r>
            <a:r>
              <a:rPr lang="es-ES" b="1" i="1" dirty="0">
                <a:effectLst>
                  <a:glow rad="101600">
                    <a:schemeClr val="accent2">
                      <a:satMod val="175000"/>
                      <a:alpha val="40000"/>
                    </a:schemeClr>
                  </a:glow>
                  <a:outerShdw blurRad="38100" dist="38100" dir="2700000" algn="tl">
                    <a:srgbClr val="000000">
                      <a:alpha val="43137"/>
                    </a:srgbClr>
                  </a:outerShdw>
                </a:effectLst>
              </a:rPr>
              <a:t>Doña Sardina</a:t>
            </a:r>
            <a:r>
              <a:rPr lang="es-ES" b="1" dirty="0">
                <a:effectLst>
                  <a:glow rad="101600">
                    <a:schemeClr val="accent2">
                      <a:satMod val="175000"/>
                      <a:alpha val="40000"/>
                    </a:schemeClr>
                  </a:glow>
                  <a:outerShdw blurRad="38100" dist="38100" dir="2700000" algn="tl">
                    <a:srgbClr val="000000">
                      <a:alpha val="43137"/>
                    </a:srgbClr>
                  </a:outerShdw>
                </a:effectLst>
              </a:rPr>
              <a:t>) es trasladada con cortejo fúnebre.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(Yo diría que como en la mayoría de los sitios).</a:t>
            </a:r>
          </a:p>
        </p:txBody>
      </p:sp>
      <p:sp>
        <p:nvSpPr>
          <p:cNvPr id="8" name="7 CuadroTexto"/>
          <p:cNvSpPr txBox="1"/>
          <p:nvPr/>
        </p:nvSpPr>
        <p:spPr>
          <a:xfrm>
            <a:off x="3563938" y="554038"/>
            <a:ext cx="3256020" cy="769441"/>
          </a:xfrm>
          <a:prstGeom prst="rect">
            <a:avLst/>
          </a:prstGeom>
          <a:no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sp3d extrusionH="57150">
              <a:bevelT w="82550" h="38100" prst="coolSlant"/>
            </a:sp3d>
          </a:bodyPr>
          <a:lstStyle/>
          <a:p>
            <a:pPr>
              <a:defRPr/>
            </a:pPr>
            <a:r>
              <a:rPr lang="es-ES" sz="44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ALBACETE</a:t>
            </a:r>
            <a:endParaRPr lang="es-ES" sz="4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window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par>
                          <p:cTn id="30" fill="hold">
                            <p:stCondLst>
                              <p:cond delay="3000"/>
                            </p:stCondLst>
                            <p:childTnLst>
                              <p:par>
                                <p:cTn id="31" presetID="23" presetClass="entr" presetSubtype="16"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1"/>
                                          </p:val>
                                        </p:tav>
                                        <p:tav tm="100000">
                                          <p:val>
                                            <p:strVal val="#ppt_x"/>
                                          </p:val>
                                        </p:tav>
                                      </p:tavLst>
                                    </p:anim>
                                    <p:anim calcmode="lin" valueType="num">
                                      <p:cBhvr>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6.jpg"/>
          <p:cNvPicPr>
            <a:picLocks noChangeAspect="1"/>
          </p:cNvPicPr>
          <p:nvPr/>
        </p:nvPicPr>
        <p:blipFill>
          <a:blip r:embed="rId2"/>
          <a:srcRect/>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60350" h="133350" prst="coolSlant"/>
          </a:sp3d>
        </p:spPr>
      </p:pic>
      <p:pic>
        <p:nvPicPr>
          <p:cNvPr id="5" name="4 Imagen" descr="Imagen16.jpg"/>
          <p:cNvPicPr>
            <a:picLocks noChangeAspect="1"/>
          </p:cNvPicPr>
          <p:nvPr/>
        </p:nvPicPr>
        <p:blipFill>
          <a:blip r:embed="rId2"/>
          <a:srcRect l="50000"/>
          <a:stretch>
            <a:fillRect/>
          </a:stretch>
        </p:blipFill>
        <p:spPr bwMode="auto">
          <a:xfrm>
            <a:off x="4572000" y="1"/>
            <a:ext cx="4572000" cy="5715000"/>
          </a:xfrm>
          <a:prstGeom prst="rect">
            <a:avLst/>
          </a:prstGeom>
          <a:noFill/>
          <a:ln w="9525">
            <a:noFill/>
            <a:miter lim="800000"/>
            <a:headEnd/>
            <a:tailEnd/>
          </a:ln>
          <a:scene3d>
            <a:camera prst="orthographicFront"/>
            <a:lightRig rig="threePt" dir="t"/>
          </a:scene3d>
          <a:sp3d>
            <a:bevelT w="260350" h="133350" prst="coolSlant"/>
          </a:sp3d>
        </p:spPr>
      </p:pic>
      <p:pic>
        <p:nvPicPr>
          <p:cNvPr id="6" name="5 Imagen" descr="Imagen16.jpg"/>
          <p:cNvPicPr>
            <a:picLocks noChangeAspect="1"/>
          </p:cNvPicPr>
          <p:nvPr/>
        </p:nvPicPr>
        <p:blipFill>
          <a:blip r:embed="rId2"/>
          <a:srcRect r="50000"/>
          <a:stretch>
            <a:fillRect/>
          </a:stretch>
        </p:blipFill>
        <p:spPr bwMode="auto">
          <a:xfrm>
            <a:off x="0" y="1"/>
            <a:ext cx="4572000" cy="5715000"/>
          </a:xfrm>
          <a:prstGeom prst="rect">
            <a:avLst/>
          </a:prstGeom>
          <a:noFill/>
          <a:ln w="9525">
            <a:noFill/>
            <a:miter lim="800000"/>
            <a:headEnd/>
            <a:tailEnd/>
          </a:ln>
          <a:scene3d>
            <a:camera prst="orthographicFront"/>
            <a:lightRig rig="threePt" dir="t"/>
          </a:scene3d>
          <a:sp3d>
            <a:bevelT w="260350" h="133350" prst="coolSlant"/>
          </a:sp3d>
        </p:spPr>
      </p:pic>
      <p:sp>
        <p:nvSpPr>
          <p:cNvPr id="7" name="6 CuadroTexto"/>
          <p:cNvSpPr txBox="1"/>
          <p:nvPr/>
        </p:nvSpPr>
        <p:spPr>
          <a:xfrm>
            <a:off x="1403350" y="4957763"/>
            <a:ext cx="69850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la Plaza de Gabriel </a:t>
            </a:r>
            <a:r>
              <a:rPr lang="es-ES" b="1" dirty="0" err="1">
                <a:effectLst>
                  <a:glow rad="101600">
                    <a:schemeClr val="accent2">
                      <a:satMod val="175000"/>
                      <a:alpha val="40000"/>
                    </a:schemeClr>
                  </a:glow>
                  <a:outerShdw blurRad="38100" dist="38100" dir="2700000" algn="tl">
                    <a:srgbClr val="000000">
                      <a:alpha val="43137"/>
                    </a:srgbClr>
                  </a:outerShdw>
                </a:effectLst>
              </a:rPr>
              <a:t>Lodares</a:t>
            </a:r>
            <a:r>
              <a:rPr lang="es-ES" b="1" dirty="0">
                <a:effectLst>
                  <a:glow rad="101600">
                    <a:schemeClr val="accent2">
                      <a:satMod val="175000"/>
                      <a:alpha val="40000"/>
                    </a:schemeClr>
                  </a:glow>
                  <a:outerShdw blurRad="38100" dist="38100" dir="2700000" algn="tl">
                    <a:srgbClr val="000000">
                      <a:alpha val="43137"/>
                    </a:srgbClr>
                  </a:outerShdw>
                </a:effectLst>
              </a:rPr>
              <a:t> hasta la Plaza del Altozano, donde es juzgada, condenada y quemada.</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isContent="1" isInverted="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a:srcRect/>
          <a:stretch>
            <a:fillRect/>
          </a:stretch>
        </p:blipFill>
        <p:spPr bwMode="auto">
          <a:xfrm>
            <a:off x="0" y="-1"/>
            <a:ext cx="9144000" cy="5715001"/>
          </a:xfrm>
          <a:prstGeom prst="rect">
            <a:avLst/>
          </a:prstGeom>
          <a:noFill/>
          <a:ln w="9525">
            <a:noFill/>
            <a:miter lim="800000"/>
            <a:headEnd/>
            <a:tailEnd/>
          </a:ln>
          <a:scene3d>
            <a:camera prst="orthographicFront"/>
            <a:lightRig rig="threePt" dir="t"/>
          </a:scene3d>
          <a:sp3d>
            <a:bevelT w="254000" h="127000" prst="coolSlant"/>
          </a:sp3d>
        </p:spPr>
      </p:pic>
      <p:pic>
        <p:nvPicPr>
          <p:cNvPr id="5" name="Picture 2" descr="C:\Documents and Settings\Ana María\Escritorio\ttSin título-2.jpg"/>
          <p:cNvPicPr>
            <a:picLocks noChangeAspect="1" noChangeArrowheads="1"/>
          </p:cNvPicPr>
          <p:nvPr/>
        </p:nvPicPr>
        <p:blipFill>
          <a:blip r:embed="rId2"/>
          <a:srcRect/>
          <a:stretch>
            <a:fillRect/>
          </a:stretch>
        </p:blipFill>
        <p:spPr bwMode="auto">
          <a:xfrm>
            <a:off x="0" y="-1"/>
            <a:ext cx="9144000" cy="5715002"/>
          </a:xfrm>
          <a:prstGeom prst="rect">
            <a:avLst/>
          </a:prstGeom>
          <a:noFill/>
          <a:ln w="9525">
            <a:noFill/>
            <a:miter lim="800000"/>
            <a:headEnd/>
            <a:tailEnd/>
          </a:ln>
          <a:scene3d>
            <a:camera prst="orthographicFront"/>
            <a:lightRig rig="threePt" dir="t"/>
          </a:scene3d>
          <a:sp3d>
            <a:bevelT w="254000" h="127000" prst="coolSlant"/>
          </a:sp3d>
        </p:spPr>
      </p:pic>
      <p:sp>
        <p:nvSpPr>
          <p:cNvPr id="3" name="2 Proceso"/>
          <p:cNvSpPr/>
          <p:nvPr/>
        </p:nvSpPr>
        <p:spPr>
          <a:xfrm>
            <a:off x="0" y="0"/>
            <a:ext cx="9144000" cy="5715000"/>
          </a:xfrm>
          <a:prstGeom prst="flowChartProcess">
            <a:avLst/>
          </a:prstGeom>
          <a:solidFill>
            <a:schemeClr val="tx1">
              <a:lumMod val="95000"/>
              <a:alpha val="60000"/>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4" name="3 Proceso"/>
          <p:cNvSpPr/>
          <p:nvPr/>
        </p:nvSpPr>
        <p:spPr>
          <a:xfrm>
            <a:off x="0" y="0"/>
            <a:ext cx="9144000" cy="5715000"/>
          </a:xfrm>
          <a:prstGeom prst="flowChartProcess">
            <a:avLst/>
          </a:prstGeom>
          <a:solidFill>
            <a:schemeClr val="tx1">
              <a:lumMod val="95000"/>
              <a:alpha val="60000"/>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pitchFamily="34" charset="0"/>
            </a:endParaRPr>
          </a:p>
        </p:txBody>
      </p:sp>
      <p:sp>
        <p:nvSpPr>
          <p:cNvPr id="6" name="5 CuadroTexto"/>
          <p:cNvSpPr txBox="1"/>
          <p:nvPr/>
        </p:nvSpPr>
        <p:spPr>
          <a:xfrm>
            <a:off x="684213" y="4718050"/>
            <a:ext cx="7926387" cy="922338"/>
          </a:xfrm>
          <a:prstGeom prst="rect">
            <a:avLst/>
          </a:prstGeom>
          <a:noFill/>
        </p:spPr>
        <p:txBody>
          <a:bodyPr wrap="none">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rPr>
              <a:t>Aaaaaaah</a:t>
            </a:r>
            <a:r>
              <a:rPr lang="es-ES" b="1" dirty="0">
                <a:effectLst>
                  <a:glow rad="101600">
                    <a:schemeClr val="accent2">
                      <a:satMod val="175000"/>
                      <a:alpha val="40000"/>
                    </a:schemeClr>
                  </a:glow>
                  <a:outerShdw blurRad="38100" dist="38100" dir="2700000" algn="tl">
                    <a:srgbClr val="000000">
                      <a:alpha val="43137"/>
                    </a:srgbClr>
                  </a:outerShdw>
                </a:effectLst>
              </a:rPr>
              <a:t>, que satisfacción mas grande para muchos sería, si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verdad desapareciera de la faz de la Tierra todo lo que se va a quemar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esta carroza sardinera.</a:t>
            </a:r>
          </a:p>
        </p:txBody>
      </p:sp>
    </p:spTree>
  </p:cSld>
  <p:clrMapOvr>
    <a:masterClrMapping/>
  </p:clrMapOvr>
  <mc:AlternateContent xmlns:mc="http://schemas.openxmlformats.org/markup-compatibility/2006" xmlns:p14="http://schemas.microsoft.com/office/powerpoint/2010/main">
    <mc:Choice Requires="p14">
      <p:transition spd="slow" p14:dur="2000" advTm="22000">
        <p14:flythroug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3000"/>
                                        <p:tgtEl>
                                          <p:spTgt spid="4"/>
                                        </p:tgtEl>
                                        <p:attrNameLst>
                                          <p:attrName>ppt_w</p:attrName>
                                        </p:attrNameLst>
                                      </p:cBhvr>
                                      <p:tavLst>
                                        <p:tav tm="0">
                                          <p:val>
                                            <p:strVal val="ppt_w"/>
                                          </p:val>
                                        </p:tav>
                                        <p:tav tm="100000">
                                          <p:val>
                                            <p:strVal val="2/3*ppt_w"/>
                                          </p:val>
                                        </p:tav>
                                      </p:tavLst>
                                    </p:anim>
                                    <p:anim calcmode="lin" valueType="num">
                                      <p:cBhvr>
                                        <p:cTn id="17" dur="3000"/>
                                        <p:tgtEl>
                                          <p:spTgt spid="4"/>
                                        </p:tgtEl>
                                        <p:attrNameLst>
                                          <p:attrName>ppt_h</p:attrName>
                                        </p:attrNameLst>
                                      </p:cBhvr>
                                      <p:tavLst>
                                        <p:tav tm="0">
                                          <p:val>
                                            <p:strVal val="ppt_h"/>
                                          </p:val>
                                        </p:tav>
                                        <p:tav tm="100000">
                                          <p:val>
                                            <p:strVal val="2/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41986"/>
                                        </p:tgtEl>
                                        <p:attrNameLst>
                                          <p:attrName>style.visibility</p:attrName>
                                        </p:attrNameLst>
                                      </p:cBhvr>
                                      <p:to>
                                        <p:strVal val="visible"/>
                                      </p:to>
                                    </p:set>
                                    <p:anim calcmode="lin" valueType="num">
                                      <p:cBhvr>
                                        <p:cTn id="24" dur="3000" fill="hold"/>
                                        <p:tgtEl>
                                          <p:spTgt spid="41986"/>
                                        </p:tgtEl>
                                        <p:attrNameLst>
                                          <p:attrName>ppt_w</p:attrName>
                                        </p:attrNameLst>
                                      </p:cBhvr>
                                      <p:tavLst>
                                        <p:tav tm="0">
                                          <p:val>
                                            <p:strVal val="#ppt_w+.3"/>
                                          </p:val>
                                        </p:tav>
                                        <p:tav tm="100000">
                                          <p:val>
                                            <p:strVal val="#ppt_w"/>
                                          </p:val>
                                        </p:tav>
                                      </p:tavLst>
                                    </p:anim>
                                    <p:anim calcmode="lin" valueType="num">
                                      <p:cBhvr>
                                        <p:cTn id="25" dur="3000" fill="hold"/>
                                        <p:tgtEl>
                                          <p:spTgt spid="41986"/>
                                        </p:tgtEl>
                                        <p:attrNameLst>
                                          <p:attrName>ppt_h</p:attrName>
                                        </p:attrNameLst>
                                      </p:cBhvr>
                                      <p:tavLst>
                                        <p:tav tm="0">
                                          <p:val>
                                            <p:strVal val="#ppt_h"/>
                                          </p:val>
                                        </p:tav>
                                        <p:tav tm="100000">
                                          <p:val>
                                            <p:strVal val="#ppt_h"/>
                                          </p:val>
                                        </p:tav>
                                      </p:tavLst>
                                    </p:anim>
                                    <p:animEffect transition="in" filter="fade">
                                      <p:cBhvr>
                                        <p:cTn id="26" dur="3000"/>
                                        <p:tgtEl>
                                          <p:spTgt spid="41986"/>
                                        </p:tgtEl>
                                      </p:cBhvr>
                                    </p:animEffect>
                                  </p:childTnLst>
                                </p:cTn>
                              </p:par>
                              <p:par>
                                <p:cTn id="27" presetID="3" presetClass="entr" presetSubtype="5"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vertical)">
                                      <p:cBhvr>
                                        <p:cTn id="29" dur="3000"/>
                                        <p:tgtEl>
                                          <p:spTgt spid="5"/>
                                        </p:tgtEl>
                                      </p:cBhvr>
                                    </p:animEffect>
                                  </p:childTnLst>
                                </p:cTn>
                              </p:par>
                              <p:par>
                                <p:cTn id="30" presetID="55"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strVal val="#ppt_w*0.70"/>
                                          </p:val>
                                        </p:tav>
                                        <p:tav tm="100000">
                                          <p:val>
                                            <p:strVal val="#ppt_w"/>
                                          </p:val>
                                        </p:tav>
                                      </p:tavLst>
                                    </p:anim>
                                    <p:anim calcmode="lin" valueType="num">
                                      <p:cBhvr>
                                        <p:cTn id="33" dur="3000" fill="hold"/>
                                        <p:tgtEl>
                                          <p:spTgt spid="5"/>
                                        </p:tgtEl>
                                        <p:attrNameLst>
                                          <p:attrName>ppt_h</p:attrName>
                                        </p:attrNameLst>
                                      </p:cBhvr>
                                      <p:tavLst>
                                        <p:tav tm="0">
                                          <p:val>
                                            <p:strVal val="#ppt_h"/>
                                          </p:val>
                                        </p:tav>
                                        <p:tav tm="100000">
                                          <p:val>
                                            <p:strVal val="#ppt_h"/>
                                          </p:val>
                                        </p:tav>
                                      </p:tavLst>
                                    </p:anim>
                                    <p:animEffect transition="in" filter="fade">
                                      <p:cBhvr>
                                        <p:cTn id="34" dur="3000"/>
                                        <p:tgtEl>
                                          <p:spTgt spid="5"/>
                                        </p:tgtEl>
                                      </p:cBhvr>
                                    </p:animEffect>
                                  </p:childTnLst>
                                </p:cTn>
                              </p:par>
                            </p:childTnLst>
                          </p:cTn>
                        </p:par>
                        <p:par>
                          <p:cTn id="35" fill="hold">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1"/>
                                          </p:val>
                                        </p:tav>
                                        <p:tav tm="100000">
                                          <p:val>
                                            <p:strVal val="#ppt_x"/>
                                          </p:val>
                                        </p:tav>
                                      </p:tavLst>
                                    </p:anim>
                                    <p:anim calcmode="lin" valueType="num">
                                      <p:cBhvr>
                                        <p:cTn id="4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29 Albacete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0350" h="127000" prst="coolSlant"/>
          </a:sp3d>
        </p:spPr>
      </p:pic>
      <p:sp>
        <p:nvSpPr>
          <p:cNvPr id="2" name="1 Cheurón"/>
          <p:cNvSpPr/>
          <p:nvPr/>
        </p:nvSpPr>
        <p:spPr>
          <a:xfrm>
            <a:off x="0" y="0"/>
            <a:ext cx="4572000" cy="5715000"/>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4" name="3 Cheurón"/>
          <p:cNvSpPr/>
          <p:nvPr/>
        </p:nvSpPr>
        <p:spPr>
          <a:xfrm>
            <a:off x="0" y="298450"/>
            <a:ext cx="4143375" cy="5059363"/>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5" name="4 Cheurón"/>
          <p:cNvSpPr/>
          <p:nvPr/>
        </p:nvSpPr>
        <p:spPr>
          <a:xfrm>
            <a:off x="0" y="595313"/>
            <a:ext cx="3714750" cy="44656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6" name="5 Cheurón"/>
          <p:cNvSpPr/>
          <p:nvPr/>
        </p:nvSpPr>
        <p:spPr>
          <a:xfrm>
            <a:off x="0" y="833438"/>
            <a:ext cx="3286125" cy="398938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a:off x="0" y="1071563"/>
            <a:ext cx="2857500" cy="35131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a:off x="0" y="1309688"/>
            <a:ext cx="2500313" cy="303688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a:off x="0" y="1547813"/>
            <a:ext cx="2143125" cy="25606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9" name="18 Cheurón"/>
          <p:cNvSpPr/>
          <p:nvPr/>
        </p:nvSpPr>
        <p:spPr>
          <a:xfrm flipH="1">
            <a:off x="4500563" y="0"/>
            <a:ext cx="4643437" cy="5715000"/>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heurón"/>
          <p:cNvSpPr/>
          <p:nvPr/>
        </p:nvSpPr>
        <p:spPr>
          <a:xfrm flipH="1">
            <a:off x="4935538" y="298450"/>
            <a:ext cx="4208462" cy="5059363"/>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Cheurón"/>
          <p:cNvSpPr/>
          <p:nvPr/>
        </p:nvSpPr>
        <p:spPr>
          <a:xfrm flipH="1">
            <a:off x="5370513" y="595313"/>
            <a:ext cx="3773487" cy="44656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Cheurón"/>
          <p:cNvSpPr/>
          <p:nvPr/>
        </p:nvSpPr>
        <p:spPr>
          <a:xfrm flipH="1">
            <a:off x="5807075" y="833438"/>
            <a:ext cx="3336925" cy="398938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Cheurón"/>
          <p:cNvSpPr/>
          <p:nvPr/>
        </p:nvSpPr>
        <p:spPr>
          <a:xfrm flipH="1">
            <a:off x="6242050" y="1071563"/>
            <a:ext cx="2901950" cy="35131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Cheurón"/>
          <p:cNvSpPr/>
          <p:nvPr/>
        </p:nvSpPr>
        <p:spPr>
          <a:xfrm flipH="1">
            <a:off x="6604000" y="1309688"/>
            <a:ext cx="2540000" cy="3036887"/>
          </a:xfrm>
          <a:prstGeom prst="chevron">
            <a:avLst>
              <a:gd name="adj" fmla="val 93973"/>
            </a:avLst>
          </a:prstGeom>
          <a:solidFill>
            <a:srgbClr val="D5C085">
              <a:alpha val="71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Cheurón"/>
          <p:cNvSpPr/>
          <p:nvPr/>
        </p:nvSpPr>
        <p:spPr>
          <a:xfrm flipH="1">
            <a:off x="6967538" y="1547813"/>
            <a:ext cx="2176462" cy="2560637"/>
          </a:xfrm>
          <a:prstGeom prst="chevron">
            <a:avLst>
              <a:gd name="adj" fmla="val 93973"/>
            </a:avLst>
          </a:prstGeom>
          <a:solidFill>
            <a:srgbClr val="D5C085">
              <a:alpha val="70000"/>
            </a:srgbClr>
          </a:solidFill>
          <a:ln>
            <a:solidFill>
              <a:srgbClr val="FBCBA3"/>
            </a:solidFill>
          </a:ln>
          <a:scene3d>
            <a:camera prst="orthographicFront"/>
            <a:lightRig rig="threePt" dir="t"/>
          </a:scene3d>
          <a:sp3d>
            <a:bevelT w="26035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CuadroTexto"/>
          <p:cNvSpPr txBox="1"/>
          <p:nvPr/>
        </p:nvSpPr>
        <p:spPr>
          <a:xfrm>
            <a:off x="1258888" y="5018088"/>
            <a:ext cx="67691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Existe confusión respecto a la celebración del Entierro de la Sardina en el llamado miércoles de Ceniza.</a:t>
            </a:r>
          </a:p>
        </p:txBody>
      </p:sp>
    </p:spTree>
  </p:cSld>
  <p:clrMapOvr>
    <a:masterClrMapping/>
  </p:clrMapOvr>
  <mc:AlternateContent xmlns:mc="http://schemas.openxmlformats.org/markup-compatibility/2006" xmlns:p14="http://schemas.microsoft.com/office/powerpoint/2010/main">
    <mc:Choice Requires="p14">
      <p:transition spd="slow" p14:dur="2000" advTm="21000">
        <p:wipe dir="r"/>
      </p:transition>
    </mc:Choice>
    <mc:Fallback xmlns="">
      <p:transition spd="slow" advTm="2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1+#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1+#ppt_w/2"/>
                                          </p:val>
                                        </p:tav>
                                        <p:tav tm="100000">
                                          <p:val>
                                            <p:strVal val="#ppt_x"/>
                                          </p:val>
                                        </p:tav>
                                      </p:tavLst>
                                    </p:anim>
                                    <p:anim calcmode="lin" valueType="num">
                                      <p:cBhvr additive="base">
                                        <p:cTn id="32" dur="3000" fill="hold"/>
                                        <p:tgtEl>
                                          <p:spTgt spid="9"/>
                                        </p:tgtEl>
                                        <p:attrNameLst>
                                          <p:attrName>ppt_y</p:attrName>
                                        </p:attrNameLst>
                                      </p:cBhvr>
                                      <p:tavLst>
                                        <p:tav tm="0">
                                          <p:val>
                                            <p:strVal val="#ppt_y"/>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3000" fill="hold"/>
                                        <p:tgtEl>
                                          <p:spTgt spid="2"/>
                                        </p:tgtEl>
                                        <p:attrNameLst>
                                          <p:attrName>ppt_w</p:attrName>
                                        </p:attrNameLst>
                                      </p:cBhvr>
                                      <p:tavLst>
                                        <p:tav tm="0">
                                          <p:val>
                                            <p:strVal val="#ppt_w"/>
                                          </p:val>
                                        </p:tav>
                                        <p:tav tm="100000">
                                          <p:val>
                                            <p:strVal val="#ppt_w"/>
                                          </p:val>
                                        </p:tav>
                                      </p:tavLst>
                                    </p:anim>
                                    <p:anim calcmode="lin" valueType="num">
                                      <p:cBhvr>
                                        <p:cTn id="36" dur="3000" fill="hold"/>
                                        <p:tgtEl>
                                          <p:spTgt spid="2"/>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strVal val="#ppt_w"/>
                                          </p:val>
                                        </p:tav>
                                        <p:tav tm="100000">
                                          <p:val>
                                            <p:strVal val="#ppt_w"/>
                                          </p:val>
                                        </p:tav>
                                      </p:tavLst>
                                    </p:anim>
                                    <p:anim calcmode="lin" valueType="num">
                                      <p:cBhvr>
                                        <p:cTn id="40" dur="3000" fill="hold"/>
                                        <p:tgtEl>
                                          <p:spTgt spid="4"/>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strVal val="#ppt_w"/>
                                          </p:val>
                                        </p:tav>
                                        <p:tav tm="100000">
                                          <p:val>
                                            <p:strVal val="#ppt_w"/>
                                          </p:val>
                                        </p:tav>
                                      </p:tavLst>
                                    </p:anim>
                                    <p:anim calcmode="lin" valueType="num">
                                      <p:cBhvr>
                                        <p:cTn id="44" dur="3000" fill="hold"/>
                                        <p:tgtEl>
                                          <p:spTgt spid="5"/>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3000" fill="hold"/>
                                        <p:tgtEl>
                                          <p:spTgt spid="6"/>
                                        </p:tgtEl>
                                        <p:attrNameLst>
                                          <p:attrName>ppt_w</p:attrName>
                                        </p:attrNameLst>
                                      </p:cBhvr>
                                      <p:tavLst>
                                        <p:tav tm="0">
                                          <p:val>
                                            <p:strVal val="#ppt_w"/>
                                          </p:val>
                                        </p:tav>
                                        <p:tav tm="100000">
                                          <p:val>
                                            <p:strVal val="#ppt_w"/>
                                          </p:val>
                                        </p:tav>
                                      </p:tavLst>
                                    </p:anim>
                                    <p:anim calcmode="lin" valueType="num">
                                      <p:cBhvr>
                                        <p:cTn id="48" dur="3000" fill="hold"/>
                                        <p:tgtEl>
                                          <p:spTgt spid="6"/>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3000" fill="hold"/>
                                        <p:tgtEl>
                                          <p:spTgt spid="7"/>
                                        </p:tgtEl>
                                        <p:attrNameLst>
                                          <p:attrName>ppt_w</p:attrName>
                                        </p:attrNameLst>
                                      </p:cBhvr>
                                      <p:tavLst>
                                        <p:tav tm="0">
                                          <p:val>
                                            <p:strVal val="#ppt_w"/>
                                          </p:val>
                                        </p:tav>
                                        <p:tav tm="100000">
                                          <p:val>
                                            <p:strVal val="#ppt_w"/>
                                          </p:val>
                                        </p:tav>
                                      </p:tavLst>
                                    </p:anim>
                                    <p:anim calcmode="lin" valueType="num">
                                      <p:cBhvr>
                                        <p:cTn id="52" dur="3000" fill="hold"/>
                                        <p:tgtEl>
                                          <p:spTgt spid="7"/>
                                        </p:tgtEl>
                                        <p:attrNameLst>
                                          <p:attrName>ppt_h</p:attrName>
                                        </p:attrNameLst>
                                      </p:cBhvr>
                                      <p:tavLst>
                                        <p:tav tm="0" fmla="#ppt_h*sin(2.5*pi*$)">
                                          <p:val>
                                            <p:fltVal val="0"/>
                                          </p:val>
                                        </p:tav>
                                        <p:tav tm="100000">
                                          <p:val>
                                            <p:fltVal val="1"/>
                                          </p:val>
                                        </p:tav>
                                      </p:tavLst>
                                    </p:anim>
                                  </p:childTnLst>
                                </p:cTn>
                              </p:par>
                              <p:par>
                                <p:cTn id="53" presetID="19" presetClass="entr" presetSubtype="5"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strVal val="#ppt_w"/>
                                          </p:val>
                                        </p:tav>
                                        <p:tav tm="100000">
                                          <p:val>
                                            <p:strVal val="#ppt_w"/>
                                          </p:val>
                                        </p:tav>
                                      </p:tavLst>
                                    </p:anim>
                                    <p:anim calcmode="lin" valueType="num">
                                      <p:cBhvr>
                                        <p:cTn id="56" dur="3000" fill="hold"/>
                                        <p:tgtEl>
                                          <p:spTgt spid="8"/>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p:val>
                                            <p:strVal val="#ppt_w"/>
                                          </p:val>
                                        </p:tav>
                                        <p:tav tm="100000">
                                          <p:val>
                                            <p:strVal val="#ppt_w"/>
                                          </p:val>
                                        </p:tav>
                                      </p:tavLst>
                                    </p:anim>
                                    <p:anim calcmode="lin" valueType="num">
                                      <p:cBhvr>
                                        <p:cTn id="60" dur="3000" fill="hold"/>
                                        <p:tgtEl>
                                          <p:spTgt spid="9"/>
                                        </p:tgtEl>
                                        <p:attrNameLst>
                                          <p:attrName>ppt_h</p:attrName>
                                        </p:attrNameLst>
                                      </p:cBhvr>
                                      <p:tavLst>
                                        <p:tav tm="0" fmla="#ppt_h*sin(2.5*pi*$)">
                                          <p:val>
                                            <p:fltVal val="0"/>
                                          </p:val>
                                        </p:tav>
                                        <p:tav tm="100000">
                                          <p:val>
                                            <p:fltVal val="1"/>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0-#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0-#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0-#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19" presetClass="entr" presetSubtype="5"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3000" fill="hold"/>
                                        <p:tgtEl>
                                          <p:spTgt spid="19"/>
                                        </p:tgtEl>
                                        <p:attrNameLst>
                                          <p:attrName>ppt_w</p:attrName>
                                        </p:attrNameLst>
                                      </p:cBhvr>
                                      <p:tavLst>
                                        <p:tav tm="0">
                                          <p:val>
                                            <p:strVal val="#ppt_w"/>
                                          </p:val>
                                        </p:tav>
                                        <p:tav tm="100000">
                                          <p:val>
                                            <p:strVal val="#ppt_w"/>
                                          </p:val>
                                        </p:tav>
                                      </p:tavLst>
                                    </p:anim>
                                    <p:anim calcmode="lin" valueType="num">
                                      <p:cBhvr>
                                        <p:cTn id="92" dur="3000" fill="hold"/>
                                        <p:tgtEl>
                                          <p:spTgt spid="19"/>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20"/>
                                        </p:tgtEl>
                                        <p:attrNameLst>
                                          <p:attrName>style.visibility</p:attrName>
                                        </p:attrNameLst>
                                      </p:cBhvr>
                                      <p:to>
                                        <p:strVal val="visible"/>
                                      </p:to>
                                    </p:set>
                                    <p:anim calcmode="lin" valueType="num">
                                      <p:cBhvr>
                                        <p:cTn id="95" dur="3000" fill="hold"/>
                                        <p:tgtEl>
                                          <p:spTgt spid="20"/>
                                        </p:tgtEl>
                                        <p:attrNameLst>
                                          <p:attrName>ppt_w</p:attrName>
                                        </p:attrNameLst>
                                      </p:cBhvr>
                                      <p:tavLst>
                                        <p:tav tm="0">
                                          <p:val>
                                            <p:strVal val="#ppt_w"/>
                                          </p:val>
                                        </p:tav>
                                        <p:tav tm="100000">
                                          <p:val>
                                            <p:strVal val="#ppt_w"/>
                                          </p:val>
                                        </p:tav>
                                      </p:tavLst>
                                    </p:anim>
                                    <p:anim calcmode="lin" valueType="num">
                                      <p:cBhvr>
                                        <p:cTn id="96" dur="3000" fill="hold"/>
                                        <p:tgtEl>
                                          <p:spTgt spid="20"/>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21"/>
                                        </p:tgtEl>
                                        <p:attrNameLst>
                                          <p:attrName>style.visibility</p:attrName>
                                        </p:attrNameLst>
                                      </p:cBhvr>
                                      <p:to>
                                        <p:strVal val="visible"/>
                                      </p:to>
                                    </p:set>
                                    <p:anim calcmode="lin" valueType="num">
                                      <p:cBhvr>
                                        <p:cTn id="99" dur="3000" fill="hold"/>
                                        <p:tgtEl>
                                          <p:spTgt spid="21"/>
                                        </p:tgtEl>
                                        <p:attrNameLst>
                                          <p:attrName>ppt_w</p:attrName>
                                        </p:attrNameLst>
                                      </p:cBhvr>
                                      <p:tavLst>
                                        <p:tav tm="0">
                                          <p:val>
                                            <p:strVal val="#ppt_w"/>
                                          </p:val>
                                        </p:tav>
                                        <p:tav tm="100000">
                                          <p:val>
                                            <p:strVal val="#ppt_w"/>
                                          </p:val>
                                        </p:tav>
                                      </p:tavLst>
                                    </p:anim>
                                    <p:anim calcmode="lin" valueType="num">
                                      <p:cBhvr>
                                        <p:cTn id="100" dur="3000" fill="hold"/>
                                        <p:tgtEl>
                                          <p:spTgt spid="21"/>
                                        </p:tgtEl>
                                        <p:attrNameLst>
                                          <p:attrName>ppt_h</p:attrName>
                                        </p:attrNameLst>
                                      </p:cBhvr>
                                      <p:tavLst>
                                        <p:tav tm="0" fmla="#ppt_h*sin(2.5*pi*$)">
                                          <p:val>
                                            <p:fltVal val="0"/>
                                          </p:val>
                                        </p:tav>
                                        <p:tav tm="100000">
                                          <p:val>
                                            <p:fltVal val="1"/>
                                          </p:val>
                                        </p:tav>
                                      </p:tavLst>
                                    </p:anim>
                                  </p:childTnLst>
                                </p:cTn>
                              </p:par>
                              <p:par>
                                <p:cTn id="101" presetID="19" presetClass="entr" presetSubtype="5"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3000" fill="hold"/>
                                        <p:tgtEl>
                                          <p:spTgt spid="22"/>
                                        </p:tgtEl>
                                        <p:attrNameLst>
                                          <p:attrName>ppt_w</p:attrName>
                                        </p:attrNameLst>
                                      </p:cBhvr>
                                      <p:tavLst>
                                        <p:tav tm="0">
                                          <p:val>
                                            <p:strVal val="#ppt_w"/>
                                          </p:val>
                                        </p:tav>
                                        <p:tav tm="100000">
                                          <p:val>
                                            <p:strVal val="#ppt_w"/>
                                          </p:val>
                                        </p:tav>
                                      </p:tavLst>
                                    </p:anim>
                                    <p:anim calcmode="lin" valueType="num">
                                      <p:cBhvr>
                                        <p:cTn id="104" dur="3000" fill="hold"/>
                                        <p:tgtEl>
                                          <p:spTgt spid="22"/>
                                        </p:tgtEl>
                                        <p:attrNameLst>
                                          <p:attrName>ppt_h</p:attrName>
                                        </p:attrNameLst>
                                      </p:cBhvr>
                                      <p:tavLst>
                                        <p:tav tm="0" fmla="#ppt_h*sin(2.5*pi*$)">
                                          <p:val>
                                            <p:fltVal val="0"/>
                                          </p:val>
                                        </p:tav>
                                        <p:tav tm="100000">
                                          <p:val>
                                            <p:fltVal val="1"/>
                                          </p:val>
                                        </p:tav>
                                      </p:tavLst>
                                    </p:anim>
                                  </p:childTnLst>
                                </p:cTn>
                              </p:par>
                              <p:par>
                                <p:cTn id="105" presetID="19" presetClass="entr" presetSubtype="5" fill="hold"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3000" fill="hold"/>
                                        <p:tgtEl>
                                          <p:spTgt spid="23"/>
                                        </p:tgtEl>
                                        <p:attrNameLst>
                                          <p:attrName>ppt_w</p:attrName>
                                        </p:attrNameLst>
                                      </p:cBhvr>
                                      <p:tavLst>
                                        <p:tav tm="0">
                                          <p:val>
                                            <p:strVal val="#ppt_w"/>
                                          </p:val>
                                        </p:tav>
                                        <p:tav tm="100000">
                                          <p:val>
                                            <p:strVal val="#ppt_w"/>
                                          </p:val>
                                        </p:tav>
                                      </p:tavLst>
                                    </p:anim>
                                    <p:anim calcmode="lin" valueType="num">
                                      <p:cBhvr>
                                        <p:cTn id="108" dur="3000" fill="hold"/>
                                        <p:tgtEl>
                                          <p:spTgt spid="23"/>
                                        </p:tgtEl>
                                        <p:attrNameLst>
                                          <p:attrName>ppt_h</p:attrName>
                                        </p:attrNameLst>
                                      </p:cBhvr>
                                      <p:tavLst>
                                        <p:tav tm="0" fmla="#ppt_h*sin(2.5*pi*$)">
                                          <p:val>
                                            <p:fltVal val="0"/>
                                          </p:val>
                                        </p:tav>
                                        <p:tav tm="100000">
                                          <p:val>
                                            <p:fltVal val="1"/>
                                          </p:val>
                                        </p:tav>
                                      </p:tavLst>
                                    </p:anim>
                                  </p:childTnLst>
                                </p:cTn>
                              </p:par>
                              <p:par>
                                <p:cTn id="109" presetID="19" presetClass="entr" presetSubtype="5" fill="hold" nodeType="withEffect">
                                  <p:stCondLst>
                                    <p:cond delay="0"/>
                                  </p:stCondLst>
                                  <p:childTnLst>
                                    <p:set>
                                      <p:cBhvr>
                                        <p:cTn id="110" dur="1" fill="hold">
                                          <p:stCondLst>
                                            <p:cond delay="0"/>
                                          </p:stCondLst>
                                        </p:cTn>
                                        <p:tgtEl>
                                          <p:spTgt spid="24"/>
                                        </p:tgtEl>
                                        <p:attrNameLst>
                                          <p:attrName>style.visibility</p:attrName>
                                        </p:attrNameLst>
                                      </p:cBhvr>
                                      <p:to>
                                        <p:strVal val="visible"/>
                                      </p:to>
                                    </p:set>
                                    <p:anim calcmode="lin" valueType="num">
                                      <p:cBhvr>
                                        <p:cTn id="111" dur="3000" fill="hold"/>
                                        <p:tgtEl>
                                          <p:spTgt spid="24"/>
                                        </p:tgtEl>
                                        <p:attrNameLst>
                                          <p:attrName>ppt_w</p:attrName>
                                        </p:attrNameLst>
                                      </p:cBhvr>
                                      <p:tavLst>
                                        <p:tav tm="0">
                                          <p:val>
                                            <p:strVal val="#ppt_w"/>
                                          </p:val>
                                        </p:tav>
                                        <p:tav tm="100000">
                                          <p:val>
                                            <p:strVal val="#ppt_w"/>
                                          </p:val>
                                        </p:tav>
                                      </p:tavLst>
                                    </p:anim>
                                    <p:anim calcmode="lin" valueType="num">
                                      <p:cBhvr>
                                        <p:cTn id="112" dur="3000" fill="hold"/>
                                        <p:tgtEl>
                                          <p:spTgt spid="24"/>
                                        </p:tgtEl>
                                        <p:attrNameLst>
                                          <p:attrName>ppt_h</p:attrName>
                                        </p:attrNameLst>
                                      </p:cBhvr>
                                      <p:tavLst>
                                        <p:tav tm="0" fmla="#ppt_h*sin(2.5*pi*$)">
                                          <p:val>
                                            <p:fltVal val="0"/>
                                          </p:val>
                                        </p:tav>
                                        <p:tav tm="100000">
                                          <p:val>
                                            <p:fltVal val="1"/>
                                          </p:val>
                                        </p:tav>
                                      </p:tavLst>
                                    </p:anim>
                                  </p:childTnLst>
                                </p:cTn>
                              </p:par>
                              <p:par>
                                <p:cTn id="113" presetID="19" presetClass="entr" presetSubtype="5" fill="hold" nodeType="withEffect">
                                  <p:stCondLst>
                                    <p:cond delay="0"/>
                                  </p:stCondLst>
                                  <p:childTnLst>
                                    <p:set>
                                      <p:cBhvr>
                                        <p:cTn id="114" dur="1" fill="hold">
                                          <p:stCondLst>
                                            <p:cond delay="0"/>
                                          </p:stCondLst>
                                        </p:cTn>
                                        <p:tgtEl>
                                          <p:spTgt spid="25"/>
                                        </p:tgtEl>
                                        <p:attrNameLst>
                                          <p:attrName>style.visibility</p:attrName>
                                        </p:attrNameLst>
                                      </p:cBhvr>
                                      <p:to>
                                        <p:strVal val="visible"/>
                                      </p:to>
                                    </p:set>
                                    <p:anim calcmode="lin" valueType="num">
                                      <p:cBhvr>
                                        <p:cTn id="115" dur="3000" fill="hold"/>
                                        <p:tgtEl>
                                          <p:spTgt spid="25"/>
                                        </p:tgtEl>
                                        <p:attrNameLst>
                                          <p:attrName>ppt_w</p:attrName>
                                        </p:attrNameLst>
                                      </p:cBhvr>
                                      <p:tavLst>
                                        <p:tav tm="0">
                                          <p:val>
                                            <p:strVal val="#ppt_w"/>
                                          </p:val>
                                        </p:tav>
                                        <p:tav tm="100000">
                                          <p:val>
                                            <p:strVal val="#ppt_w"/>
                                          </p:val>
                                        </p:tav>
                                      </p:tavLst>
                                    </p:anim>
                                    <p:anim calcmode="lin" valueType="num">
                                      <p:cBhvr>
                                        <p:cTn id="116" dur="3000" fill="hold"/>
                                        <p:tgtEl>
                                          <p:spTgt spid="25"/>
                                        </p:tgtEl>
                                        <p:attrNameLst>
                                          <p:attrName>ppt_h</p:attrName>
                                        </p:attrNameLst>
                                      </p:cBhvr>
                                      <p:tavLst>
                                        <p:tav tm="0" fmla="#ppt_h*sin(2.5*pi*$)">
                                          <p:val>
                                            <p:fltVal val="0"/>
                                          </p:val>
                                        </p:tav>
                                        <p:tav tm="100000">
                                          <p:val>
                                            <p:fltVal val="1"/>
                                          </p:val>
                                        </p:tav>
                                      </p:tavLst>
                                    </p:anim>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2"/>
                                        </p:tgtEl>
                                        <p:attrNameLst>
                                          <p:attrName>ppt_x</p:attrName>
                                        </p:attrNameLst>
                                      </p:cBhvr>
                                      <p:tavLst>
                                        <p:tav tm="0">
                                          <p:val>
                                            <p:strVal val="ppt_x"/>
                                          </p:val>
                                        </p:tav>
                                        <p:tav tm="100000">
                                          <p:val>
                                            <p:strVal val="1+ppt_w/2"/>
                                          </p:val>
                                        </p:tav>
                                      </p:tavLst>
                                    </p:anim>
                                    <p:anim calcmode="lin" valueType="num">
                                      <p:cBhvr additive="base">
                                        <p:cTn id="120" dur="3000"/>
                                        <p:tgtEl>
                                          <p:spTgt spid="2"/>
                                        </p:tgtEl>
                                        <p:attrNameLst>
                                          <p:attrName>ppt_y</p:attrName>
                                        </p:attrNameLst>
                                      </p:cBhvr>
                                      <p:tavLst>
                                        <p:tav tm="0">
                                          <p:val>
                                            <p:strVal val="ppt_y"/>
                                          </p:val>
                                        </p:tav>
                                        <p:tav tm="100000">
                                          <p:val>
                                            <p:strVal val="ppt_y"/>
                                          </p:val>
                                        </p:tav>
                                      </p:tavLst>
                                    </p:anim>
                                    <p:set>
                                      <p:cBhvr>
                                        <p:cTn id="121" dur="1" fill="hold">
                                          <p:stCondLst>
                                            <p:cond delay="2999"/>
                                          </p:stCondLst>
                                        </p:cTn>
                                        <p:tgtEl>
                                          <p:spTgt spid="2"/>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4"/>
                                        </p:tgtEl>
                                        <p:attrNameLst>
                                          <p:attrName>ppt_x</p:attrName>
                                        </p:attrNameLst>
                                      </p:cBhvr>
                                      <p:tavLst>
                                        <p:tav tm="0">
                                          <p:val>
                                            <p:strVal val="ppt_x"/>
                                          </p:val>
                                        </p:tav>
                                        <p:tav tm="100000">
                                          <p:val>
                                            <p:strVal val="1+ppt_w/2"/>
                                          </p:val>
                                        </p:tav>
                                      </p:tavLst>
                                    </p:anim>
                                    <p:anim calcmode="lin" valueType="num">
                                      <p:cBhvr additive="base">
                                        <p:cTn id="124" dur="3000"/>
                                        <p:tgtEl>
                                          <p:spTgt spid="4"/>
                                        </p:tgtEl>
                                        <p:attrNameLst>
                                          <p:attrName>ppt_y</p:attrName>
                                        </p:attrNameLst>
                                      </p:cBhvr>
                                      <p:tavLst>
                                        <p:tav tm="0">
                                          <p:val>
                                            <p:strVal val="ppt_y"/>
                                          </p:val>
                                        </p:tav>
                                        <p:tav tm="100000">
                                          <p:val>
                                            <p:strVal val="ppt_y"/>
                                          </p:val>
                                        </p:tav>
                                      </p:tavLst>
                                    </p:anim>
                                    <p:set>
                                      <p:cBhvr>
                                        <p:cTn id="125" dur="1" fill="hold">
                                          <p:stCondLst>
                                            <p:cond delay="2999"/>
                                          </p:stCondLst>
                                        </p:cTn>
                                        <p:tgtEl>
                                          <p:spTgt spid="4"/>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ppt_y"/>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1+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1+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8"/>
                                        </p:tgtEl>
                                        <p:attrNameLst>
                                          <p:attrName>ppt_x</p:attrName>
                                        </p:attrNameLst>
                                      </p:cBhvr>
                                      <p:tavLst>
                                        <p:tav tm="0">
                                          <p:val>
                                            <p:strVal val="ppt_x"/>
                                          </p:val>
                                        </p:tav>
                                        <p:tav tm="100000">
                                          <p:val>
                                            <p:strVal val="1+ppt_w/2"/>
                                          </p:val>
                                        </p:tav>
                                      </p:tavLst>
                                    </p:anim>
                                    <p:anim calcmode="lin" valueType="num">
                                      <p:cBhvr additive="base">
                                        <p:cTn id="140" dur="3000"/>
                                        <p:tgtEl>
                                          <p:spTgt spid="8"/>
                                        </p:tgtEl>
                                        <p:attrNameLst>
                                          <p:attrName>ppt_y</p:attrName>
                                        </p:attrNameLst>
                                      </p:cBhvr>
                                      <p:tavLst>
                                        <p:tav tm="0">
                                          <p:val>
                                            <p:strVal val="ppt_y"/>
                                          </p:val>
                                        </p:tav>
                                        <p:tav tm="100000">
                                          <p:val>
                                            <p:strVal val="ppt_y"/>
                                          </p:val>
                                        </p:tav>
                                      </p:tavLst>
                                    </p:anim>
                                    <p:set>
                                      <p:cBhvr>
                                        <p:cTn id="141" dur="1" fill="hold">
                                          <p:stCondLst>
                                            <p:cond delay="2999"/>
                                          </p:stCondLst>
                                        </p:cTn>
                                        <p:tgtEl>
                                          <p:spTgt spid="8"/>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9"/>
                                        </p:tgtEl>
                                        <p:attrNameLst>
                                          <p:attrName>ppt_x</p:attrName>
                                        </p:attrNameLst>
                                      </p:cBhvr>
                                      <p:tavLst>
                                        <p:tav tm="0">
                                          <p:val>
                                            <p:strVal val="ppt_x"/>
                                          </p:val>
                                        </p:tav>
                                        <p:tav tm="100000">
                                          <p:val>
                                            <p:strVal val="1+ppt_w/2"/>
                                          </p:val>
                                        </p:tav>
                                      </p:tavLst>
                                    </p:anim>
                                    <p:anim calcmode="lin" valueType="num">
                                      <p:cBhvr additive="base">
                                        <p:cTn id="144" dur="3000"/>
                                        <p:tgtEl>
                                          <p:spTgt spid="9"/>
                                        </p:tgtEl>
                                        <p:attrNameLst>
                                          <p:attrName>ppt_y</p:attrName>
                                        </p:attrNameLst>
                                      </p:cBhvr>
                                      <p:tavLst>
                                        <p:tav tm="0">
                                          <p:val>
                                            <p:strVal val="ppt_y"/>
                                          </p:val>
                                        </p:tav>
                                        <p:tav tm="100000">
                                          <p:val>
                                            <p:strVal val="ppt_y"/>
                                          </p:val>
                                        </p:tav>
                                      </p:tavLst>
                                    </p:anim>
                                    <p:set>
                                      <p:cBhvr>
                                        <p:cTn id="145" dur="1" fill="hold">
                                          <p:stCondLst>
                                            <p:cond delay="2999"/>
                                          </p:stCondLst>
                                        </p:cTn>
                                        <p:tgtEl>
                                          <p:spTgt spid="9"/>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20"/>
                                        </p:tgtEl>
                                        <p:attrNameLst>
                                          <p:attrName>ppt_x</p:attrName>
                                        </p:attrNameLst>
                                      </p:cBhvr>
                                      <p:tavLst>
                                        <p:tav tm="0">
                                          <p:val>
                                            <p:strVal val="ppt_x"/>
                                          </p:val>
                                        </p:tav>
                                        <p:tav tm="100000">
                                          <p:val>
                                            <p:strVal val="0-ppt_w/2"/>
                                          </p:val>
                                        </p:tav>
                                      </p:tavLst>
                                    </p:anim>
                                    <p:anim calcmode="lin" valueType="num">
                                      <p:cBhvr additive="base">
                                        <p:cTn id="152" dur="3000"/>
                                        <p:tgtEl>
                                          <p:spTgt spid="20"/>
                                        </p:tgtEl>
                                        <p:attrNameLst>
                                          <p:attrName>ppt_y</p:attrName>
                                        </p:attrNameLst>
                                      </p:cBhvr>
                                      <p:tavLst>
                                        <p:tav tm="0">
                                          <p:val>
                                            <p:strVal val="ppt_y"/>
                                          </p:val>
                                        </p:tav>
                                        <p:tav tm="100000">
                                          <p:val>
                                            <p:strVal val="ppt_y"/>
                                          </p:val>
                                        </p:tav>
                                      </p:tavLst>
                                    </p:anim>
                                    <p:set>
                                      <p:cBhvr>
                                        <p:cTn id="153" dur="1" fill="hold">
                                          <p:stCondLst>
                                            <p:cond delay="2999"/>
                                          </p:stCondLst>
                                        </p:cTn>
                                        <p:tgtEl>
                                          <p:spTgt spid="20"/>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1"/>
                                        </p:tgtEl>
                                        <p:attrNameLst>
                                          <p:attrName>ppt_x</p:attrName>
                                        </p:attrNameLst>
                                      </p:cBhvr>
                                      <p:tavLst>
                                        <p:tav tm="0">
                                          <p:val>
                                            <p:strVal val="ppt_x"/>
                                          </p:val>
                                        </p:tav>
                                        <p:tav tm="100000">
                                          <p:val>
                                            <p:strVal val="0-ppt_w/2"/>
                                          </p:val>
                                        </p:tav>
                                      </p:tavLst>
                                    </p:anim>
                                    <p:anim calcmode="lin" valueType="num">
                                      <p:cBhvr additive="base">
                                        <p:cTn id="156" dur="3000"/>
                                        <p:tgtEl>
                                          <p:spTgt spid="21"/>
                                        </p:tgtEl>
                                        <p:attrNameLst>
                                          <p:attrName>ppt_y</p:attrName>
                                        </p:attrNameLst>
                                      </p:cBhvr>
                                      <p:tavLst>
                                        <p:tav tm="0">
                                          <p:val>
                                            <p:strVal val="ppt_y"/>
                                          </p:val>
                                        </p:tav>
                                        <p:tav tm="100000">
                                          <p:val>
                                            <p:strVal val="ppt_y"/>
                                          </p:val>
                                        </p:tav>
                                      </p:tavLst>
                                    </p:anim>
                                    <p:set>
                                      <p:cBhvr>
                                        <p:cTn id="157" dur="1" fill="hold">
                                          <p:stCondLst>
                                            <p:cond delay="2999"/>
                                          </p:stCondLst>
                                        </p:cTn>
                                        <p:tgtEl>
                                          <p:spTgt spid="21"/>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2"/>
                                        </p:tgtEl>
                                        <p:attrNameLst>
                                          <p:attrName>ppt_x</p:attrName>
                                        </p:attrNameLst>
                                      </p:cBhvr>
                                      <p:tavLst>
                                        <p:tav tm="0">
                                          <p:val>
                                            <p:strVal val="ppt_x"/>
                                          </p:val>
                                        </p:tav>
                                        <p:tav tm="100000">
                                          <p:val>
                                            <p:strVal val="0-ppt_w/2"/>
                                          </p:val>
                                        </p:tav>
                                      </p:tavLst>
                                    </p:anim>
                                    <p:anim calcmode="lin" valueType="num">
                                      <p:cBhvr additive="base">
                                        <p:cTn id="160" dur="3000"/>
                                        <p:tgtEl>
                                          <p:spTgt spid="22"/>
                                        </p:tgtEl>
                                        <p:attrNameLst>
                                          <p:attrName>ppt_y</p:attrName>
                                        </p:attrNameLst>
                                      </p:cBhvr>
                                      <p:tavLst>
                                        <p:tav tm="0">
                                          <p:val>
                                            <p:strVal val="ppt_y"/>
                                          </p:val>
                                        </p:tav>
                                        <p:tav tm="100000">
                                          <p:val>
                                            <p:strVal val="ppt_y"/>
                                          </p:val>
                                        </p:tav>
                                      </p:tavLst>
                                    </p:anim>
                                    <p:set>
                                      <p:cBhvr>
                                        <p:cTn id="161" dur="1" fill="hold">
                                          <p:stCondLst>
                                            <p:cond delay="2999"/>
                                          </p:stCondLst>
                                        </p:cTn>
                                        <p:tgtEl>
                                          <p:spTgt spid="22"/>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4"/>
                                        </p:tgtEl>
                                        <p:attrNameLst>
                                          <p:attrName>ppt_x</p:attrName>
                                        </p:attrNameLst>
                                      </p:cBhvr>
                                      <p:tavLst>
                                        <p:tav tm="0">
                                          <p:val>
                                            <p:strVal val="ppt_x"/>
                                          </p:val>
                                        </p:tav>
                                        <p:tav tm="100000">
                                          <p:val>
                                            <p:strVal val="0-ppt_w/2"/>
                                          </p:val>
                                        </p:tav>
                                      </p:tavLst>
                                    </p:anim>
                                    <p:anim calcmode="lin" valueType="num">
                                      <p:cBhvr additive="base">
                                        <p:cTn id="168" dur="3000"/>
                                        <p:tgtEl>
                                          <p:spTgt spid="24"/>
                                        </p:tgtEl>
                                        <p:attrNameLst>
                                          <p:attrName>ppt_y</p:attrName>
                                        </p:attrNameLst>
                                      </p:cBhvr>
                                      <p:tavLst>
                                        <p:tav tm="0">
                                          <p:val>
                                            <p:strVal val="ppt_y"/>
                                          </p:val>
                                        </p:tav>
                                        <p:tav tm="100000">
                                          <p:val>
                                            <p:strVal val="ppt_y"/>
                                          </p:val>
                                        </p:tav>
                                      </p:tavLst>
                                    </p:anim>
                                    <p:set>
                                      <p:cBhvr>
                                        <p:cTn id="169" dur="1" fill="hold">
                                          <p:stCondLst>
                                            <p:cond delay="2999"/>
                                          </p:stCondLst>
                                        </p:cTn>
                                        <p:tgtEl>
                                          <p:spTgt spid="24"/>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5"/>
                                        </p:tgtEl>
                                        <p:attrNameLst>
                                          <p:attrName>ppt_x</p:attrName>
                                        </p:attrNameLst>
                                      </p:cBhvr>
                                      <p:tavLst>
                                        <p:tav tm="0">
                                          <p:val>
                                            <p:strVal val="ppt_x"/>
                                          </p:val>
                                        </p:tav>
                                        <p:tav tm="100000">
                                          <p:val>
                                            <p:strVal val="0-ppt_w/2"/>
                                          </p:val>
                                        </p:tav>
                                      </p:tavLst>
                                    </p:anim>
                                    <p:anim calcmode="lin" valueType="num">
                                      <p:cBhvr additive="base">
                                        <p:cTn id="172" dur="3000"/>
                                        <p:tgtEl>
                                          <p:spTgt spid="25"/>
                                        </p:tgtEl>
                                        <p:attrNameLst>
                                          <p:attrName>ppt_y</p:attrName>
                                        </p:attrNameLst>
                                      </p:cBhvr>
                                      <p:tavLst>
                                        <p:tav tm="0">
                                          <p:val>
                                            <p:strVal val="ppt_y"/>
                                          </p:val>
                                        </p:tav>
                                        <p:tav tm="100000">
                                          <p:val>
                                            <p:strVal val="ppt_y"/>
                                          </p:val>
                                        </p:tav>
                                      </p:tavLst>
                                    </p:anim>
                                    <p:set>
                                      <p:cBhvr>
                                        <p:cTn id="173" dur="1" fill="hold">
                                          <p:stCondLst>
                                            <p:cond delay="2999"/>
                                          </p:stCondLst>
                                        </p:cTn>
                                        <p:tgtEl>
                                          <p:spTgt spid="25"/>
                                        </p:tgtEl>
                                        <p:attrNameLst>
                                          <p:attrName>style.visibility</p:attrName>
                                        </p:attrNameLst>
                                      </p:cBhvr>
                                      <p:to>
                                        <p:strVal val="hidden"/>
                                      </p:to>
                                    </p:set>
                                  </p:childTnLst>
                                </p:cTn>
                              </p:par>
                              <p:par>
                                <p:cTn id="174" presetID="23" presetClass="entr" presetSubtype="16" fill="hold" nodeType="withEffect">
                                  <p:stCondLst>
                                    <p:cond delay="300"/>
                                  </p:stCondLst>
                                  <p:childTnLst>
                                    <p:set>
                                      <p:cBhvr>
                                        <p:cTn id="175" dur="1" fill="hold">
                                          <p:stCondLst>
                                            <p:cond delay="0"/>
                                          </p:stCondLst>
                                        </p:cTn>
                                        <p:tgtEl>
                                          <p:spTgt spid="17"/>
                                        </p:tgtEl>
                                        <p:attrNameLst>
                                          <p:attrName>style.visibility</p:attrName>
                                        </p:attrNameLst>
                                      </p:cBhvr>
                                      <p:to>
                                        <p:strVal val="visible"/>
                                      </p:to>
                                    </p:set>
                                    <p:anim calcmode="lin" valueType="num">
                                      <p:cBhvr>
                                        <p:cTn id="176" dur="3000" fill="hold"/>
                                        <p:tgtEl>
                                          <p:spTgt spid="17"/>
                                        </p:tgtEl>
                                        <p:attrNameLst>
                                          <p:attrName>ppt_w</p:attrName>
                                        </p:attrNameLst>
                                      </p:cBhvr>
                                      <p:tavLst>
                                        <p:tav tm="0">
                                          <p:val>
                                            <p:fltVal val="0"/>
                                          </p:val>
                                        </p:tav>
                                        <p:tav tm="100000">
                                          <p:val>
                                            <p:strVal val="#ppt_w"/>
                                          </p:val>
                                        </p:tav>
                                      </p:tavLst>
                                    </p:anim>
                                    <p:anim calcmode="lin" valueType="num">
                                      <p:cBhvr>
                                        <p:cTn id="177" dur="3000" fill="hold"/>
                                        <p:tgtEl>
                                          <p:spTgt spid="17"/>
                                        </p:tgtEl>
                                        <p:attrNameLst>
                                          <p:attrName>ppt_h</p:attrName>
                                        </p:attrNameLst>
                                      </p:cBhvr>
                                      <p:tavLst>
                                        <p:tav tm="0">
                                          <p:val>
                                            <p:fltVal val="0"/>
                                          </p:val>
                                        </p:tav>
                                        <p:tav tm="100000">
                                          <p:val>
                                            <p:strVal val="#ppt_h"/>
                                          </p:val>
                                        </p:tav>
                                      </p:tavLst>
                                    </p:anim>
                                  </p:childTnLst>
                                </p:cTn>
                              </p:par>
                              <p:par>
                                <p:cTn id="178" presetID="8" presetClass="entr" presetSubtype="32" fill="hold" nodeType="withEffect">
                                  <p:stCondLst>
                                    <p:cond delay="300"/>
                                  </p:stCondLst>
                                  <p:childTnLst>
                                    <p:set>
                                      <p:cBhvr>
                                        <p:cTn id="179" dur="1" fill="hold">
                                          <p:stCondLst>
                                            <p:cond delay="0"/>
                                          </p:stCondLst>
                                        </p:cTn>
                                        <p:tgtEl>
                                          <p:spTgt spid="17"/>
                                        </p:tgtEl>
                                        <p:attrNameLst>
                                          <p:attrName>style.visibility</p:attrName>
                                        </p:attrNameLst>
                                      </p:cBhvr>
                                      <p:to>
                                        <p:strVal val="visible"/>
                                      </p:to>
                                    </p:set>
                                    <p:animEffect transition="in" filter="diamond(out)">
                                      <p:cBhvr>
                                        <p:cTn id="180" dur="3000"/>
                                        <p:tgtEl>
                                          <p:spTgt spid="17"/>
                                        </p:tgtEl>
                                      </p:cBhvr>
                                    </p:animEffect>
                                  </p:childTnLst>
                                </p:cTn>
                              </p:par>
                            </p:childTnLst>
                          </p:cTn>
                        </p:par>
                        <p:par>
                          <p:cTn id="181" fill="hold">
                            <p:stCondLst>
                              <p:cond delay="63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8"/>
                                        </p:tgtEl>
                                        <p:attrNameLst>
                                          <p:attrName>style.visibility</p:attrName>
                                        </p:attrNameLst>
                                      </p:cBhvr>
                                      <p:to>
                                        <p:strVal val="visible"/>
                                      </p:to>
                                    </p:set>
                                    <p:animEffect transition="in" filter="fade">
                                      <p:cBhvr>
                                        <p:cTn id="184" dur="1000"/>
                                        <p:tgtEl>
                                          <p:spTgt spid="18"/>
                                        </p:tgtEl>
                                      </p:cBhvr>
                                    </p:animEffect>
                                    <p:anim calcmode="lin" valueType="num">
                                      <p:cBhvr>
                                        <p:cTn id="185" dur="1000" fill="hold"/>
                                        <p:tgtEl>
                                          <p:spTgt spid="18"/>
                                        </p:tgtEl>
                                        <p:attrNameLst>
                                          <p:attrName>ppt_x</p:attrName>
                                        </p:attrNameLst>
                                      </p:cBhvr>
                                      <p:tavLst>
                                        <p:tav tm="0">
                                          <p:val>
                                            <p:strVal val="#ppt_x-.1"/>
                                          </p:val>
                                        </p:tav>
                                        <p:tav tm="100000">
                                          <p:val>
                                            <p:strVal val="#ppt_x"/>
                                          </p:val>
                                        </p:tav>
                                      </p:tavLst>
                                    </p:anim>
                                    <p:anim calcmode="lin" valueType="num">
                                      <p:cBhvr>
                                        <p:cTn id="186"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lourful-flowers-decoration-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pic>
        <p:nvPicPr>
          <p:cNvPr id="5" name="4 Imagen" descr="clourful-flowers-decoration-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pic>
        <p:nvPicPr>
          <p:cNvPr id="11" name="10 Imagen" descr="clourful-flowers-decoration-1024x76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7" name="6 CuadroTexto"/>
          <p:cNvSpPr txBox="1"/>
          <p:nvPr/>
        </p:nvSpPr>
        <p:spPr>
          <a:xfrm>
            <a:off x="1000100" y="4514671"/>
            <a:ext cx="7245374" cy="1200329"/>
          </a:xfrm>
          <a:prstGeom prst="rect">
            <a:avLst/>
          </a:prstGeom>
          <a:noFill/>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¿Alguien tiene un mechero? Es que yo solo traía una cerilla, y con </a:t>
            </a:r>
            <a:r>
              <a:rPr lang="es-ES" b="1" dirty="0" smtClean="0">
                <a:effectLst>
                  <a:glow rad="101600">
                    <a:schemeClr val="accent2">
                      <a:satMod val="175000"/>
                      <a:alpha val="40000"/>
                    </a:schemeClr>
                  </a:glow>
                  <a:outerShdw blurRad="38100" dist="38100" dir="2700000" algn="tl">
                    <a:srgbClr val="000000">
                      <a:alpha val="43137"/>
                    </a:srgbClr>
                  </a:outerShdw>
                </a:effectLst>
              </a:rPr>
              <a:t>el </a:t>
            </a:r>
            <a:r>
              <a:rPr lang="es-ES" b="1" dirty="0">
                <a:effectLst>
                  <a:glow rad="101600">
                    <a:schemeClr val="accent2">
                      <a:satMod val="175000"/>
                      <a:alpha val="40000"/>
                    </a:schemeClr>
                  </a:glow>
                  <a:outerShdw blurRad="38100" dist="38100" dir="2700000" algn="tl">
                    <a:srgbClr val="000000">
                      <a:alpha val="43137"/>
                    </a:srgbClr>
                  </a:outerShdw>
                </a:effectLst>
              </a:rPr>
              <a:t>aire se </a:t>
            </a:r>
            <a:r>
              <a:rPr lang="es-ES" b="1" dirty="0" err="1">
                <a:effectLst>
                  <a:glow rad="101600">
                    <a:schemeClr val="accent2">
                      <a:satMod val="175000"/>
                      <a:alpha val="40000"/>
                    </a:schemeClr>
                  </a:glow>
                  <a:outerShdw blurRad="38100" dist="38100" dir="2700000" algn="tl">
                    <a:srgbClr val="000000">
                      <a:alpha val="43137"/>
                    </a:srgbClr>
                  </a:outerShdw>
                </a:effectLst>
              </a:rPr>
              <a:t>m´apagao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smtClean="0">
                <a:effectLst>
                  <a:glow rad="101600">
                    <a:schemeClr val="accent2">
                      <a:satMod val="175000"/>
                      <a:alpha val="40000"/>
                    </a:schemeClr>
                  </a:glow>
                  <a:outerShdw blurRad="38100" dist="38100" dir="2700000" algn="tl">
                    <a:srgbClr val="000000">
                      <a:alpha val="43137"/>
                    </a:srgbClr>
                  </a:outerShdw>
                </a:effectLst>
              </a:rPr>
              <a:t>cagüen</a:t>
            </a:r>
            <a:r>
              <a:rPr lang="es-ES" b="1" dirty="0" smtClean="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sus muelas, como no hagamos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chispas con dos pedruscos, </a:t>
            </a:r>
            <a:r>
              <a:rPr lang="es-ES" b="1" dirty="0" smtClean="0">
                <a:effectLst>
                  <a:glow rad="101600">
                    <a:schemeClr val="accent2">
                      <a:satMod val="175000"/>
                      <a:alpha val="40000"/>
                    </a:schemeClr>
                  </a:glow>
                  <a:outerShdw blurRad="38100" dist="38100" dir="2700000" algn="tl">
                    <a:srgbClr val="000000">
                      <a:alpha val="43137"/>
                    </a:srgbClr>
                  </a:outerShdw>
                </a:effectLst>
              </a:rPr>
              <a:t>mi padre tiene un barco </a:t>
            </a:r>
            <a:r>
              <a:rPr lang="es-ES" b="1" dirty="0" err="1" smtClean="0">
                <a:effectLst>
                  <a:glow rad="101600">
                    <a:schemeClr val="accent2">
                      <a:satMod val="175000"/>
                      <a:alpha val="40000"/>
                    </a:schemeClr>
                  </a:glow>
                  <a:outerShdw blurRad="38100" dist="38100" dir="2700000" algn="tl">
                    <a:srgbClr val="000000">
                      <a:alpha val="43137"/>
                    </a:srgbClr>
                  </a:outerShdw>
                </a:effectLst>
              </a:rPr>
              <a:t>mecachis</a:t>
            </a:r>
            <a:r>
              <a:rPr lang="es-ES" b="1" dirty="0" smtClean="0">
                <a:effectLst>
                  <a:glow rad="101600">
                    <a:schemeClr val="accent2">
                      <a:satMod val="175000"/>
                      <a:alpha val="40000"/>
                    </a:schemeClr>
                  </a:glow>
                  <a:outerShdw blurRad="38100" dist="38100" dir="2700000" algn="tl">
                    <a:srgbClr val="000000">
                      <a:alpha val="43137"/>
                    </a:srgbClr>
                  </a:outerShdw>
                </a:effectLst>
              </a:rPr>
              <a:t> en la mar.</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cxnSp>
        <p:nvCxnSpPr>
          <p:cNvPr id="10" name="9 Conector recto de flecha"/>
          <p:cNvCxnSpPr/>
          <p:nvPr/>
        </p:nvCxnSpPr>
        <p:spPr>
          <a:xfrm rot="5400000" flipH="1" flipV="1">
            <a:off x="2215340" y="4071152"/>
            <a:ext cx="1000132" cy="1588"/>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25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ntr" presetSubtype="9"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0-#ppt_h/2"/>
                                          </p:val>
                                        </p:tav>
                                        <p:tav tm="100000">
                                          <p:val>
                                            <p:strVal val="#ppt_y"/>
                                          </p:val>
                                        </p:tav>
                                      </p:tavLst>
                                    </p:anim>
                                  </p:childTnLst>
                                </p:cTn>
                              </p:par>
                              <p:par>
                                <p:cTn id="16" presetID="5" presetClass="exit" presetSubtype="10" fill="hold" nodeType="withEffect">
                                  <p:stCondLst>
                                    <p:cond delay="0"/>
                                  </p:stCondLst>
                                  <p:childTnLst>
                                    <p:animEffect transition="out" filter="checkerboard(across)">
                                      <p:cBhvr>
                                        <p:cTn id="17" dur="3000"/>
                                        <p:tgtEl>
                                          <p:spTgt spid="11"/>
                                        </p:tgtEl>
                                      </p:cBhvr>
                                    </p:animEffect>
                                    <p:set>
                                      <p:cBhvr>
                                        <p:cTn id="18" dur="1" fill="hold">
                                          <p:stCondLst>
                                            <p:cond delay="2999"/>
                                          </p:stCondLst>
                                        </p:cTn>
                                        <p:tgtEl>
                                          <p:spTgt spid="11"/>
                                        </p:tgtEl>
                                        <p:attrNameLst>
                                          <p:attrName>style.visibility</p:attrName>
                                        </p:attrNameLst>
                                      </p:cBhvr>
                                      <p:to>
                                        <p:strVal val="hidden"/>
                                      </p:to>
                                    </p:set>
                                  </p:childTnLst>
                                </p:cTn>
                              </p:par>
                              <p:par>
                                <p:cTn id="19" presetID="5"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down)">
                                      <p:cBhvr>
                                        <p:cTn id="21" dur="3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par>
                                <p:cTn id="32" presetID="17" presetClass="entr" presetSubtype="4" fill="hold" nodeType="withEffect">
                                  <p:stCondLst>
                                    <p:cond delay="14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ppt_x</p:attrName>
                                        </p:attrNameLst>
                                      </p:cBhvr>
                                      <p:tavLst>
                                        <p:tav tm="0">
                                          <p:val>
                                            <p:strVal val="#ppt_x"/>
                                          </p:val>
                                        </p:tav>
                                        <p:tav tm="100000">
                                          <p:val>
                                            <p:strVal val="#ppt_x"/>
                                          </p:val>
                                        </p:tav>
                                      </p:tavLst>
                                    </p:anim>
                                    <p:anim calcmode="lin" valueType="num">
                                      <p:cBhvr>
                                        <p:cTn id="35" dur="2000" fill="hold"/>
                                        <p:tgtEl>
                                          <p:spTgt spid="10"/>
                                        </p:tgtEl>
                                        <p:attrNameLst>
                                          <p:attrName>ppt_y</p:attrName>
                                        </p:attrNameLst>
                                      </p:cBhvr>
                                      <p:tavLst>
                                        <p:tav tm="0">
                                          <p:val>
                                            <p:strVal val="#ppt_y+#ppt_h/2"/>
                                          </p:val>
                                        </p:tav>
                                        <p:tav tm="100000">
                                          <p:val>
                                            <p:strVal val="#ppt_y"/>
                                          </p:val>
                                        </p:tav>
                                      </p:tavLst>
                                    </p:anim>
                                    <p:anim calcmode="lin" valueType="num">
                                      <p:cBhvr>
                                        <p:cTn id="36" dur="2000" fill="hold"/>
                                        <p:tgtEl>
                                          <p:spTgt spid="10"/>
                                        </p:tgtEl>
                                        <p:attrNameLst>
                                          <p:attrName>ppt_w</p:attrName>
                                        </p:attrNameLst>
                                      </p:cBhvr>
                                      <p:tavLst>
                                        <p:tav tm="0">
                                          <p:val>
                                            <p:strVal val="#ppt_w"/>
                                          </p:val>
                                        </p:tav>
                                        <p:tav tm="100000">
                                          <p:val>
                                            <p:strVal val="#ppt_w"/>
                                          </p:val>
                                        </p:tav>
                                      </p:tavLst>
                                    </p:anim>
                                    <p:anim calcmode="lin" valueType="num">
                                      <p:cBhvr>
                                        <p:cTn id="37" dur="2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32 Albacete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pic>
        <p:nvPicPr>
          <p:cNvPr id="2" name="Picture 7" descr="E:\MIS COSAS\DOCUMENTOS ANA\IMAGENES  VARIADAS\BOLAS\21sg0i.png"/>
          <p:cNvPicPr>
            <a:picLocks noChangeAspect="1" noChangeArrowheads="1"/>
          </p:cNvPicPr>
          <p:nvPr/>
        </p:nvPicPr>
        <p:blipFill>
          <a:blip r:embed="rId3" cstate="print">
            <a:duotone>
              <a:prstClr val="black"/>
              <a:schemeClr val="accent6">
                <a:tint val="45000"/>
                <a:satMod val="400000"/>
              </a:schemeClr>
            </a:duotone>
          </a:blip>
          <a:srcRect/>
          <a:stretch>
            <a:fillRect/>
          </a:stretch>
        </p:blipFill>
        <p:spPr bwMode="auto">
          <a:xfrm>
            <a:off x="214282" y="2785587"/>
            <a:ext cx="1076257" cy="107157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3" name="Picture 8" descr="E:\MIS COSAS\DOCUMENTOS ANA\IMAGENES  VARIADAS\BOLAS\11t4hz6.png"/>
          <p:cNvPicPr>
            <a:picLocks noChangeAspect="1" noChangeArrowheads="1"/>
          </p:cNvPicPr>
          <p:nvPr/>
        </p:nvPicPr>
        <p:blipFill>
          <a:blip r:embed="rId4" cstate="print">
            <a:duotone>
              <a:schemeClr val="bg2">
                <a:shade val="45000"/>
                <a:satMod val="135000"/>
              </a:schemeClr>
              <a:prstClr val="white"/>
            </a:duotone>
          </a:blip>
          <a:srcRect/>
          <a:stretch>
            <a:fillRect/>
          </a:stretch>
        </p:blipFill>
        <p:spPr bwMode="auto">
          <a:xfrm>
            <a:off x="2786018" y="2786063"/>
            <a:ext cx="1112131" cy="1107288"/>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4" name="Picture 9" descr="E:\MIS COSAS\DOCUMENTOS ANA\IMAGENES  VARIADAS\BOLAS\2nizihd.png"/>
          <p:cNvPicPr>
            <a:picLocks noChangeAspect="1" noChangeArrowheads="1"/>
          </p:cNvPicPr>
          <p:nvPr/>
        </p:nvPicPr>
        <p:blipFill>
          <a:blip r:embed="rId5" cstate="print">
            <a:grayscl/>
          </a:blip>
          <a:srcRect/>
          <a:stretch>
            <a:fillRect/>
          </a:stretch>
        </p:blipFill>
        <p:spPr bwMode="auto">
          <a:xfrm>
            <a:off x="5429224" y="2786062"/>
            <a:ext cx="1052339" cy="1047757"/>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5" name="Picture 10" descr="E:\MIS COSAS\DOCUMENTOS ANA\IMAGENES  VARIADAS\BOLAS\9glpox.png"/>
          <p:cNvPicPr>
            <a:picLocks noChangeAspect="1" noChangeArrowheads="1"/>
          </p:cNvPicPr>
          <p:nvPr/>
        </p:nvPicPr>
        <p:blipFill>
          <a:blip r:embed="rId6" cstate="print">
            <a:duotone>
              <a:prstClr val="black"/>
              <a:schemeClr val="accent2">
                <a:tint val="45000"/>
                <a:satMod val="400000"/>
              </a:schemeClr>
            </a:duotone>
          </a:blip>
          <a:srcRect/>
          <a:stretch>
            <a:fillRect/>
          </a:stretch>
        </p:blipFill>
        <p:spPr bwMode="auto">
          <a:xfrm>
            <a:off x="4143340" y="2786062"/>
            <a:ext cx="1112131" cy="107155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6" name="Picture 11" descr="E:\MIS COSAS\DOCUMENTOS ANA\IMAGENES  VARIADAS\BOLAS\25it4cg.png"/>
          <p:cNvPicPr>
            <a:picLocks noChangeAspect="1" noChangeArrowheads="1"/>
          </p:cNvPicPr>
          <p:nvPr/>
        </p:nvPicPr>
        <p:blipFill>
          <a:blip r:embed="rId7" cstate="print">
            <a:duotone>
              <a:prstClr val="black"/>
              <a:srgbClr val="D9C3A5">
                <a:tint val="50000"/>
                <a:satMod val="180000"/>
              </a:srgbClr>
            </a:duotone>
          </a:blip>
          <a:srcRect/>
          <a:stretch>
            <a:fillRect/>
          </a:stretch>
        </p:blipFill>
        <p:spPr bwMode="auto">
          <a:xfrm>
            <a:off x="8043846" y="2845594"/>
            <a:ext cx="1100154" cy="1095363"/>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7" name="Picture 8" descr="E:\MIS COSAS\DOCUMENTOS ANA\IMAGENES  VARIADAS\BOLAS\11t4hz6.png"/>
          <p:cNvPicPr>
            <a:picLocks noChangeAspect="1" noChangeArrowheads="1"/>
          </p:cNvPicPr>
          <p:nvPr/>
        </p:nvPicPr>
        <p:blipFill>
          <a:blip r:embed="rId4" cstate="print">
            <a:duotone>
              <a:schemeClr val="accent2">
                <a:shade val="45000"/>
                <a:satMod val="135000"/>
              </a:schemeClr>
              <a:prstClr val="white"/>
            </a:duotone>
          </a:blip>
          <a:srcRect/>
          <a:stretch>
            <a:fillRect/>
          </a:stretch>
        </p:blipFill>
        <p:spPr bwMode="auto">
          <a:xfrm>
            <a:off x="6715108" y="2786062"/>
            <a:ext cx="1112131" cy="107157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8" name="Picture 9" descr="E:\MIS COSAS\DOCUMENTOS ANA\IMAGENES  VARIADAS\BOLAS\2nizihd.png"/>
          <p:cNvPicPr>
            <a:picLocks noChangeAspect="1" noChangeArrowheads="1"/>
          </p:cNvPicPr>
          <p:nvPr/>
        </p:nvPicPr>
        <p:blipFill>
          <a:blip r:embed="rId5" cstate="print">
            <a:duotone>
              <a:schemeClr val="accent6">
                <a:shade val="45000"/>
                <a:satMod val="135000"/>
              </a:schemeClr>
              <a:prstClr val="white"/>
            </a:duotone>
          </a:blip>
          <a:srcRect/>
          <a:stretch>
            <a:fillRect/>
          </a:stretch>
        </p:blipFill>
        <p:spPr bwMode="auto">
          <a:xfrm>
            <a:off x="1500134" y="2786062"/>
            <a:ext cx="1052339" cy="1047757"/>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9" name="Picture 7" descr="E:\MIS COSAS\DOCUMENTOS ANA\IMAGENES  VARIADAS\BOLAS\21sg0i.png"/>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214282" y="1765474"/>
            <a:ext cx="1076257" cy="107157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0" name="Picture 8" descr="E:\MIS COSAS\DOCUMENTOS ANA\IMAGENES  VARIADAS\BOLAS\11t4hz6.png"/>
          <p:cNvPicPr>
            <a:picLocks noChangeAspect="1" noChangeArrowheads="1"/>
          </p:cNvPicPr>
          <p:nvPr/>
        </p:nvPicPr>
        <p:blipFill>
          <a:blip r:embed="rId4" cstate="print">
            <a:duotone>
              <a:prstClr val="black"/>
              <a:schemeClr val="accent2">
                <a:tint val="45000"/>
                <a:satMod val="400000"/>
              </a:schemeClr>
            </a:duotone>
          </a:blip>
          <a:srcRect/>
          <a:stretch>
            <a:fillRect/>
          </a:stretch>
        </p:blipFill>
        <p:spPr bwMode="auto">
          <a:xfrm>
            <a:off x="2786018" y="1774024"/>
            <a:ext cx="1112131" cy="1107288"/>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1" name="Picture 9" descr="E:\MIS COSAS\DOCUMENTOS ANA\IMAGENES  VARIADAS\BOLAS\2nizihd.png"/>
          <p:cNvPicPr>
            <a:picLocks noChangeAspect="1" noChangeArrowheads="1"/>
          </p:cNvPicPr>
          <p:nvPr/>
        </p:nvPicPr>
        <p:blipFill>
          <a:blip r:embed="rId5" cstate="print">
            <a:duotone>
              <a:schemeClr val="accent1">
                <a:shade val="45000"/>
                <a:satMod val="135000"/>
              </a:schemeClr>
              <a:prstClr val="white"/>
            </a:duotone>
          </a:blip>
          <a:srcRect/>
          <a:stretch>
            <a:fillRect/>
          </a:stretch>
        </p:blipFill>
        <p:spPr bwMode="auto">
          <a:xfrm>
            <a:off x="5429224" y="1774024"/>
            <a:ext cx="1052339" cy="1047757"/>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2" name="Picture 10" descr="E:\MIS COSAS\DOCUMENTOS ANA\IMAGENES  VARIADAS\BOLAS\9glpox.png"/>
          <p:cNvPicPr>
            <a:picLocks noChangeAspect="1" noChangeArrowheads="1"/>
          </p:cNvPicPr>
          <p:nvPr/>
        </p:nvPicPr>
        <p:blipFill>
          <a:blip r:embed="rId6" cstate="print">
            <a:duotone>
              <a:prstClr val="black"/>
              <a:srgbClr val="D9C3A5">
                <a:tint val="50000"/>
                <a:satMod val="180000"/>
              </a:srgbClr>
            </a:duotone>
          </a:blip>
          <a:srcRect/>
          <a:stretch>
            <a:fillRect/>
          </a:stretch>
        </p:blipFill>
        <p:spPr bwMode="auto">
          <a:xfrm>
            <a:off x="4143340" y="1774024"/>
            <a:ext cx="1112131" cy="107155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3" name="Picture 11" descr="E:\MIS COSAS\DOCUMENTOS ANA\IMAGENES  VARIADAS\BOLAS\25it4cg.png"/>
          <p:cNvPicPr>
            <a:picLocks noChangeAspect="1" noChangeArrowheads="1"/>
          </p:cNvPicPr>
          <p:nvPr/>
        </p:nvPicPr>
        <p:blipFill>
          <a:blip r:embed="rId7" cstate="print">
            <a:duotone>
              <a:prstClr val="black"/>
              <a:schemeClr val="accent6">
                <a:tint val="45000"/>
                <a:satMod val="400000"/>
              </a:schemeClr>
            </a:duotone>
          </a:blip>
          <a:srcRect/>
          <a:stretch>
            <a:fillRect/>
          </a:stretch>
        </p:blipFill>
        <p:spPr bwMode="auto">
          <a:xfrm>
            <a:off x="8043846" y="1774024"/>
            <a:ext cx="1100154" cy="1095363"/>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4" name="Picture 8" descr="E:\MIS COSAS\DOCUMENTOS ANA\IMAGENES  VARIADAS\BOLAS\11t4hz6.png"/>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6715108" y="1774024"/>
            <a:ext cx="1112131" cy="1071570"/>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pic>
        <p:nvPicPr>
          <p:cNvPr id="15" name="Picture 9" descr="E:\MIS COSAS\DOCUMENTOS ANA\IMAGENES  VARIADAS\BOLAS\2nizihd.png"/>
          <p:cNvPicPr>
            <a:picLocks noChangeAspect="1" noChangeArrowheads="1"/>
          </p:cNvPicPr>
          <p:nvPr/>
        </p:nvPicPr>
        <p:blipFill>
          <a:blip r:embed="rId5" cstate="print">
            <a:grayscl/>
          </a:blip>
          <a:srcRect/>
          <a:stretch>
            <a:fillRect/>
          </a:stretch>
        </p:blipFill>
        <p:spPr bwMode="auto">
          <a:xfrm>
            <a:off x="1500134" y="1774024"/>
            <a:ext cx="1052339" cy="1047757"/>
          </a:xfrm>
          <a:prstGeom prst="ellipse">
            <a:avLst/>
          </a:prstGeom>
          <a:no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sp>
        <p:nvSpPr>
          <p:cNvPr id="18" name="17 CuadroTexto"/>
          <p:cNvSpPr txBox="1"/>
          <p:nvPr/>
        </p:nvSpPr>
        <p:spPr>
          <a:xfrm>
            <a:off x="755650" y="5160963"/>
            <a:ext cx="7224713" cy="36988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Bueno pues parece que al final, los albaceteños lo consiguieron.</a:t>
            </a:r>
          </a:p>
        </p:txBody>
      </p:sp>
    </p:spTree>
  </p:cSld>
  <p:clrMapOvr>
    <a:masterClrMapping/>
  </p:clrMapOvr>
  <mc:AlternateContent xmlns:mc="http://schemas.openxmlformats.org/markup-compatibility/2006" xmlns:p14="http://schemas.microsoft.com/office/powerpoint/2010/main">
    <mc:Choice Requires="p14">
      <p:transition spd="slow" p14:dur="2500" advTm="17000">
        <p14:glitter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120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fltVal val="0"/>
                                          </p:val>
                                        </p:tav>
                                        <p:tav tm="100000">
                                          <p:val>
                                            <p:strVal val="#ppt_w"/>
                                          </p:val>
                                        </p:tav>
                                      </p:tavLst>
                                    </p:anim>
                                    <p:anim calcmode="lin" valueType="num">
                                      <p:cBhvr>
                                        <p:cTn id="8" dur="2500" fill="hold"/>
                                        <p:tgtEl>
                                          <p:spTgt spid="2"/>
                                        </p:tgtEl>
                                        <p:attrNameLst>
                                          <p:attrName>ppt_h</p:attrName>
                                        </p:attrNameLst>
                                      </p:cBhvr>
                                      <p:tavLst>
                                        <p:tav tm="0">
                                          <p:val>
                                            <p:fltVal val="0"/>
                                          </p:val>
                                        </p:tav>
                                        <p:tav tm="100000">
                                          <p:val>
                                            <p:strVal val="#ppt_h"/>
                                          </p:val>
                                        </p:tav>
                                      </p:tavLst>
                                    </p:anim>
                                    <p:anim calcmode="lin" valueType="num">
                                      <p:cBhvr>
                                        <p:cTn id="9" dur="2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25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800"/>
                                  </p:stCondLst>
                                  <p:childTnLst>
                                    <p:set>
                                      <p:cBhvr>
                                        <p:cTn id="12" dur="1" fill="hold">
                                          <p:stCondLst>
                                            <p:cond delay="0"/>
                                          </p:stCondLst>
                                        </p:cTn>
                                        <p:tgtEl>
                                          <p:spTgt spid="3"/>
                                        </p:tgtEl>
                                        <p:attrNameLst>
                                          <p:attrName>style.visibility</p:attrName>
                                        </p:attrNameLst>
                                      </p:cBhvr>
                                      <p:to>
                                        <p:strVal val="visible"/>
                                      </p:to>
                                    </p:set>
                                    <p:anim calcmode="lin" valueType="num">
                                      <p:cBhvr>
                                        <p:cTn id="13" dur="2500" fill="hold"/>
                                        <p:tgtEl>
                                          <p:spTgt spid="3"/>
                                        </p:tgtEl>
                                        <p:attrNameLst>
                                          <p:attrName>ppt_w</p:attrName>
                                        </p:attrNameLst>
                                      </p:cBhvr>
                                      <p:tavLst>
                                        <p:tav tm="0">
                                          <p:val>
                                            <p:fltVal val="0"/>
                                          </p:val>
                                        </p:tav>
                                        <p:tav tm="100000">
                                          <p:val>
                                            <p:strVal val="#ppt_w"/>
                                          </p:val>
                                        </p:tav>
                                      </p:tavLst>
                                    </p:anim>
                                    <p:anim calcmode="lin" valueType="num">
                                      <p:cBhvr>
                                        <p:cTn id="14" dur="2500" fill="hold"/>
                                        <p:tgtEl>
                                          <p:spTgt spid="3"/>
                                        </p:tgtEl>
                                        <p:attrNameLst>
                                          <p:attrName>ppt_h</p:attrName>
                                        </p:attrNameLst>
                                      </p:cBhvr>
                                      <p:tavLst>
                                        <p:tav tm="0">
                                          <p:val>
                                            <p:fltVal val="0"/>
                                          </p:val>
                                        </p:tav>
                                        <p:tav tm="100000">
                                          <p:val>
                                            <p:strVal val="#ppt_h"/>
                                          </p:val>
                                        </p:tav>
                                      </p:tavLst>
                                    </p:anim>
                                    <p:anim calcmode="lin" valueType="num">
                                      <p:cBhvr>
                                        <p:cTn id="15" dur="25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25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400"/>
                                  </p:stCondLst>
                                  <p:childTnLst>
                                    <p:set>
                                      <p:cBhvr>
                                        <p:cTn id="18" dur="1" fill="hold">
                                          <p:stCondLst>
                                            <p:cond delay="0"/>
                                          </p:stCondLst>
                                        </p:cTn>
                                        <p:tgtEl>
                                          <p:spTgt spid="4"/>
                                        </p:tgtEl>
                                        <p:attrNameLst>
                                          <p:attrName>style.visibility</p:attrName>
                                        </p:attrNameLst>
                                      </p:cBhvr>
                                      <p:to>
                                        <p:strVal val="visible"/>
                                      </p:to>
                                    </p:set>
                                    <p:anim calcmode="lin" valueType="num">
                                      <p:cBhvr>
                                        <p:cTn id="19" dur="2500" fill="hold"/>
                                        <p:tgtEl>
                                          <p:spTgt spid="4"/>
                                        </p:tgtEl>
                                        <p:attrNameLst>
                                          <p:attrName>ppt_w</p:attrName>
                                        </p:attrNameLst>
                                      </p:cBhvr>
                                      <p:tavLst>
                                        <p:tav tm="0">
                                          <p:val>
                                            <p:fltVal val="0"/>
                                          </p:val>
                                        </p:tav>
                                        <p:tav tm="100000">
                                          <p:val>
                                            <p:strVal val="#ppt_w"/>
                                          </p:val>
                                        </p:tav>
                                      </p:tavLst>
                                    </p:anim>
                                    <p:anim calcmode="lin" valueType="num">
                                      <p:cBhvr>
                                        <p:cTn id="20" dur="2500" fill="hold"/>
                                        <p:tgtEl>
                                          <p:spTgt spid="4"/>
                                        </p:tgtEl>
                                        <p:attrNameLst>
                                          <p:attrName>ppt_h</p:attrName>
                                        </p:attrNameLst>
                                      </p:cBhvr>
                                      <p:tavLst>
                                        <p:tav tm="0">
                                          <p:val>
                                            <p:fltVal val="0"/>
                                          </p:val>
                                        </p:tav>
                                        <p:tav tm="100000">
                                          <p:val>
                                            <p:strVal val="#ppt_h"/>
                                          </p:val>
                                        </p:tav>
                                      </p:tavLst>
                                    </p:anim>
                                    <p:anim calcmode="lin" valueType="num">
                                      <p:cBhvr>
                                        <p:cTn id="21" dur="25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25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600"/>
                                  </p:stCondLst>
                                  <p:childTnLst>
                                    <p:set>
                                      <p:cBhvr>
                                        <p:cTn id="24" dur="1" fill="hold">
                                          <p:stCondLst>
                                            <p:cond delay="0"/>
                                          </p:stCondLst>
                                        </p:cTn>
                                        <p:tgtEl>
                                          <p:spTgt spid="5"/>
                                        </p:tgtEl>
                                        <p:attrNameLst>
                                          <p:attrName>style.visibility</p:attrName>
                                        </p:attrNameLst>
                                      </p:cBhvr>
                                      <p:to>
                                        <p:strVal val="visible"/>
                                      </p:to>
                                    </p:set>
                                    <p:anim calcmode="lin" valueType="num">
                                      <p:cBhvr>
                                        <p:cTn id="25" dur="2500" fill="hold"/>
                                        <p:tgtEl>
                                          <p:spTgt spid="5"/>
                                        </p:tgtEl>
                                        <p:attrNameLst>
                                          <p:attrName>ppt_w</p:attrName>
                                        </p:attrNameLst>
                                      </p:cBhvr>
                                      <p:tavLst>
                                        <p:tav tm="0">
                                          <p:val>
                                            <p:fltVal val="0"/>
                                          </p:val>
                                        </p:tav>
                                        <p:tav tm="100000">
                                          <p:val>
                                            <p:strVal val="#ppt_w"/>
                                          </p:val>
                                        </p:tav>
                                      </p:tavLst>
                                    </p:anim>
                                    <p:anim calcmode="lin" valueType="num">
                                      <p:cBhvr>
                                        <p:cTn id="26" dur="2500" fill="hold"/>
                                        <p:tgtEl>
                                          <p:spTgt spid="5"/>
                                        </p:tgtEl>
                                        <p:attrNameLst>
                                          <p:attrName>ppt_h</p:attrName>
                                        </p:attrNameLst>
                                      </p:cBhvr>
                                      <p:tavLst>
                                        <p:tav tm="0">
                                          <p:val>
                                            <p:fltVal val="0"/>
                                          </p:val>
                                        </p:tav>
                                        <p:tav tm="100000">
                                          <p:val>
                                            <p:strVal val="#ppt_h"/>
                                          </p:val>
                                        </p:tav>
                                      </p:tavLst>
                                    </p:anim>
                                    <p:anim calcmode="lin" valueType="num">
                                      <p:cBhvr>
                                        <p:cTn id="27" dur="25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2500" fill="hold"/>
                                        <p:tgtEl>
                                          <p:spTgt spid="5"/>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500" fill="hold"/>
                                        <p:tgtEl>
                                          <p:spTgt spid="6"/>
                                        </p:tgtEl>
                                        <p:attrNameLst>
                                          <p:attrName>ppt_w</p:attrName>
                                        </p:attrNameLst>
                                      </p:cBhvr>
                                      <p:tavLst>
                                        <p:tav tm="0">
                                          <p:val>
                                            <p:fltVal val="0"/>
                                          </p:val>
                                        </p:tav>
                                        <p:tav tm="100000">
                                          <p:val>
                                            <p:strVal val="#ppt_w"/>
                                          </p:val>
                                        </p:tav>
                                      </p:tavLst>
                                    </p:anim>
                                    <p:anim calcmode="lin" valueType="num">
                                      <p:cBhvr>
                                        <p:cTn id="32" dur="2500" fill="hold"/>
                                        <p:tgtEl>
                                          <p:spTgt spid="6"/>
                                        </p:tgtEl>
                                        <p:attrNameLst>
                                          <p:attrName>ppt_h</p:attrName>
                                        </p:attrNameLst>
                                      </p:cBhvr>
                                      <p:tavLst>
                                        <p:tav tm="0">
                                          <p:val>
                                            <p:fltVal val="0"/>
                                          </p:val>
                                        </p:tav>
                                        <p:tav tm="100000">
                                          <p:val>
                                            <p:strVal val="#ppt_h"/>
                                          </p:val>
                                        </p:tav>
                                      </p:tavLst>
                                    </p:anim>
                                    <p:anim calcmode="lin" valueType="num">
                                      <p:cBhvr>
                                        <p:cTn id="33" dur="2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4" dur="2500" fill="hold"/>
                                        <p:tgtEl>
                                          <p:spTgt spid="6"/>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500" fill="hold"/>
                                        <p:tgtEl>
                                          <p:spTgt spid="7"/>
                                        </p:tgtEl>
                                        <p:attrNameLst>
                                          <p:attrName>ppt_w</p:attrName>
                                        </p:attrNameLst>
                                      </p:cBhvr>
                                      <p:tavLst>
                                        <p:tav tm="0">
                                          <p:val>
                                            <p:fltVal val="0"/>
                                          </p:val>
                                        </p:tav>
                                        <p:tav tm="100000">
                                          <p:val>
                                            <p:strVal val="#ppt_w"/>
                                          </p:val>
                                        </p:tav>
                                      </p:tavLst>
                                    </p:anim>
                                    <p:anim calcmode="lin" valueType="num">
                                      <p:cBhvr>
                                        <p:cTn id="38" dur="2500" fill="hold"/>
                                        <p:tgtEl>
                                          <p:spTgt spid="7"/>
                                        </p:tgtEl>
                                        <p:attrNameLst>
                                          <p:attrName>ppt_h</p:attrName>
                                        </p:attrNameLst>
                                      </p:cBhvr>
                                      <p:tavLst>
                                        <p:tav tm="0">
                                          <p:val>
                                            <p:fltVal val="0"/>
                                          </p:val>
                                        </p:tav>
                                        <p:tav tm="100000">
                                          <p:val>
                                            <p:strVal val="#ppt_h"/>
                                          </p:val>
                                        </p:tav>
                                      </p:tavLst>
                                    </p:anim>
                                    <p:anim calcmode="lin" valueType="num">
                                      <p:cBhvr>
                                        <p:cTn id="39" dur="2500" fill="hold"/>
                                        <p:tgtEl>
                                          <p:spTgt spid="7"/>
                                        </p:tgtEl>
                                        <p:attrNameLst>
                                          <p:attrName>ppt_x</p:attrName>
                                        </p:attrNameLst>
                                      </p:cBhvr>
                                      <p:tavLst>
                                        <p:tav tm="0" fmla="#ppt_x+(cos(-2*pi*(1-$))*-#ppt_x-sin(-2*pi*(1-$))*(1-#ppt_y))*(1-$)">
                                          <p:val>
                                            <p:fltVal val="0"/>
                                          </p:val>
                                        </p:tav>
                                        <p:tav tm="100000">
                                          <p:val>
                                            <p:fltVal val="1"/>
                                          </p:val>
                                        </p:tav>
                                      </p:tavLst>
                                    </p:anim>
                                    <p:anim calcmode="lin" valueType="num">
                                      <p:cBhvr>
                                        <p:cTn id="40" dur="2500" fill="hold"/>
                                        <p:tgtEl>
                                          <p:spTgt spid="7"/>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 calcmode="lin" valueType="num">
                                      <p:cBhvr>
                                        <p:cTn id="43" dur="2500" fill="hold"/>
                                        <p:tgtEl>
                                          <p:spTgt spid="8"/>
                                        </p:tgtEl>
                                        <p:attrNameLst>
                                          <p:attrName>ppt_w</p:attrName>
                                        </p:attrNameLst>
                                      </p:cBhvr>
                                      <p:tavLst>
                                        <p:tav tm="0">
                                          <p:val>
                                            <p:fltVal val="0"/>
                                          </p:val>
                                        </p:tav>
                                        <p:tav tm="100000">
                                          <p:val>
                                            <p:strVal val="#ppt_w"/>
                                          </p:val>
                                        </p:tav>
                                      </p:tavLst>
                                    </p:anim>
                                    <p:anim calcmode="lin" valueType="num">
                                      <p:cBhvr>
                                        <p:cTn id="44" dur="2500" fill="hold"/>
                                        <p:tgtEl>
                                          <p:spTgt spid="8"/>
                                        </p:tgtEl>
                                        <p:attrNameLst>
                                          <p:attrName>ppt_h</p:attrName>
                                        </p:attrNameLst>
                                      </p:cBhvr>
                                      <p:tavLst>
                                        <p:tav tm="0">
                                          <p:val>
                                            <p:fltVal val="0"/>
                                          </p:val>
                                        </p:tav>
                                        <p:tav tm="100000">
                                          <p:val>
                                            <p:strVal val="#ppt_h"/>
                                          </p:val>
                                        </p:tav>
                                      </p:tavLst>
                                    </p:anim>
                                    <p:anim calcmode="lin" valueType="num">
                                      <p:cBhvr>
                                        <p:cTn id="45" dur="2500" fill="hold"/>
                                        <p:tgtEl>
                                          <p:spTgt spid="8"/>
                                        </p:tgtEl>
                                        <p:attrNameLst>
                                          <p:attrName>ppt_x</p:attrName>
                                        </p:attrNameLst>
                                      </p:cBhvr>
                                      <p:tavLst>
                                        <p:tav tm="0" fmla="#ppt_x+(cos(-2*pi*(1-$))*-#ppt_x-sin(-2*pi*(1-$))*(1-#ppt_y))*(1-$)">
                                          <p:val>
                                            <p:fltVal val="0"/>
                                          </p:val>
                                        </p:tav>
                                        <p:tav tm="100000">
                                          <p:val>
                                            <p:fltVal val="1"/>
                                          </p:val>
                                        </p:tav>
                                      </p:tavLst>
                                    </p:anim>
                                    <p:anim calcmode="lin" valueType="num">
                                      <p:cBhvr>
                                        <p:cTn id="46" dur="2500" fill="hold"/>
                                        <p:tgtEl>
                                          <p:spTgt spid="8"/>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1200"/>
                                  </p:stCondLst>
                                  <p:childTnLst>
                                    <p:set>
                                      <p:cBhvr>
                                        <p:cTn id="48" dur="1" fill="hold">
                                          <p:stCondLst>
                                            <p:cond delay="0"/>
                                          </p:stCondLst>
                                        </p:cTn>
                                        <p:tgtEl>
                                          <p:spTgt spid="9"/>
                                        </p:tgtEl>
                                        <p:attrNameLst>
                                          <p:attrName>style.visibility</p:attrName>
                                        </p:attrNameLst>
                                      </p:cBhvr>
                                      <p:to>
                                        <p:strVal val="visible"/>
                                      </p:to>
                                    </p:set>
                                    <p:anim calcmode="lin" valueType="num">
                                      <p:cBhvr>
                                        <p:cTn id="49" dur="2500" fill="hold"/>
                                        <p:tgtEl>
                                          <p:spTgt spid="9"/>
                                        </p:tgtEl>
                                        <p:attrNameLst>
                                          <p:attrName>ppt_w</p:attrName>
                                        </p:attrNameLst>
                                      </p:cBhvr>
                                      <p:tavLst>
                                        <p:tav tm="0">
                                          <p:val>
                                            <p:fltVal val="0"/>
                                          </p:val>
                                        </p:tav>
                                        <p:tav tm="100000">
                                          <p:val>
                                            <p:strVal val="#ppt_w"/>
                                          </p:val>
                                        </p:tav>
                                      </p:tavLst>
                                    </p:anim>
                                    <p:anim calcmode="lin" valueType="num">
                                      <p:cBhvr>
                                        <p:cTn id="50" dur="2500" fill="hold"/>
                                        <p:tgtEl>
                                          <p:spTgt spid="9"/>
                                        </p:tgtEl>
                                        <p:attrNameLst>
                                          <p:attrName>ppt_h</p:attrName>
                                        </p:attrNameLst>
                                      </p:cBhvr>
                                      <p:tavLst>
                                        <p:tav tm="0">
                                          <p:val>
                                            <p:fltVal val="0"/>
                                          </p:val>
                                        </p:tav>
                                        <p:tav tm="100000">
                                          <p:val>
                                            <p:strVal val="#ppt_h"/>
                                          </p:val>
                                        </p:tav>
                                      </p:tavLst>
                                    </p:anim>
                                    <p:anim calcmode="lin" valueType="num">
                                      <p:cBhvr>
                                        <p:cTn id="51" dur="2500" fill="hold"/>
                                        <p:tgtEl>
                                          <p:spTgt spid="9"/>
                                        </p:tgtEl>
                                        <p:attrNameLst>
                                          <p:attrName>ppt_x</p:attrName>
                                        </p:attrNameLst>
                                      </p:cBhvr>
                                      <p:tavLst>
                                        <p:tav tm="0" fmla="#ppt_x+(cos(-2*pi*(1-$))*-#ppt_x-sin(-2*pi*(1-$))*(1-#ppt_y))*(1-$)">
                                          <p:val>
                                            <p:fltVal val="0"/>
                                          </p:val>
                                        </p:tav>
                                        <p:tav tm="100000">
                                          <p:val>
                                            <p:fltVal val="1"/>
                                          </p:val>
                                        </p:tav>
                                      </p:tavLst>
                                    </p:anim>
                                    <p:anim calcmode="lin" valueType="num">
                                      <p:cBhvr>
                                        <p:cTn id="52" dur="2500" fill="hold"/>
                                        <p:tgtEl>
                                          <p:spTgt spid="9"/>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800"/>
                                  </p:stCondLst>
                                  <p:childTnLst>
                                    <p:set>
                                      <p:cBhvr>
                                        <p:cTn id="54" dur="1" fill="hold">
                                          <p:stCondLst>
                                            <p:cond delay="0"/>
                                          </p:stCondLst>
                                        </p:cTn>
                                        <p:tgtEl>
                                          <p:spTgt spid="10"/>
                                        </p:tgtEl>
                                        <p:attrNameLst>
                                          <p:attrName>style.visibility</p:attrName>
                                        </p:attrNameLst>
                                      </p:cBhvr>
                                      <p:to>
                                        <p:strVal val="visible"/>
                                      </p:to>
                                    </p:set>
                                    <p:anim calcmode="lin" valueType="num">
                                      <p:cBhvr>
                                        <p:cTn id="55" dur="2500" fill="hold"/>
                                        <p:tgtEl>
                                          <p:spTgt spid="10"/>
                                        </p:tgtEl>
                                        <p:attrNameLst>
                                          <p:attrName>ppt_w</p:attrName>
                                        </p:attrNameLst>
                                      </p:cBhvr>
                                      <p:tavLst>
                                        <p:tav tm="0">
                                          <p:val>
                                            <p:fltVal val="0"/>
                                          </p:val>
                                        </p:tav>
                                        <p:tav tm="100000">
                                          <p:val>
                                            <p:strVal val="#ppt_w"/>
                                          </p:val>
                                        </p:tav>
                                      </p:tavLst>
                                    </p:anim>
                                    <p:anim calcmode="lin" valueType="num">
                                      <p:cBhvr>
                                        <p:cTn id="56" dur="2500" fill="hold"/>
                                        <p:tgtEl>
                                          <p:spTgt spid="10"/>
                                        </p:tgtEl>
                                        <p:attrNameLst>
                                          <p:attrName>ppt_h</p:attrName>
                                        </p:attrNameLst>
                                      </p:cBhvr>
                                      <p:tavLst>
                                        <p:tav tm="0">
                                          <p:val>
                                            <p:fltVal val="0"/>
                                          </p:val>
                                        </p:tav>
                                        <p:tav tm="100000">
                                          <p:val>
                                            <p:strVal val="#ppt_h"/>
                                          </p:val>
                                        </p:tav>
                                      </p:tavLst>
                                    </p:anim>
                                    <p:anim calcmode="lin" valueType="num">
                                      <p:cBhvr>
                                        <p:cTn id="57" dur="2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8" dur="2500" fill="hold"/>
                                        <p:tgtEl>
                                          <p:spTgt spid="10"/>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400"/>
                                  </p:stCondLst>
                                  <p:childTnLst>
                                    <p:set>
                                      <p:cBhvr>
                                        <p:cTn id="60" dur="1" fill="hold">
                                          <p:stCondLst>
                                            <p:cond delay="0"/>
                                          </p:stCondLst>
                                        </p:cTn>
                                        <p:tgtEl>
                                          <p:spTgt spid="11"/>
                                        </p:tgtEl>
                                        <p:attrNameLst>
                                          <p:attrName>style.visibility</p:attrName>
                                        </p:attrNameLst>
                                      </p:cBhvr>
                                      <p:to>
                                        <p:strVal val="visible"/>
                                      </p:to>
                                    </p:set>
                                    <p:anim calcmode="lin" valueType="num">
                                      <p:cBhvr>
                                        <p:cTn id="61" dur="2500" fill="hold"/>
                                        <p:tgtEl>
                                          <p:spTgt spid="11"/>
                                        </p:tgtEl>
                                        <p:attrNameLst>
                                          <p:attrName>ppt_w</p:attrName>
                                        </p:attrNameLst>
                                      </p:cBhvr>
                                      <p:tavLst>
                                        <p:tav tm="0">
                                          <p:val>
                                            <p:fltVal val="0"/>
                                          </p:val>
                                        </p:tav>
                                        <p:tav tm="100000">
                                          <p:val>
                                            <p:strVal val="#ppt_w"/>
                                          </p:val>
                                        </p:tav>
                                      </p:tavLst>
                                    </p:anim>
                                    <p:anim calcmode="lin" valueType="num">
                                      <p:cBhvr>
                                        <p:cTn id="62" dur="2500" fill="hold"/>
                                        <p:tgtEl>
                                          <p:spTgt spid="11"/>
                                        </p:tgtEl>
                                        <p:attrNameLst>
                                          <p:attrName>ppt_h</p:attrName>
                                        </p:attrNameLst>
                                      </p:cBhvr>
                                      <p:tavLst>
                                        <p:tav tm="0">
                                          <p:val>
                                            <p:fltVal val="0"/>
                                          </p:val>
                                        </p:tav>
                                        <p:tav tm="100000">
                                          <p:val>
                                            <p:strVal val="#ppt_h"/>
                                          </p:val>
                                        </p:tav>
                                      </p:tavLst>
                                    </p:anim>
                                    <p:anim calcmode="lin" valueType="num">
                                      <p:cBhvr>
                                        <p:cTn id="63" dur="2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64" dur="2500" fill="hold"/>
                                        <p:tgtEl>
                                          <p:spTgt spid="11"/>
                                        </p:tgtEl>
                                        <p:attrNameLst>
                                          <p:attrName>ppt_y</p:attrName>
                                        </p:attrNameLst>
                                      </p:cBhvr>
                                      <p:tavLst>
                                        <p:tav tm="0" fmla="#ppt_y+(sin(-2*pi*(1-$))*-#ppt_x+cos(-2*pi*(1-$))*(1-#ppt_y))*(1-$)">
                                          <p:val>
                                            <p:fltVal val="0"/>
                                          </p:val>
                                        </p:tav>
                                        <p:tav tm="100000">
                                          <p:val>
                                            <p:fltVal val="1"/>
                                          </p:val>
                                        </p:tav>
                                      </p:tavLst>
                                    </p:anim>
                                  </p:childTnLst>
                                </p:cTn>
                              </p:par>
                              <p:par>
                                <p:cTn id="65" presetID="15" presetClass="entr" presetSubtype="0" fill="hold" nodeType="withEffect">
                                  <p:stCondLst>
                                    <p:cond delay="600"/>
                                  </p:stCondLst>
                                  <p:childTnLst>
                                    <p:set>
                                      <p:cBhvr>
                                        <p:cTn id="66" dur="1" fill="hold">
                                          <p:stCondLst>
                                            <p:cond delay="0"/>
                                          </p:stCondLst>
                                        </p:cTn>
                                        <p:tgtEl>
                                          <p:spTgt spid="12"/>
                                        </p:tgtEl>
                                        <p:attrNameLst>
                                          <p:attrName>style.visibility</p:attrName>
                                        </p:attrNameLst>
                                      </p:cBhvr>
                                      <p:to>
                                        <p:strVal val="visible"/>
                                      </p:to>
                                    </p:set>
                                    <p:anim calcmode="lin" valueType="num">
                                      <p:cBhvr>
                                        <p:cTn id="67" dur="2500" fill="hold"/>
                                        <p:tgtEl>
                                          <p:spTgt spid="12"/>
                                        </p:tgtEl>
                                        <p:attrNameLst>
                                          <p:attrName>ppt_w</p:attrName>
                                        </p:attrNameLst>
                                      </p:cBhvr>
                                      <p:tavLst>
                                        <p:tav tm="0">
                                          <p:val>
                                            <p:fltVal val="0"/>
                                          </p:val>
                                        </p:tav>
                                        <p:tav tm="100000">
                                          <p:val>
                                            <p:strVal val="#ppt_w"/>
                                          </p:val>
                                        </p:tav>
                                      </p:tavLst>
                                    </p:anim>
                                    <p:anim calcmode="lin" valueType="num">
                                      <p:cBhvr>
                                        <p:cTn id="68" dur="2500" fill="hold"/>
                                        <p:tgtEl>
                                          <p:spTgt spid="12"/>
                                        </p:tgtEl>
                                        <p:attrNameLst>
                                          <p:attrName>ppt_h</p:attrName>
                                        </p:attrNameLst>
                                      </p:cBhvr>
                                      <p:tavLst>
                                        <p:tav tm="0">
                                          <p:val>
                                            <p:fltVal val="0"/>
                                          </p:val>
                                        </p:tav>
                                        <p:tav tm="100000">
                                          <p:val>
                                            <p:strVal val="#ppt_h"/>
                                          </p:val>
                                        </p:tav>
                                      </p:tavLst>
                                    </p:anim>
                                    <p:anim calcmode="lin" valueType="num">
                                      <p:cBhvr>
                                        <p:cTn id="69" dur="2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70" dur="2500" fill="hold"/>
                                        <p:tgtEl>
                                          <p:spTgt spid="12"/>
                                        </p:tgtEl>
                                        <p:attrNameLst>
                                          <p:attrName>ppt_y</p:attrName>
                                        </p:attrNameLst>
                                      </p:cBhvr>
                                      <p:tavLst>
                                        <p:tav tm="0" fmla="#ppt_y+(sin(-2*pi*(1-$))*-#ppt_x+cos(-2*pi*(1-$))*(1-#ppt_y))*(1-$)">
                                          <p:val>
                                            <p:fltVal val="0"/>
                                          </p:val>
                                        </p:tav>
                                        <p:tav tm="100000">
                                          <p:val>
                                            <p:fltVal val="1"/>
                                          </p:val>
                                        </p:tav>
                                      </p:tavLst>
                                    </p:anim>
                                  </p:childTnLst>
                                </p:cTn>
                              </p:par>
                              <p:par>
                                <p:cTn id="71" presetID="15" presetClass="entr" presetSubtype="0"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2500" fill="hold"/>
                                        <p:tgtEl>
                                          <p:spTgt spid="13"/>
                                        </p:tgtEl>
                                        <p:attrNameLst>
                                          <p:attrName>ppt_w</p:attrName>
                                        </p:attrNameLst>
                                      </p:cBhvr>
                                      <p:tavLst>
                                        <p:tav tm="0">
                                          <p:val>
                                            <p:fltVal val="0"/>
                                          </p:val>
                                        </p:tav>
                                        <p:tav tm="100000">
                                          <p:val>
                                            <p:strVal val="#ppt_w"/>
                                          </p:val>
                                        </p:tav>
                                      </p:tavLst>
                                    </p:anim>
                                    <p:anim calcmode="lin" valueType="num">
                                      <p:cBhvr>
                                        <p:cTn id="74" dur="2500" fill="hold"/>
                                        <p:tgtEl>
                                          <p:spTgt spid="13"/>
                                        </p:tgtEl>
                                        <p:attrNameLst>
                                          <p:attrName>ppt_h</p:attrName>
                                        </p:attrNameLst>
                                      </p:cBhvr>
                                      <p:tavLst>
                                        <p:tav tm="0">
                                          <p:val>
                                            <p:fltVal val="0"/>
                                          </p:val>
                                        </p:tav>
                                        <p:tav tm="100000">
                                          <p:val>
                                            <p:strVal val="#ppt_h"/>
                                          </p:val>
                                        </p:tav>
                                      </p:tavLst>
                                    </p:anim>
                                    <p:anim calcmode="lin" valueType="num">
                                      <p:cBhvr>
                                        <p:cTn id="75" dur="2500" fill="hold"/>
                                        <p:tgtEl>
                                          <p:spTgt spid="13"/>
                                        </p:tgtEl>
                                        <p:attrNameLst>
                                          <p:attrName>ppt_x</p:attrName>
                                        </p:attrNameLst>
                                      </p:cBhvr>
                                      <p:tavLst>
                                        <p:tav tm="0" fmla="#ppt_x+(cos(-2*pi*(1-$))*-#ppt_x-sin(-2*pi*(1-$))*(1-#ppt_y))*(1-$)">
                                          <p:val>
                                            <p:fltVal val="0"/>
                                          </p:val>
                                        </p:tav>
                                        <p:tav tm="100000">
                                          <p:val>
                                            <p:fltVal val="1"/>
                                          </p:val>
                                        </p:tav>
                                      </p:tavLst>
                                    </p:anim>
                                    <p:anim calcmode="lin" valueType="num">
                                      <p:cBhvr>
                                        <p:cTn id="76" dur="2500" fill="hold"/>
                                        <p:tgtEl>
                                          <p:spTgt spid="13"/>
                                        </p:tgtEl>
                                        <p:attrNameLst>
                                          <p:attrName>ppt_y</p:attrName>
                                        </p:attrNameLst>
                                      </p:cBhvr>
                                      <p:tavLst>
                                        <p:tav tm="0" fmla="#ppt_y+(sin(-2*pi*(1-$))*-#ppt_x+cos(-2*pi*(1-$))*(1-#ppt_y))*(1-$)">
                                          <p:val>
                                            <p:fltVal val="0"/>
                                          </p:val>
                                        </p:tav>
                                        <p:tav tm="100000">
                                          <p:val>
                                            <p:fltVal val="1"/>
                                          </p:val>
                                        </p:tav>
                                      </p:tavLst>
                                    </p:anim>
                                  </p:childTnLst>
                                </p:cTn>
                              </p:par>
                              <p:par>
                                <p:cTn id="77" presetID="15" presetClass="entr" presetSubtype="0" fill="hold" nodeType="withEffect">
                                  <p:stCondLst>
                                    <p:cond delay="200"/>
                                  </p:stCondLst>
                                  <p:childTnLst>
                                    <p:set>
                                      <p:cBhvr>
                                        <p:cTn id="78" dur="1" fill="hold">
                                          <p:stCondLst>
                                            <p:cond delay="0"/>
                                          </p:stCondLst>
                                        </p:cTn>
                                        <p:tgtEl>
                                          <p:spTgt spid="14"/>
                                        </p:tgtEl>
                                        <p:attrNameLst>
                                          <p:attrName>style.visibility</p:attrName>
                                        </p:attrNameLst>
                                      </p:cBhvr>
                                      <p:to>
                                        <p:strVal val="visible"/>
                                      </p:to>
                                    </p:set>
                                    <p:anim calcmode="lin" valueType="num">
                                      <p:cBhvr>
                                        <p:cTn id="79" dur="2500" fill="hold"/>
                                        <p:tgtEl>
                                          <p:spTgt spid="14"/>
                                        </p:tgtEl>
                                        <p:attrNameLst>
                                          <p:attrName>ppt_w</p:attrName>
                                        </p:attrNameLst>
                                      </p:cBhvr>
                                      <p:tavLst>
                                        <p:tav tm="0">
                                          <p:val>
                                            <p:fltVal val="0"/>
                                          </p:val>
                                        </p:tav>
                                        <p:tav tm="100000">
                                          <p:val>
                                            <p:strVal val="#ppt_w"/>
                                          </p:val>
                                        </p:tav>
                                      </p:tavLst>
                                    </p:anim>
                                    <p:anim calcmode="lin" valueType="num">
                                      <p:cBhvr>
                                        <p:cTn id="80" dur="2500" fill="hold"/>
                                        <p:tgtEl>
                                          <p:spTgt spid="14"/>
                                        </p:tgtEl>
                                        <p:attrNameLst>
                                          <p:attrName>ppt_h</p:attrName>
                                        </p:attrNameLst>
                                      </p:cBhvr>
                                      <p:tavLst>
                                        <p:tav tm="0">
                                          <p:val>
                                            <p:fltVal val="0"/>
                                          </p:val>
                                        </p:tav>
                                        <p:tav tm="100000">
                                          <p:val>
                                            <p:strVal val="#ppt_h"/>
                                          </p:val>
                                        </p:tav>
                                      </p:tavLst>
                                    </p:anim>
                                    <p:anim calcmode="lin" valueType="num">
                                      <p:cBhvr>
                                        <p:cTn id="81" dur="2500" fill="hold"/>
                                        <p:tgtEl>
                                          <p:spTgt spid="14"/>
                                        </p:tgtEl>
                                        <p:attrNameLst>
                                          <p:attrName>ppt_x</p:attrName>
                                        </p:attrNameLst>
                                      </p:cBhvr>
                                      <p:tavLst>
                                        <p:tav tm="0" fmla="#ppt_x+(cos(-2*pi*(1-$))*-#ppt_x-sin(-2*pi*(1-$))*(1-#ppt_y))*(1-$)">
                                          <p:val>
                                            <p:fltVal val="0"/>
                                          </p:val>
                                        </p:tav>
                                        <p:tav tm="100000">
                                          <p:val>
                                            <p:fltVal val="1"/>
                                          </p:val>
                                        </p:tav>
                                      </p:tavLst>
                                    </p:anim>
                                    <p:anim calcmode="lin" valueType="num">
                                      <p:cBhvr>
                                        <p:cTn id="82" dur="2500" fill="hold"/>
                                        <p:tgtEl>
                                          <p:spTgt spid="14"/>
                                        </p:tgtEl>
                                        <p:attrNameLst>
                                          <p:attrName>ppt_y</p:attrName>
                                        </p:attrNameLst>
                                      </p:cBhvr>
                                      <p:tavLst>
                                        <p:tav tm="0" fmla="#ppt_y+(sin(-2*pi*(1-$))*-#ppt_x+cos(-2*pi*(1-$))*(1-#ppt_y))*(1-$)">
                                          <p:val>
                                            <p:fltVal val="0"/>
                                          </p:val>
                                        </p:tav>
                                        <p:tav tm="100000">
                                          <p:val>
                                            <p:fltVal val="1"/>
                                          </p:val>
                                        </p:tav>
                                      </p:tavLst>
                                    </p:anim>
                                  </p:childTnLst>
                                </p:cTn>
                              </p:par>
                              <p:par>
                                <p:cTn id="83" presetID="15" presetClass="entr" presetSubtype="0" fill="hold" nodeType="withEffect">
                                  <p:stCondLst>
                                    <p:cond delay="1000"/>
                                  </p:stCondLst>
                                  <p:childTnLst>
                                    <p:set>
                                      <p:cBhvr>
                                        <p:cTn id="84" dur="1" fill="hold">
                                          <p:stCondLst>
                                            <p:cond delay="0"/>
                                          </p:stCondLst>
                                        </p:cTn>
                                        <p:tgtEl>
                                          <p:spTgt spid="15"/>
                                        </p:tgtEl>
                                        <p:attrNameLst>
                                          <p:attrName>style.visibility</p:attrName>
                                        </p:attrNameLst>
                                      </p:cBhvr>
                                      <p:to>
                                        <p:strVal val="visible"/>
                                      </p:to>
                                    </p:set>
                                    <p:anim calcmode="lin" valueType="num">
                                      <p:cBhvr>
                                        <p:cTn id="85" dur="2500" fill="hold"/>
                                        <p:tgtEl>
                                          <p:spTgt spid="15"/>
                                        </p:tgtEl>
                                        <p:attrNameLst>
                                          <p:attrName>ppt_w</p:attrName>
                                        </p:attrNameLst>
                                      </p:cBhvr>
                                      <p:tavLst>
                                        <p:tav tm="0">
                                          <p:val>
                                            <p:fltVal val="0"/>
                                          </p:val>
                                        </p:tav>
                                        <p:tav tm="100000">
                                          <p:val>
                                            <p:strVal val="#ppt_w"/>
                                          </p:val>
                                        </p:tav>
                                      </p:tavLst>
                                    </p:anim>
                                    <p:anim calcmode="lin" valueType="num">
                                      <p:cBhvr>
                                        <p:cTn id="86" dur="2500" fill="hold"/>
                                        <p:tgtEl>
                                          <p:spTgt spid="15"/>
                                        </p:tgtEl>
                                        <p:attrNameLst>
                                          <p:attrName>ppt_h</p:attrName>
                                        </p:attrNameLst>
                                      </p:cBhvr>
                                      <p:tavLst>
                                        <p:tav tm="0">
                                          <p:val>
                                            <p:fltVal val="0"/>
                                          </p:val>
                                        </p:tav>
                                        <p:tav tm="100000">
                                          <p:val>
                                            <p:strVal val="#ppt_h"/>
                                          </p:val>
                                        </p:tav>
                                      </p:tavLst>
                                    </p:anim>
                                    <p:anim calcmode="lin" valueType="num">
                                      <p:cBhvr>
                                        <p:cTn id="87" dur="2500" fill="hold"/>
                                        <p:tgtEl>
                                          <p:spTgt spid="15"/>
                                        </p:tgtEl>
                                        <p:attrNameLst>
                                          <p:attrName>ppt_x</p:attrName>
                                        </p:attrNameLst>
                                      </p:cBhvr>
                                      <p:tavLst>
                                        <p:tav tm="0" fmla="#ppt_x+(cos(-2*pi*(1-$))*-#ppt_x-sin(-2*pi*(1-$))*(1-#ppt_y))*(1-$)">
                                          <p:val>
                                            <p:fltVal val="0"/>
                                          </p:val>
                                        </p:tav>
                                        <p:tav tm="100000">
                                          <p:val>
                                            <p:fltVal val="1"/>
                                          </p:val>
                                        </p:tav>
                                      </p:tavLst>
                                    </p:anim>
                                    <p:anim calcmode="lin" valueType="num">
                                      <p:cBhvr>
                                        <p:cTn id="88" dur="25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89" fill="hold">
                            <p:stCondLst>
                              <p:cond delay="3700"/>
                            </p:stCondLst>
                            <p:childTnLst>
                              <p:par>
                                <p:cTn id="90" presetID="2" presetClass="exit" presetSubtype="1" fill="hold" nodeType="afterEffect">
                                  <p:stCondLst>
                                    <p:cond delay="0"/>
                                  </p:stCondLst>
                                  <p:childTnLst>
                                    <p:anim calcmode="lin" valueType="num">
                                      <p:cBhvr additive="base">
                                        <p:cTn id="91" dur="2500"/>
                                        <p:tgtEl>
                                          <p:spTgt spid="9"/>
                                        </p:tgtEl>
                                        <p:attrNameLst>
                                          <p:attrName>ppt_x</p:attrName>
                                        </p:attrNameLst>
                                      </p:cBhvr>
                                      <p:tavLst>
                                        <p:tav tm="0">
                                          <p:val>
                                            <p:strVal val="ppt_x"/>
                                          </p:val>
                                        </p:tav>
                                        <p:tav tm="100000">
                                          <p:val>
                                            <p:strVal val="ppt_x"/>
                                          </p:val>
                                        </p:tav>
                                      </p:tavLst>
                                    </p:anim>
                                    <p:anim calcmode="lin" valueType="num">
                                      <p:cBhvr additive="base">
                                        <p:cTn id="92" dur="2500"/>
                                        <p:tgtEl>
                                          <p:spTgt spid="9"/>
                                        </p:tgtEl>
                                        <p:attrNameLst>
                                          <p:attrName>ppt_y</p:attrName>
                                        </p:attrNameLst>
                                      </p:cBhvr>
                                      <p:tavLst>
                                        <p:tav tm="0">
                                          <p:val>
                                            <p:strVal val="ppt_y"/>
                                          </p:val>
                                        </p:tav>
                                        <p:tav tm="100000">
                                          <p:val>
                                            <p:strVal val="0-ppt_h/2"/>
                                          </p:val>
                                        </p:tav>
                                      </p:tavLst>
                                    </p:anim>
                                    <p:set>
                                      <p:cBhvr>
                                        <p:cTn id="93" dur="1" fill="hold">
                                          <p:stCondLst>
                                            <p:cond delay="2499"/>
                                          </p:stCondLst>
                                        </p:cTn>
                                        <p:tgtEl>
                                          <p:spTgt spid="9"/>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2500"/>
                                        <p:tgtEl>
                                          <p:spTgt spid="10"/>
                                        </p:tgtEl>
                                        <p:attrNameLst>
                                          <p:attrName>ppt_x</p:attrName>
                                        </p:attrNameLst>
                                      </p:cBhvr>
                                      <p:tavLst>
                                        <p:tav tm="0">
                                          <p:val>
                                            <p:strVal val="ppt_x"/>
                                          </p:val>
                                        </p:tav>
                                        <p:tav tm="100000">
                                          <p:val>
                                            <p:strVal val="ppt_x"/>
                                          </p:val>
                                        </p:tav>
                                      </p:tavLst>
                                    </p:anim>
                                    <p:anim calcmode="lin" valueType="num">
                                      <p:cBhvr additive="base">
                                        <p:cTn id="96" dur="2500"/>
                                        <p:tgtEl>
                                          <p:spTgt spid="10"/>
                                        </p:tgtEl>
                                        <p:attrNameLst>
                                          <p:attrName>ppt_y</p:attrName>
                                        </p:attrNameLst>
                                      </p:cBhvr>
                                      <p:tavLst>
                                        <p:tav tm="0">
                                          <p:val>
                                            <p:strVal val="ppt_y"/>
                                          </p:val>
                                        </p:tav>
                                        <p:tav tm="100000">
                                          <p:val>
                                            <p:strVal val="0-ppt_h/2"/>
                                          </p:val>
                                        </p:tav>
                                      </p:tavLst>
                                    </p:anim>
                                    <p:set>
                                      <p:cBhvr>
                                        <p:cTn id="97" dur="1" fill="hold">
                                          <p:stCondLst>
                                            <p:cond delay="24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2500"/>
                                        <p:tgtEl>
                                          <p:spTgt spid="11"/>
                                        </p:tgtEl>
                                        <p:attrNameLst>
                                          <p:attrName>ppt_x</p:attrName>
                                        </p:attrNameLst>
                                      </p:cBhvr>
                                      <p:tavLst>
                                        <p:tav tm="0">
                                          <p:val>
                                            <p:strVal val="ppt_x"/>
                                          </p:val>
                                        </p:tav>
                                        <p:tav tm="100000">
                                          <p:val>
                                            <p:strVal val="ppt_x"/>
                                          </p:val>
                                        </p:tav>
                                      </p:tavLst>
                                    </p:anim>
                                    <p:anim calcmode="lin" valueType="num">
                                      <p:cBhvr additive="base">
                                        <p:cTn id="100" dur="2500"/>
                                        <p:tgtEl>
                                          <p:spTgt spid="11"/>
                                        </p:tgtEl>
                                        <p:attrNameLst>
                                          <p:attrName>ppt_y</p:attrName>
                                        </p:attrNameLst>
                                      </p:cBhvr>
                                      <p:tavLst>
                                        <p:tav tm="0">
                                          <p:val>
                                            <p:strVal val="ppt_y"/>
                                          </p:val>
                                        </p:tav>
                                        <p:tav tm="100000">
                                          <p:val>
                                            <p:strVal val="0-ppt_h/2"/>
                                          </p:val>
                                        </p:tav>
                                      </p:tavLst>
                                    </p:anim>
                                    <p:set>
                                      <p:cBhvr>
                                        <p:cTn id="101" dur="1" fill="hold">
                                          <p:stCondLst>
                                            <p:cond delay="2499"/>
                                          </p:stCondLst>
                                        </p:cTn>
                                        <p:tgtEl>
                                          <p:spTgt spid="11"/>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2500"/>
                                        <p:tgtEl>
                                          <p:spTgt spid="12"/>
                                        </p:tgtEl>
                                        <p:attrNameLst>
                                          <p:attrName>ppt_x</p:attrName>
                                        </p:attrNameLst>
                                      </p:cBhvr>
                                      <p:tavLst>
                                        <p:tav tm="0">
                                          <p:val>
                                            <p:strVal val="ppt_x"/>
                                          </p:val>
                                        </p:tav>
                                        <p:tav tm="100000">
                                          <p:val>
                                            <p:strVal val="ppt_x"/>
                                          </p:val>
                                        </p:tav>
                                      </p:tavLst>
                                    </p:anim>
                                    <p:anim calcmode="lin" valueType="num">
                                      <p:cBhvr additive="base">
                                        <p:cTn id="104" dur="2500"/>
                                        <p:tgtEl>
                                          <p:spTgt spid="12"/>
                                        </p:tgtEl>
                                        <p:attrNameLst>
                                          <p:attrName>ppt_y</p:attrName>
                                        </p:attrNameLst>
                                      </p:cBhvr>
                                      <p:tavLst>
                                        <p:tav tm="0">
                                          <p:val>
                                            <p:strVal val="ppt_y"/>
                                          </p:val>
                                        </p:tav>
                                        <p:tav tm="100000">
                                          <p:val>
                                            <p:strVal val="0-ppt_h/2"/>
                                          </p:val>
                                        </p:tav>
                                      </p:tavLst>
                                    </p:anim>
                                    <p:set>
                                      <p:cBhvr>
                                        <p:cTn id="105" dur="1" fill="hold">
                                          <p:stCondLst>
                                            <p:cond delay="2499"/>
                                          </p:stCondLst>
                                        </p:cTn>
                                        <p:tgtEl>
                                          <p:spTgt spid="12"/>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2500"/>
                                        <p:tgtEl>
                                          <p:spTgt spid="13"/>
                                        </p:tgtEl>
                                        <p:attrNameLst>
                                          <p:attrName>ppt_x</p:attrName>
                                        </p:attrNameLst>
                                      </p:cBhvr>
                                      <p:tavLst>
                                        <p:tav tm="0">
                                          <p:val>
                                            <p:strVal val="ppt_x"/>
                                          </p:val>
                                        </p:tav>
                                        <p:tav tm="100000">
                                          <p:val>
                                            <p:strVal val="ppt_x"/>
                                          </p:val>
                                        </p:tav>
                                      </p:tavLst>
                                    </p:anim>
                                    <p:anim calcmode="lin" valueType="num">
                                      <p:cBhvr additive="base">
                                        <p:cTn id="108" dur="2500"/>
                                        <p:tgtEl>
                                          <p:spTgt spid="13"/>
                                        </p:tgtEl>
                                        <p:attrNameLst>
                                          <p:attrName>ppt_y</p:attrName>
                                        </p:attrNameLst>
                                      </p:cBhvr>
                                      <p:tavLst>
                                        <p:tav tm="0">
                                          <p:val>
                                            <p:strVal val="ppt_y"/>
                                          </p:val>
                                        </p:tav>
                                        <p:tav tm="100000">
                                          <p:val>
                                            <p:strVal val="0-ppt_h/2"/>
                                          </p:val>
                                        </p:tav>
                                      </p:tavLst>
                                    </p:anim>
                                    <p:set>
                                      <p:cBhvr>
                                        <p:cTn id="109" dur="1" fill="hold">
                                          <p:stCondLst>
                                            <p:cond delay="2499"/>
                                          </p:stCondLst>
                                        </p:cTn>
                                        <p:tgtEl>
                                          <p:spTgt spid="13"/>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2500"/>
                                        <p:tgtEl>
                                          <p:spTgt spid="14"/>
                                        </p:tgtEl>
                                        <p:attrNameLst>
                                          <p:attrName>ppt_x</p:attrName>
                                        </p:attrNameLst>
                                      </p:cBhvr>
                                      <p:tavLst>
                                        <p:tav tm="0">
                                          <p:val>
                                            <p:strVal val="ppt_x"/>
                                          </p:val>
                                        </p:tav>
                                        <p:tav tm="100000">
                                          <p:val>
                                            <p:strVal val="ppt_x"/>
                                          </p:val>
                                        </p:tav>
                                      </p:tavLst>
                                    </p:anim>
                                    <p:anim calcmode="lin" valueType="num">
                                      <p:cBhvr additive="base">
                                        <p:cTn id="112" dur="2500"/>
                                        <p:tgtEl>
                                          <p:spTgt spid="14"/>
                                        </p:tgtEl>
                                        <p:attrNameLst>
                                          <p:attrName>ppt_y</p:attrName>
                                        </p:attrNameLst>
                                      </p:cBhvr>
                                      <p:tavLst>
                                        <p:tav tm="0">
                                          <p:val>
                                            <p:strVal val="ppt_y"/>
                                          </p:val>
                                        </p:tav>
                                        <p:tav tm="100000">
                                          <p:val>
                                            <p:strVal val="0-ppt_h/2"/>
                                          </p:val>
                                        </p:tav>
                                      </p:tavLst>
                                    </p:anim>
                                    <p:set>
                                      <p:cBhvr>
                                        <p:cTn id="113" dur="1" fill="hold">
                                          <p:stCondLst>
                                            <p:cond delay="2499"/>
                                          </p:stCondLst>
                                        </p:cTn>
                                        <p:tgtEl>
                                          <p:spTgt spid="14"/>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2500"/>
                                        <p:tgtEl>
                                          <p:spTgt spid="15"/>
                                        </p:tgtEl>
                                        <p:attrNameLst>
                                          <p:attrName>ppt_x</p:attrName>
                                        </p:attrNameLst>
                                      </p:cBhvr>
                                      <p:tavLst>
                                        <p:tav tm="0">
                                          <p:val>
                                            <p:strVal val="ppt_x"/>
                                          </p:val>
                                        </p:tav>
                                        <p:tav tm="100000">
                                          <p:val>
                                            <p:strVal val="ppt_x"/>
                                          </p:val>
                                        </p:tav>
                                      </p:tavLst>
                                    </p:anim>
                                    <p:anim calcmode="lin" valueType="num">
                                      <p:cBhvr additive="base">
                                        <p:cTn id="116" dur="2500"/>
                                        <p:tgtEl>
                                          <p:spTgt spid="15"/>
                                        </p:tgtEl>
                                        <p:attrNameLst>
                                          <p:attrName>ppt_y</p:attrName>
                                        </p:attrNameLst>
                                      </p:cBhvr>
                                      <p:tavLst>
                                        <p:tav tm="0">
                                          <p:val>
                                            <p:strVal val="ppt_y"/>
                                          </p:val>
                                        </p:tav>
                                        <p:tav tm="100000">
                                          <p:val>
                                            <p:strVal val="0-ppt_h/2"/>
                                          </p:val>
                                        </p:tav>
                                      </p:tavLst>
                                    </p:anim>
                                    <p:set>
                                      <p:cBhvr>
                                        <p:cTn id="117" dur="1" fill="hold">
                                          <p:stCondLst>
                                            <p:cond delay="2499"/>
                                          </p:stCondLst>
                                        </p:cTn>
                                        <p:tgtEl>
                                          <p:spTgt spid="1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2500"/>
                                        <p:tgtEl>
                                          <p:spTgt spid="2"/>
                                        </p:tgtEl>
                                        <p:attrNameLst>
                                          <p:attrName>ppt_x</p:attrName>
                                        </p:attrNameLst>
                                      </p:cBhvr>
                                      <p:tavLst>
                                        <p:tav tm="0">
                                          <p:val>
                                            <p:strVal val="ppt_x"/>
                                          </p:val>
                                        </p:tav>
                                        <p:tav tm="100000">
                                          <p:val>
                                            <p:strVal val="ppt_x"/>
                                          </p:val>
                                        </p:tav>
                                      </p:tavLst>
                                    </p:anim>
                                    <p:anim calcmode="lin" valueType="num">
                                      <p:cBhvr additive="base">
                                        <p:cTn id="120" dur="2500"/>
                                        <p:tgtEl>
                                          <p:spTgt spid="2"/>
                                        </p:tgtEl>
                                        <p:attrNameLst>
                                          <p:attrName>ppt_y</p:attrName>
                                        </p:attrNameLst>
                                      </p:cBhvr>
                                      <p:tavLst>
                                        <p:tav tm="0">
                                          <p:val>
                                            <p:strVal val="ppt_y"/>
                                          </p:val>
                                        </p:tav>
                                        <p:tav tm="100000">
                                          <p:val>
                                            <p:strVal val="1+ppt_h/2"/>
                                          </p:val>
                                        </p:tav>
                                      </p:tavLst>
                                    </p:anim>
                                    <p:set>
                                      <p:cBhvr>
                                        <p:cTn id="121" dur="1" fill="hold">
                                          <p:stCondLst>
                                            <p:cond delay="2499"/>
                                          </p:stCondLst>
                                        </p:cTn>
                                        <p:tgtEl>
                                          <p:spTgt spid="2"/>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2500"/>
                                        <p:tgtEl>
                                          <p:spTgt spid="3"/>
                                        </p:tgtEl>
                                        <p:attrNameLst>
                                          <p:attrName>ppt_x</p:attrName>
                                        </p:attrNameLst>
                                      </p:cBhvr>
                                      <p:tavLst>
                                        <p:tav tm="0">
                                          <p:val>
                                            <p:strVal val="ppt_x"/>
                                          </p:val>
                                        </p:tav>
                                        <p:tav tm="100000">
                                          <p:val>
                                            <p:strVal val="ppt_x"/>
                                          </p:val>
                                        </p:tav>
                                      </p:tavLst>
                                    </p:anim>
                                    <p:anim calcmode="lin" valueType="num">
                                      <p:cBhvr additive="base">
                                        <p:cTn id="124" dur="2500"/>
                                        <p:tgtEl>
                                          <p:spTgt spid="3"/>
                                        </p:tgtEl>
                                        <p:attrNameLst>
                                          <p:attrName>ppt_y</p:attrName>
                                        </p:attrNameLst>
                                      </p:cBhvr>
                                      <p:tavLst>
                                        <p:tav tm="0">
                                          <p:val>
                                            <p:strVal val="ppt_y"/>
                                          </p:val>
                                        </p:tav>
                                        <p:tav tm="100000">
                                          <p:val>
                                            <p:strVal val="1+ppt_h/2"/>
                                          </p:val>
                                        </p:tav>
                                      </p:tavLst>
                                    </p:anim>
                                    <p:set>
                                      <p:cBhvr>
                                        <p:cTn id="125" dur="1" fill="hold">
                                          <p:stCondLst>
                                            <p:cond delay="2499"/>
                                          </p:stCondLst>
                                        </p:cTn>
                                        <p:tgtEl>
                                          <p:spTgt spid="3"/>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2500"/>
                                        <p:tgtEl>
                                          <p:spTgt spid="4"/>
                                        </p:tgtEl>
                                        <p:attrNameLst>
                                          <p:attrName>ppt_x</p:attrName>
                                        </p:attrNameLst>
                                      </p:cBhvr>
                                      <p:tavLst>
                                        <p:tav tm="0">
                                          <p:val>
                                            <p:strVal val="ppt_x"/>
                                          </p:val>
                                        </p:tav>
                                        <p:tav tm="100000">
                                          <p:val>
                                            <p:strVal val="ppt_x"/>
                                          </p:val>
                                        </p:tav>
                                      </p:tavLst>
                                    </p:anim>
                                    <p:anim calcmode="lin" valueType="num">
                                      <p:cBhvr additive="base">
                                        <p:cTn id="128" dur="2500"/>
                                        <p:tgtEl>
                                          <p:spTgt spid="4"/>
                                        </p:tgtEl>
                                        <p:attrNameLst>
                                          <p:attrName>ppt_y</p:attrName>
                                        </p:attrNameLst>
                                      </p:cBhvr>
                                      <p:tavLst>
                                        <p:tav tm="0">
                                          <p:val>
                                            <p:strVal val="ppt_y"/>
                                          </p:val>
                                        </p:tav>
                                        <p:tav tm="100000">
                                          <p:val>
                                            <p:strVal val="1+ppt_h/2"/>
                                          </p:val>
                                        </p:tav>
                                      </p:tavLst>
                                    </p:anim>
                                    <p:set>
                                      <p:cBhvr>
                                        <p:cTn id="129" dur="1" fill="hold">
                                          <p:stCondLst>
                                            <p:cond delay="2499"/>
                                          </p:stCondLst>
                                        </p:cTn>
                                        <p:tgtEl>
                                          <p:spTgt spid="4"/>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2500"/>
                                        <p:tgtEl>
                                          <p:spTgt spid="5"/>
                                        </p:tgtEl>
                                        <p:attrNameLst>
                                          <p:attrName>ppt_x</p:attrName>
                                        </p:attrNameLst>
                                      </p:cBhvr>
                                      <p:tavLst>
                                        <p:tav tm="0">
                                          <p:val>
                                            <p:strVal val="ppt_x"/>
                                          </p:val>
                                        </p:tav>
                                        <p:tav tm="100000">
                                          <p:val>
                                            <p:strVal val="ppt_x"/>
                                          </p:val>
                                        </p:tav>
                                      </p:tavLst>
                                    </p:anim>
                                    <p:anim calcmode="lin" valueType="num">
                                      <p:cBhvr additive="base">
                                        <p:cTn id="132" dur="2500"/>
                                        <p:tgtEl>
                                          <p:spTgt spid="5"/>
                                        </p:tgtEl>
                                        <p:attrNameLst>
                                          <p:attrName>ppt_y</p:attrName>
                                        </p:attrNameLst>
                                      </p:cBhvr>
                                      <p:tavLst>
                                        <p:tav tm="0">
                                          <p:val>
                                            <p:strVal val="ppt_y"/>
                                          </p:val>
                                        </p:tav>
                                        <p:tav tm="100000">
                                          <p:val>
                                            <p:strVal val="1+ppt_h/2"/>
                                          </p:val>
                                        </p:tav>
                                      </p:tavLst>
                                    </p:anim>
                                    <p:set>
                                      <p:cBhvr>
                                        <p:cTn id="133" dur="1" fill="hold">
                                          <p:stCondLst>
                                            <p:cond delay="2499"/>
                                          </p:stCondLst>
                                        </p:cTn>
                                        <p:tgtEl>
                                          <p:spTgt spid="5"/>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2500"/>
                                        <p:tgtEl>
                                          <p:spTgt spid="6"/>
                                        </p:tgtEl>
                                        <p:attrNameLst>
                                          <p:attrName>ppt_x</p:attrName>
                                        </p:attrNameLst>
                                      </p:cBhvr>
                                      <p:tavLst>
                                        <p:tav tm="0">
                                          <p:val>
                                            <p:strVal val="ppt_x"/>
                                          </p:val>
                                        </p:tav>
                                        <p:tav tm="100000">
                                          <p:val>
                                            <p:strVal val="ppt_x"/>
                                          </p:val>
                                        </p:tav>
                                      </p:tavLst>
                                    </p:anim>
                                    <p:anim calcmode="lin" valueType="num">
                                      <p:cBhvr additive="base">
                                        <p:cTn id="136" dur="2500"/>
                                        <p:tgtEl>
                                          <p:spTgt spid="6"/>
                                        </p:tgtEl>
                                        <p:attrNameLst>
                                          <p:attrName>ppt_y</p:attrName>
                                        </p:attrNameLst>
                                      </p:cBhvr>
                                      <p:tavLst>
                                        <p:tav tm="0">
                                          <p:val>
                                            <p:strVal val="ppt_y"/>
                                          </p:val>
                                        </p:tav>
                                        <p:tav tm="100000">
                                          <p:val>
                                            <p:strVal val="1+ppt_h/2"/>
                                          </p:val>
                                        </p:tav>
                                      </p:tavLst>
                                    </p:anim>
                                    <p:set>
                                      <p:cBhvr>
                                        <p:cTn id="137" dur="1" fill="hold">
                                          <p:stCondLst>
                                            <p:cond delay="2499"/>
                                          </p:stCondLst>
                                        </p:cTn>
                                        <p:tgtEl>
                                          <p:spTgt spid="6"/>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2500"/>
                                        <p:tgtEl>
                                          <p:spTgt spid="7"/>
                                        </p:tgtEl>
                                        <p:attrNameLst>
                                          <p:attrName>ppt_x</p:attrName>
                                        </p:attrNameLst>
                                      </p:cBhvr>
                                      <p:tavLst>
                                        <p:tav tm="0">
                                          <p:val>
                                            <p:strVal val="ppt_x"/>
                                          </p:val>
                                        </p:tav>
                                        <p:tav tm="100000">
                                          <p:val>
                                            <p:strVal val="ppt_x"/>
                                          </p:val>
                                        </p:tav>
                                      </p:tavLst>
                                    </p:anim>
                                    <p:anim calcmode="lin" valueType="num">
                                      <p:cBhvr additive="base">
                                        <p:cTn id="140" dur="2500"/>
                                        <p:tgtEl>
                                          <p:spTgt spid="7"/>
                                        </p:tgtEl>
                                        <p:attrNameLst>
                                          <p:attrName>ppt_y</p:attrName>
                                        </p:attrNameLst>
                                      </p:cBhvr>
                                      <p:tavLst>
                                        <p:tav tm="0">
                                          <p:val>
                                            <p:strVal val="ppt_y"/>
                                          </p:val>
                                        </p:tav>
                                        <p:tav tm="100000">
                                          <p:val>
                                            <p:strVal val="1+ppt_h/2"/>
                                          </p:val>
                                        </p:tav>
                                      </p:tavLst>
                                    </p:anim>
                                    <p:set>
                                      <p:cBhvr>
                                        <p:cTn id="141" dur="1" fill="hold">
                                          <p:stCondLst>
                                            <p:cond delay="2499"/>
                                          </p:stCondLst>
                                        </p:cTn>
                                        <p:tgtEl>
                                          <p:spTgt spid="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2500"/>
                                        <p:tgtEl>
                                          <p:spTgt spid="8"/>
                                        </p:tgtEl>
                                        <p:attrNameLst>
                                          <p:attrName>ppt_x</p:attrName>
                                        </p:attrNameLst>
                                      </p:cBhvr>
                                      <p:tavLst>
                                        <p:tav tm="0">
                                          <p:val>
                                            <p:strVal val="ppt_x"/>
                                          </p:val>
                                        </p:tav>
                                        <p:tav tm="100000">
                                          <p:val>
                                            <p:strVal val="ppt_x"/>
                                          </p:val>
                                        </p:tav>
                                      </p:tavLst>
                                    </p:anim>
                                    <p:anim calcmode="lin" valueType="num">
                                      <p:cBhvr additive="base">
                                        <p:cTn id="144" dur="2500"/>
                                        <p:tgtEl>
                                          <p:spTgt spid="8"/>
                                        </p:tgtEl>
                                        <p:attrNameLst>
                                          <p:attrName>ppt_y</p:attrName>
                                        </p:attrNameLst>
                                      </p:cBhvr>
                                      <p:tavLst>
                                        <p:tav tm="0">
                                          <p:val>
                                            <p:strVal val="ppt_y"/>
                                          </p:val>
                                        </p:tav>
                                        <p:tav tm="100000">
                                          <p:val>
                                            <p:strVal val="1+ppt_h/2"/>
                                          </p:val>
                                        </p:tav>
                                      </p:tavLst>
                                    </p:anim>
                                    <p:set>
                                      <p:cBhvr>
                                        <p:cTn id="145" dur="1" fill="hold">
                                          <p:stCondLst>
                                            <p:cond delay="2499"/>
                                          </p:stCondLst>
                                        </p:cTn>
                                        <p:tgtEl>
                                          <p:spTgt spid="8"/>
                                        </p:tgtEl>
                                        <p:attrNameLst>
                                          <p:attrName>style.visibility</p:attrName>
                                        </p:attrNameLst>
                                      </p:cBhvr>
                                      <p:to>
                                        <p:strVal val="hidden"/>
                                      </p:to>
                                    </p:set>
                                  </p:childTnLst>
                                </p:cTn>
                              </p:par>
                              <p:par>
                                <p:cTn id="146" presetID="16" presetClass="entr" presetSubtype="42" fill="hold"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arn(outHorizontal)">
                                      <p:cBhvr>
                                        <p:cTn id="148" dur="2500"/>
                                        <p:tgtEl>
                                          <p:spTgt spid="17"/>
                                        </p:tgtEl>
                                      </p:cBhvr>
                                    </p:animEffect>
                                  </p:childTnLst>
                                </p:cTn>
                              </p:par>
                              <p:par>
                                <p:cTn id="149" presetID="50" presetClass="entr" presetSubtype="0" decel="100000"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2500" fill="hold"/>
                                        <p:tgtEl>
                                          <p:spTgt spid="17"/>
                                        </p:tgtEl>
                                        <p:attrNameLst>
                                          <p:attrName>ppt_w</p:attrName>
                                        </p:attrNameLst>
                                      </p:cBhvr>
                                      <p:tavLst>
                                        <p:tav tm="0">
                                          <p:val>
                                            <p:strVal val="#ppt_w+.3"/>
                                          </p:val>
                                        </p:tav>
                                        <p:tav tm="100000">
                                          <p:val>
                                            <p:strVal val="#ppt_w"/>
                                          </p:val>
                                        </p:tav>
                                      </p:tavLst>
                                    </p:anim>
                                    <p:anim calcmode="lin" valueType="num">
                                      <p:cBhvr>
                                        <p:cTn id="152" dur="2500" fill="hold"/>
                                        <p:tgtEl>
                                          <p:spTgt spid="17"/>
                                        </p:tgtEl>
                                        <p:attrNameLst>
                                          <p:attrName>ppt_h</p:attrName>
                                        </p:attrNameLst>
                                      </p:cBhvr>
                                      <p:tavLst>
                                        <p:tav tm="0">
                                          <p:val>
                                            <p:strVal val="#ppt_h"/>
                                          </p:val>
                                        </p:tav>
                                        <p:tav tm="100000">
                                          <p:val>
                                            <p:strVal val="#ppt_h"/>
                                          </p:val>
                                        </p:tav>
                                      </p:tavLst>
                                    </p:anim>
                                    <p:animEffect transition="in" filter="fade">
                                      <p:cBhvr>
                                        <p:cTn id="153" dur="2500"/>
                                        <p:tgtEl>
                                          <p:spTgt spid="17"/>
                                        </p:tgtEl>
                                      </p:cBhvr>
                                    </p:animEffect>
                                  </p:childTnLst>
                                </p:cTn>
                              </p:par>
                            </p:childTnLst>
                          </p:cTn>
                        </p:par>
                        <p:par>
                          <p:cTn id="154" fill="hold">
                            <p:stCondLst>
                              <p:cond delay="62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18"/>
                                        </p:tgtEl>
                                        <p:attrNameLst>
                                          <p:attrName>style.visibility</p:attrName>
                                        </p:attrNameLst>
                                      </p:cBhvr>
                                      <p:to>
                                        <p:strVal val="visible"/>
                                      </p:to>
                                    </p:set>
                                    <p:animEffect transition="in" filter="fade">
                                      <p:cBhvr>
                                        <p:cTn id="157" dur="1000"/>
                                        <p:tgtEl>
                                          <p:spTgt spid="18"/>
                                        </p:tgtEl>
                                      </p:cBhvr>
                                    </p:animEffect>
                                    <p:anim calcmode="lin" valueType="num">
                                      <p:cBhvr>
                                        <p:cTn id="158" dur="1000" fill="hold"/>
                                        <p:tgtEl>
                                          <p:spTgt spid="18"/>
                                        </p:tgtEl>
                                        <p:attrNameLst>
                                          <p:attrName>ppt_x</p:attrName>
                                        </p:attrNameLst>
                                      </p:cBhvr>
                                      <p:tavLst>
                                        <p:tav tm="0">
                                          <p:val>
                                            <p:strVal val="#ppt_x-.1"/>
                                          </p:val>
                                        </p:tav>
                                        <p:tav tm="100000">
                                          <p:val>
                                            <p:strVal val="#ppt_x"/>
                                          </p:val>
                                        </p:tav>
                                      </p:tavLst>
                                    </p:anim>
                                    <p:anim calcmode="lin" valueType="num">
                                      <p:cBhvr>
                                        <p:cTn id="159"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34 Entierro de la sardina en Tenerife.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2" name="1 Forma libre"/>
          <p:cNvSpPr/>
          <p:nvPr/>
        </p:nvSpPr>
        <p:spPr>
          <a:xfrm rot="18885277">
            <a:off x="3144838" y="1316038"/>
            <a:ext cx="1389062" cy="192246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2797855">
            <a:off x="4513262" y="1362076"/>
            <a:ext cx="1306513" cy="1935162"/>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6200000">
            <a:off x="2881313" y="1893887"/>
            <a:ext cx="1309688" cy="192881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5400000">
            <a:off x="4820444" y="1862932"/>
            <a:ext cx="1266825" cy="2033587"/>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13522975">
            <a:off x="3135313" y="2454275"/>
            <a:ext cx="1309687" cy="192881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libre"/>
          <p:cNvSpPr/>
          <p:nvPr/>
        </p:nvSpPr>
        <p:spPr>
          <a:xfrm rot="8065180">
            <a:off x="4499769" y="2394744"/>
            <a:ext cx="1343025" cy="204311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a:off x="3786188" y="1250950"/>
            <a:ext cx="1500187" cy="1606550"/>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3643313" y="2857500"/>
            <a:ext cx="1643062" cy="1666875"/>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solidFill>
            <a:schemeClr val="bg2">
              <a:lumMod val="50000"/>
            </a:schemeClr>
          </a:solidFill>
          <a:ln w="50800" cap="rnd" cmpd="sng">
            <a:noFill/>
            <a:prstDash val="solid"/>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1331913" y="4586288"/>
            <a:ext cx="66246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Entierro de la Sardina es el espectáculo más irreverente y desenfadado de todo el Carnaval, con el cual se anuncia el fin de la fiesta libertina.</a:t>
            </a:r>
          </a:p>
        </p:txBody>
      </p:sp>
      <p:sp>
        <p:nvSpPr>
          <p:cNvPr id="14" name="13 CuadroTexto"/>
          <p:cNvSpPr txBox="1"/>
          <p:nvPr/>
        </p:nvSpPr>
        <p:spPr>
          <a:xfrm>
            <a:off x="3306223" y="494926"/>
            <a:ext cx="2473754" cy="646331"/>
          </a:xfrm>
          <a:prstGeom prst="rect">
            <a:avLst/>
          </a:prstGeom>
          <a:noFill/>
          <a:ln w="34925">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bodyPr>
          <a:lstStyle/>
          <a:p>
            <a:pPr>
              <a:defRPr/>
            </a:pPr>
            <a:r>
              <a:rPr lang="es-ES" sz="36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TENERIFE</a:t>
            </a:r>
            <a:endParaRPr lang="es-ES" sz="36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dir="lu"/>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2000" fill="hold"/>
                                        <p:tgtEl>
                                          <p:spTgt spid="8"/>
                                        </p:tgtEl>
                                        <p:attrNameLst>
                                          <p:attrName>ppt_x</p:attrName>
                                        </p:attrNameLst>
                                      </p:cBhvr>
                                      <p:tavLst>
                                        <p:tav tm="0">
                                          <p:val>
                                            <p:strVal val="0-#ppt_w/2"/>
                                          </p:val>
                                        </p:tav>
                                        <p:tav tm="100000">
                                          <p:val>
                                            <p:strVal val="#ppt_x"/>
                                          </p:val>
                                        </p:tav>
                                      </p:tavLst>
                                    </p:anim>
                                    <p:anim calcmode="lin" valueType="num">
                                      <p:cBhvr additive="base">
                                        <p:cTn id="12" dur="2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ppt_x"/>
                                          </p:val>
                                        </p:tav>
                                        <p:tav tm="100000">
                                          <p:val>
                                            <p:strVal val="#ppt_x"/>
                                          </p:val>
                                        </p:tav>
                                      </p:tavLst>
                                    </p:anim>
                                    <p:anim calcmode="lin" valueType="num">
                                      <p:cBhvr additive="base">
                                        <p:cTn id="16" dur="2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ppt_x"/>
                                          </p:val>
                                        </p:tav>
                                        <p:tav tm="100000">
                                          <p:val>
                                            <p:strVal val="#ppt_x"/>
                                          </p:val>
                                        </p:tav>
                                      </p:tavLst>
                                    </p:anim>
                                    <p:anim calcmode="lin" valueType="num">
                                      <p:cBhvr additive="base">
                                        <p:cTn id="20" dur="2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2000" fill="hold"/>
                                        <p:tgtEl>
                                          <p:spTgt spid="4"/>
                                        </p:tgtEl>
                                        <p:attrNameLst>
                                          <p:attrName>ppt_x</p:attrName>
                                        </p:attrNameLst>
                                      </p:cBhvr>
                                      <p:tavLst>
                                        <p:tav tm="0">
                                          <p:val>
                                            <p:strVal val="0-#ppt_w/2"/>
                                          </p:val>
                                        </p:tav>
                                        <p:tav tm="100000">
                                          <p:val>
                                            <p:strVal val="#ppt_x"/>
                                          </p:val>
                                        </p:tav>
                                      </p:tavLst>
                                    </p:anim>
                                    <p:anim calcmode="lin" valueType="num">
                                      <p:cBhvr additive="base">
                                        <p:cTn id="24" dur="2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1+#ppt_w/2"/>
                                          </p:val>
                                        </p:tav>
                                        <p:tav tm="100000">
                                          <p:val>
                                            <p:strVal val="#ppt_x"/>
                                          </p:val>
                                        </p:tav>
                                      </p:tavLst>
                                    </p:anim>
                                    <p:anim calcmode="lin" valueType="num">
                                      <p:cBhvr additive="base">
                                        <p:cTn id="28" dur="2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fill="hold"/>
                                        <p:tgtEl>
                                          <p:spTgt spid="6"/>
                                        </p:tgtEl>
                                        <p:attrNameLst>
                                          <p:attrName>ppt_x</p:attrName>
                                        </p:attrNameLst>
                                      </p:cBhvr>
                                      <p:tavLst>
                                        <p:tav tm="0">
                                          <p:val>
                                            <p:strVal val="0-#ppt_w/2"/>
                                          </p:val>
                                        </p:tav>
                                        <p:tav tm="100000">
                                          <p:val>
                                            <p:strVal val="#ppt_x"/>
                                          </p:val>
                                        </p:tav>
                                      </p:tavLst>
                                    </p:anim>
                                    <p:anim calcmode="lin" valueType="num">
                                      <p:cBhvr additive="base">
                                        <p:cTn id="32" dur="2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2000" fill="hold"/>
                                        <p:tgtEl>
                                          <p:spTgt spid="5"/>
                                        </p:tgtEl>
                                        <p:attrNameLst>
                                          <p:attrName>ppt_x</p:attrName>
                                        </p:attrNameLst>
                                      </p:cBhvr>
                                      <p:tavLst>
                                        <p:tav tm="0">
                                          <p:val>
                                            <p:strVal val="1+#ppt_w/2"/>
                                          </p:val>
                                        </p:tav>
                                        <p:tav tm="100000">
                                          <p:val>
                                            <p:strVal val="#ppt_x"/>
                                          </p:val>
                                        </p:tav>
                                      </p:tavLst>
                                    </p:anim>
                                    <p:anim calcmode="lin" valueType="num">
                                      <p:cBhvr additive="base">
                                        <p:cTn id="36" dur="2000" fill="hold"/>
                                        <p:tgtEl>
                                          <p:spTgt spid="5"/>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8" presetClass="emph" presetSubtype="0" fill="hold" nodeType="afterEffect">
                                  <p:stCondLst>
                                    <p:cond delay="0"/>
                                  </p:stCondLst>
                                  <p:childTnLst>
                                    <p:animRot by="21600000">
                                      <p:cBhvr>
                                        <p:cTn id="39" dur="1000" fill="hold"/>
                                        <p:tgtEl>
                                          <p:spTgt spid="2"/>
                                        </p:tgtEl>
                                        <p:attrNameLst>
                                          <p:attrName>r</p:attrName>
                                        </p:attrNameLst>
                                      </p:cBhvr>
                                    </p:animRot>
                                  </p:childTnLst>
                                </p:cTn>
                              </p:par>
                              <p:par>
                                <p:cTn id="40" presetID="8" presetClass="emph" presetSubtype="0" fill="hold" nodeType="withEffect">
                                  <p:stCondLst>
                                    <p:cond delay="0"/>
                                  </p:stCondLst>
                                  <p:childTnLst>
                                    <p:animRot by="21600000">
                                      <p:cBhvr>
                                        <p:cTn id="41" dur="1000" fill="hold"/>
                                        <p:tgtEl>
                                          <p:spTgt spid="4"/>
                                        </p:tgtEl>
                                        <p:attrNameLst>
                                          <p:attrName>r</p:attrName>
                                        </p:attrNameLst>
                                      </p:cBhvr>
                                    </p:animRot>
                                  </p:childTnLst>
                                </p:cTn>
                              </p:par>
                              <p:par>
                                <p:cTn id="42" presetID="8" presetClass="emph" presetSubtype="0" fill="hold" nodeType="withEffect">
                                  <p:stCondLst>
                                    <p:cond delay="0"/>
                                  </p:stCondLst>
                                  <p:childTnLst>
                                    <p:animRot by="21600000">
                                      <p:cBhvr>
                                        <p:cTn id="43" dur="1000" fill="hold"/>
                                        <p:tgtEl>
                                          <p:spTgt spid="5"/>
                                        </p:tgtEl>
                                        <p:attrNameLst>
                                          <p:attrName>r</p:attrName>
                                        </p:attrNameLst>
                                      </p:cBhvr>
                                    </p:animRot>
                                  </p:childTnLst>
                                </p:cTn>
                              </p:par>
                              <p:par>
                                <p:cTn id="44" presetID="8" presetClass="emph" presetSubtype="0" fill="hold" nodeType="withEffect">
                                  <p:stCondLst>
                                    <p:cond delay="0"/>
                                  </p:stCondLst>
                                  <p:childTnLst>
                                    <p:animRot by="21600000">
                                      <p:cBhvr>
                                        <p:cTn id="45" dur="1000" fill="hold"/>
                                        <p:tgtEl>
                                          <p:spTgt spid="6"/>
                                        </p:tgtEl>
                                        <p:attrNameLst>
                                          <p:attrName>r</p:attrName>
                                        </p:attrNameLst>
                                      </p:cBhvr>
                                    </p:animRot>
                                  </p:childTnLst>
                                </p:cTn>
                              </p:par>
                              <p:par>
                                <p:cTn id="46" presetID="8" presetClass="emph" presetSubtype="0" fill="hold" nodeType="withEffect">
                                  <p:stCondLst>
                                    <p:cond delay="0"/>
                                  </p:stCondLst>
                                  <p:childTnLst>
                                    <p:animRot by="21600000">
                                      <p:cBhvr>
                                        <p:cTn id="47" dur="1000" fill="hold"/>
                                        <p:tgtEl>
                                          <p:spTgt spid="7"/>
                                        </p:tgtEl>
                                        <p:attrNameLst>
                                          <p:attrName>r</p:attrName>
                                        </p:attrNameLst>
                                      </p:cBhvr>
                                    </p:animRot>
                                  </p:childTnLst>
                                </p:cTn>
                              </p:par>
                              <p:par>
                                <p:cTn id="48" presetID="8" presetClass="emph" presetSubtype="0" fill="hold" nodeType="withEffect">
                                  <p:stCondLst>
                                    <p:cond delay="0"/>
                                  </p:stCondLst>
                                  <p:childTnLst>
                                    <p:animRot by="21600000">
                                      <p:cBhvr>
                                        <p:cTn id="49" dur="1000" fill="hold"/>
                                        <p:tgtEl>
                                          <p:spTgt spid="8"/>
                                        </p:tgtEl>
                                        <p:attrNameLst>
                                          <p:attrName>r</p:attrName>
                                        </p:attrNameLst>
                                      </p:cBhvr>
                                    </p:animRot>
                                  </p:childTnLst>
                                </p:cTn>
                              </p:par>
                              <p:par>
                                <p:cTn id="50" presetID="8" presetClass="emph" presetSubtype="0" fill="hold" nodeType="withEffect">
                                  <p:stCondLst>
                                    <p:cond delay="0"/>
                                  </p:stCondLst>
                                  <p:childTnLst>
                                    <p:animRot by="21600000">
                                      <p:cBhvr>
                                        <p:cTn id="51" dur="1000" fill="hold"/>
                                        <p:tgtEl>
                                          <p:spTgt spid="9"/>
                                        </p:tgtEl>
                                        <p:attrNameLst>
                                          <p:attrName>r</p:attrName>
                                        </p:attrNameLst>
                                      </p:cBhvr>
                                    </p:animRot>
                                  </p:childTnLst>
                                </p:cTn>
                              </p:par>
                              <p:par>
                                <p:cTn id="52" presetID="8" presetClass="emph" presetSubtype="0" fill="hold" nodeType="withEffect">
                                  <p:stCondLst>
                                    <p:cond delay="0"/>
                                  </p:stCondLst>
                                  <p:childTnLst>
                                    <p:animRot by="21600000">
                                      <p:cBhvr>
                                        <p:cTn id="53" dur="1000" fill="hold"/>
                                        <p:tgtEl>
                                          <p:spTgt spid="10"/>
                                        </p:tgtEl>
                                        <p:attrNameLst>
                                          <p:attrName>r</p:attrName>
                                        </p:attrNameLst>
                                      </p:cBhvr>
                                    </p:animRot>
                                  </p:childTnLst>
                                </p:cTn>
                              </p:par>
                            </p:childTnLst>
                          </p:cTn>
                        </p:par>
                        <p:par>
                          <p:cTn id="54" fill="hold">
                            <p:stCondLst>
                              <p:cond delay="3000"/>
                            </p:stCondLst>
                            <p:childTnLst>
                              <p:par>
                                <p:cTn id="55" presetID="2" presetClass="exit" presetSubtype="9" fill="hold" nodeType="afterEffect">
                                  <p:stCondLst>
                                    <p:cond delay="0"/>
                                  </p:stCondLst>
                                  <p:childTnLst>
                                    <p:anim calcmode="lin" valueType="num">
                                      <p:cBhvr additive="base">
                                        <p:cTn id="56" dur="3000"/>
                                        <p:tgtEl>
                                          <p:spTgt spid="2"/>
                                        </p:tgtEl>
                                        <p:attrNameLst>
                                          <p:attrName>ppt_x</p:attrName>
                                        </p:attrNameLst>
                                      </p:cBhvr>
                                      <p:tavLst>
                                        <p:tav tm="0">
                                          <p:val>
                                            <p:strVal val="ppt_x"/>
                                          </p:val>
                                        </p:tav>
                                        <p:tav tm="100000">
                                          <p:val>
                                            <p:strVal val="0-ppt_w/2"/>
                                          </p:val>
                                        </p:tav>
                                      </p:tavLst>
                                    </p:anim>
                                    <p:anim calcmode="lin" valueType="num">
                                      <p:cBhvr additive="base">
                                        <p:cTn id="57" dur="3000"/>
                                        <p:tgtEl>
                                          <p:spTgt spid="2"/>
                                        </p:tgtEl>
                                        <p:attrNameLst>
                                          <p:attrName>ppt_y</p:attrName>
                                        </p:attrNameLst>
                                      </p:cBhvr>
                                      <p:tavLst>
                                        <p:tav tm="0">
                                          <p:val>
                                            <p:strVal val="ppt_y"/>
                                          </p:val>
                                        </p:tav>
                                        <p:tav tm="100000">
                                          <p:val>
                                            <p:strVal val="0-ppt_h/2"/>
                                          </p:val>
                                        </p:tav>
                                      </p:tavLst>
                                    </p:anim>
                                    <p:set>
                                      <p:cBhvr>
                                        <p:cTn id="58" dur="1" fill="hold">
                                          <p:stCondLst>
                                            <p:cond delay="2999"/>
                                          </p:stCondLst>
                                        </p:cTn>
                                        <p:tgtEl>
                                          <p:spTgt spid="2"/>
                                        </p:tgtEl>
                                        <p:attrNameLst>
                                          <p:attrName>style.visibility</p:attrName>
                                        </p:attrNameLst>
                                      </p:cBhvr>
                                      <p:to>
                                        <p:strVal val="hidden"/>
                                      </p:to>
                                    </p:set>
                                  </p:childTnLst>
                                </p:cTn>
                              </p:par>
                              <p:par>
                                <p:cTn id="59" presetID="2" presetClass="exit" presetSubtype="3" fill="hold" nodeType="withEffect">
                                  <p:stCondLst>
                                    <p:cond delay="0"/>
                                  </p:stCondLst>
                                  <p:childTnLst>
                                    <p:anim calcmode="lin" valueType="num">
                                      <p:cBhvr additive="base">
                                        <p:cTn id="60" dur="3000"/>
                                        <p:tgtEl>
                                          <p:spTgt spid="4"/>
                                        </p:tgtEl>
                                        <p:attrNameLst>
                                          <p:attrName>ppt_x</p:attrName>
                                        </p:attrNameLst>
                                      </p:cBhvr>
                                      <p:tavLst>
                                        <p:tav tm="0">
                                          <p:val>
                                            <p:strVal val="ppt_x"/>
                                          </p:val>
                                        </p:tav>
                                        <p:tav tm="100000">
                                          <p:val>
                                            <p:strVal val="1+ppt_w/2"/>
                                          </p:val>
                                        </p:tav>
                                      </p:tavLst>
                                    </p:anim>
                                    <p:anim calcmode="lin" valueType="num">
                                      <p:cBhvr additive="base">
                                        <p:cTn id="61" dur="3000"/>
                                        <p:tgtEl>
                                          <p:spTgt spid="4"/>
                                        </p:tgtEl>
                                        <p:attrNameLst>
                                          <p:attrName>ppt_y</p:attrName>
                                        </p:attrNameLst>
                                      </p:cBhvr>
                                      <p:tavLst>
                                        <p:tav tm="0">
                                          <p:val>
                                            <p:strVal val="ppt_y"/>
                                          </p:val>
                                        </p:tav>
                                        <p:tav tm="100000">
                                          <p:val>
                                            <p:strVal val="0-ppt_h/2"/>
                                          </p:val>
                                        </p:tav>
                                      </p:tavLst>
                                    </p:anim>
                                    <p:set>
                                      <p:cBhvr>
                                        <p:cTn id="62" dur="1" fill="hold">
                                          <p:stCondLst>
                                            <p:cond delay="2999"/>
                                          </p:stCondLst>
                                        </p:cTn>
                                        <p:tgtEl>
                                          <p:spTgt spid="4"/>
                                        </p:tgtEl>
                                        <p:attrNameLst>
                                          <p:attrName>style.visibility</p:attrName>
                                        </p:attrNameLst>
                                      </p:cBhvr>
                                      <p:to>
                                        <p:strVal val="hidden"/>
                                      </p:to>
                                    </p:set>
                                  </p:childTnLst>
                                </p:cTn>
                              </p:par>
                              <p:par>
                                <p:cTn id="63" presetID="2" presetClass="exit" presetSubtype="8" fill="hold" nodeType="with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0-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nodeType="withEffect">
                                  <p:stCondLst>
                                    <p:cond delay="0"/>
                                  </p:stCondLst>
                                  <p:childTnLst>
                                    <p:anim calcmode="lin" valueType="num">
                                      <p:cBhvr additive="base">
                                        <p:cTn id="68" dur="3000"/>
                                        <p:tgtEl>
                                          <p:spTgt spid="6"/>
                                        </p:tgtEl>
                                        <p:attrNameLst>
                                          <p:attrName>ppt_x</p:attrName>
                                        </p:attrNameLst>
                                      </p:cBhvr>
                                      <p:tavLst>
                                        <p:tav tm="0">
                                          <p:val>
                                            <p:strVal val="ppt_x"/>
                                          </p:val>
                                        </p:tav>
                                        <p:tav tm="100000">
                                          <p:val>
                                            <p:strVal val="1+ppt_w/2"/>
                                          </p:val>
                                        </p:tav>
                                      </p:tavLst>
                                    </p:anim>
                                    <p:anim calcmode="lin" valueType="num">
                                      <p:cBhvr additive="base">
                                        <p:cTn id="69" dur="3000"/>
                                        <p:tgtEl>
                                          <p:spTgt spid="6"/>
                                        </p:tgtEl>
                                        <p:attrNameLst>
                                          <p:attrName>ppt_y</p:attrName>
                                        </p:attrNameLst>
                                      </p:cBhvr>
                                      <p:tavLst>
                                        <p:tav tm="0">
                                          <p:val>
                                            <p:strVal val="ppt_y"/>
                                          </p:val>
                                        </p:tav>
                                        <p:tav tm="100000">
                                          <p:val>
                                            <p:strVal val="ppt_y"/>
                                          </p:val>
                                        </p:tav>
                                      </p:tavLst>
                                    </p:anim>
                                    <p:set>
                                      <p:cBhvr>
                                        <p:cTn id="70" dur="1" fill="hold">
                                          <p:stCondLst>
                                            <p:cond delay="2999"/>
                                          </p:stCondLst>
                                        </p:cTn>
                                        <p:tgtEl>
                                          <p:spTgt spid="6"/>
                                        </p:tgtEl>
                                        <p:attrNameLst>
                                          <p:attrName>style.visibility</p:attrName>
                                        </p:attrNameLst>
                                      </p:cBhvr>
                                      <p:to>
                                        <p:strVal val="hidden"/>
                                      </p:to>
                                    </p:set>
                                  </p:childTnLst>
                                </p:cTn>
                              </p:par>
                              <p:par>
                                <p:cTn id="71" presetID="2" presetClass="exit" presetSubtype="12" fill="hold" nodeType="withEffect">
                                  <p:stCondLst>
                                    <p:cond delay="0"/>
                                  </p:stCondLst>
                                  <p:childTnLst>
                                    <p:anim calcmode="lin" valueType="num">
                                      <p:cBhvr additive="base">
                                        <p:cTn id="72" dur="3000"/>
                                        <p:tgtEl>
                                          <p:spTgt spid="7"/>
                                        </p:tgtEl>
                                        <p:attrNameLst>
                                          <p:attrName>ppt_x</p:attrName>
                                        </p:attrNameLst>
                                      </p:cBhvr>
                                      <p:tavLst>
                                        <p:tav tm="0">
                                          <p:val>
                                            <p:strVal val="ppt_x"/>
                                          </p:val>
                                        </p:tav>
                                        <p:tav tm="100000">
                                          <p:val>
                                            <p:strVal val="0-ppt_w/2"/>
                                          </p:val>
                                        </p:tav>
                                      </p:tavLst>
                                    </p:anim>
                                    <p:anim calcmode="lin" valueType="num">
                                      <p:cBhvr additive="base">
                                        <p:cTn id="73" dur="3000"/>
                                        <p:tgtEl>
                                          <p:spTgt spid="7"/>
                                        </p:tgtEl>
                                        <p:attrNameLst>
                                          <p:attrName>ppt_y</p:attrName>
                                        </p:attrNameLst>
                                      </p:cBhvr>
                                      <p:tavLst>
                                        <p:tav tm="0">
                                          <p:val>
                                            <p:strVal val="ppt_y"/>
                                          </p:val>
                                        </p:tav>
                                        <p:tav tm="100000">
                                          <p:val>
                                            <p:strVal val="1+ppt_h/2"/>
                                          </p:val>
                                        </p:tav>
                                      </p:tavLst>
                                    </p:anim>
                                    <p:set>
                                      <p:cBhvr>
                                        <p:cTn id="74" dur="1" fill="hold">
                                          <p:stCondLst>
                                            <p:cond delay="2999"/>
                                          </p:stCondLst>
                                        </p:cTn>
                                        <p:tgtEl>
                                          <p:spTgt spid="7"/>
                                        </p:tgtEl>
                                        <p:attrNameLst>
                                          <p:attrName>style.visibility</p:attrName>
                                        </p:attrNameLst>
                                      </p:cBhvr>
                                      <p:to>
                                        <p:strVal val="hidden"/>
                                      </p:to>
                                    </p:set>
                                  </p:childTnLst>
                                </p:cTn>
                              </p:par>
                              <p:par>
                                <p:cTn id="75" presetID="2" presetClass="exit" presetSubtype="6" fill="hold" nodeType="withEffect">
                                  <p:stCondLst>
                                    <p:cond delay="0"/>
                                  </p:stCondLst>
                                  <p:childTnLst>
                                    <p:anim calcmode="lin" valueType="num">
                                      <p:cBhvr additive="base">
                                        <p:cTn id="76" dur="3000"/>
                                        <p:tgtEl>
                                          <p:spTgt spid="8"/>
                                        </p:tgtEl>
                                        <p:attrNameLst>
                                          <p:attrName>ppt_x</p:attrName>
                                        </p:attrNameLst>
                                      </p:cBhvr>
                                      <p:tavLst>
                                        <p:tav tm="0">
                                          <p:val>
                                            <p:strVal val="ppt_x"/>
                                          </p:val>
                                        </p:tav>
                                        <p:tav tm="100000">
                                          <p:val>
                                            <p:strVal val="1+ppt_w/2"/>
                                          </p:val>
                                        </p:tav>
                                      </p:tavLst>
                                    </p:anim>
                                    <p:anim calcmode="lin" valueType="num">
                                      <p:cBhvr additive="base">
                                        <p:cTn id="77" dur="3000"/>
                                        <p:tgtEl>
                                          <p:spTgt spid="8"/>
                                        </p:tgtEl>
                                        <p:attrNameLst>
                                          <p:attrName>ppt_y</p:attrName>
                                        </p:attrNameLst>
                                      </p:cBhvr>
                                      <p:tavLst>
                                        <p:tav tm="0">
                                          <p:val>
                                            <p:strVal val="ppt_y"/>
                                          </p:val>
                                        </p:tav>
                                        <p:tav tm="100000">
                                          <p:val>
                                            <p:strVal val="1+ppt_h/2"/>
                                          </p:val>
                                        </p:tav>
                                      </p:tavLst>
                                    </p:anim>
                                    <p:set>
                                      <p:cBhvr>
                                        <p:cTn id="78" dur="1" fill="hold">
                                          <p:stCondLst>
                                            <p:cond delay="2999"/>
                                          </p:stCondLst>
                                        </p:cTn>
                                        <p:tgtEl>
                                          <p:spTgt spid="8"/>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0-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4"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ppt_x"/>
                                          </p:val>
                                        </p:tav>
                                      </p:tavLst>
                                    </p:anim>
                                    <p:anim calcmode="lin" valueType="num">
                                      <p:cBhvr additive="base">
                                        <p:cTn id="85" dur="3000"/>
                                        <p:tgtEl>
                                          <p:spTgt spid="10"/>
                                        </p:tgtEl>
                                        <p:attrNameLst>
                                          <p:attrName>ppt_y</p:attrName>
                                        </p:attrNameLst>
                                      </p:cBhvr>
                                      <p:tavLst>
                                        <p:tav tm="0">
                                          <p:val>
                                            <p:strVal val="ppt_y"/>
                                          </p:val>
                                        </p:tav>
                                        <p:tav tm="100000">
                                          <p:val>
                                            <p:strVal val="1+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6" presetClass="entr" presetSubtype="32" fill="hold" nodeType="withEffect">
                                  <p:stCondLst>
                                    <p:cond delay="0"/>
                                  </p:stCondLst>
                                  <p:childTnLst>
                                    <p:set>
                                      <p:cBhvr>
                                        <p:cTn id="88" dur="1" fill="hold">
                                          <p:stCondLst>
                                            <p:cond delay="0"/>
                                          </p:stCondLst>
                                        </p:cTn>
                                        <p:tgtEl>
                                          <p:spTgt spid="12"/>
                                        </p:tgtEl>
                                        <p:attrNameLst>
                                          <p:attrName>style.visibility</p:attrName>
                                        </p:attrNameLst>
                                      </p:cBhvr>
                                      <p:to>
                                        <p:strVal val="visible"/>
                                      </p:to>
                                    </p:set>
                                    <p:animEffect transition="in" filter="circle(out)">
                                      <p:cBhvr>
                                        <p:cTn id="89" dur="3000"/>
                                        <p:tgtEl>
                                          <p:spTgt spid="12"/>
                                        </p:tgtEl>
                                      </p:cBhvr>
                                    </p:animEffect>
                                  </p:childTnLst>
                                </p:cTn>
                              </p:par>
                              <p:par>
                                <p:cTn id="90" presetID="23" presetClass="entr" presetSubtype="528"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ppt_w</p:attrName>
                                        </p:attrNameLst>
                                      </p:cBhvr>
                                      <p:tavLst>
                                        <p:tav tm="0">
                                          <p:val>
                                            <p:fltVal val="0"/>
                                          </p:val>
                                        </p:tav>
                                        <p:tav tm="100000">
                                          <p:val>
                                            <p:strVal val="#ppt_w"/>
                                          </p:val>
                                        </p:tav>
                                      </p:tavLst>
                                    </p:anim>
                                    <p:anim calcmode="lin" valueType="num">
                                      <p:cBhvr>
                                        <p:cTn id="93" dur="3000" fill="hold"/>
                                        <p:tgtEl>
                                          <p:spTgt spid="12"/>
                                        </p:tgtEl>
                                        <p:attrNameLst>
                                          <p:attrName>ppt_h</p:attrName>
                                        </p:attrNameLst>
                                      </p:cBhvr>
                                      <p:tavLst>
                                        <p:tav tm="0">
                                          <p:val>
                                            <p:fltVal val="0"/>
                                          </p:val>
                                        </p:tav>
                                        <p:tav tm="100000">
                                          <p:val>
                                            <p:strVal val="#ppt_h"/>
                                          </p:val>
                                        </p:tav>
                                      </p:tavLst>
                                    </p:anim>
                                    <p:anim calcmode="lin" valueType="num">
                                      <p:cBhvr>
                                        <p:cTn id="94" dur="3000" fill="hold"/>
                                        <p:tgtEl>
                                          <p:spTgt spid="12"/>
                                        </p:tgtEl>
                                        <p:attrNameLst>
                                          <p:attrName>ppt_x</p:attrName>
                                        </p:attrNameLst>
                                      </p:cBhvr>
                                      <p:tavLst>
                                        <p:tav tm="0">
                                          <p:val>
                                            <p:fltVal val="0.5"/>
                                          </p:val>
                                        </p:tav>
                                        <p:tav tm="100000">
                                          <p:val>
                                            <p:strVal val="#ppt_x"/>
                                          </p:val>
                                        </p:tav>
                                      </p:tavLst>
                                    </p:anim>
                                    <p:anim calcmode="lin" valueType="num">
                                      <p:cBhvr>
                                        <p:cTn id="95" dur="3000" fill="hold"/>
                                        <p:tgtEl>
                                          <p:spTgt spid="12"/>
                                        </p:tgtEl>
                                        <p:attrNameLst>
                                          <p:attrName>ppt_y</p:attrName>
                                        </p:attrNameLst>
                                      </p:cBhvr>
                                      <p:tavLst>
                                        <p:tav tm="0">
                                          <p:val>
                                            <p:fltVal val="0.5"/>
                                          </p:val>
                                        </p:tav>
                                        <p:tav tm="100000">
                                          <p:val>
                                            <p:strVal val="#ppt_y"/>
                                          </p:val>
                                        </p:tav>
                                      </p:tavLst>
                                    </p:anim>
                                  </p:childTnLst>
                                </p:cTn>
                              </p:par>
                            </p:childTnLst>
                          </p:cTn>
                        </p:par>
                        <p:par>
                          <p:cTn id="96" fill="hold">
                            <p:stCondLst>
                              <p:cond delay="6000"/>
                            </p:stCondLst>
                            <p:childTnLst>
                              <p:par>
                                <p:cTn id="97" presetID="23" presetClass="entr" presetSubtype="16" fill="hold" grpId="0" nodeType="after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2000" fill="hold"/>
                                        <p:tgtEl>
                                          <p:spTgt spid="14"/>
                                        </p:tgtEl>
                                        <p:attrNameLst>
                                          <p:attrName>ppt_w</p:attrName>
                                        </p:attrNameLst>
                                      </p:cBhvr>
                                      <p:tavLst>
                                        <p:tav tm="0">
                                          <p:val>
                                            <p:fltVal val="0"/>
                                          </p:val>
                                        </p:tav>
                                        <p:tav tm="100000">
                                          <p:val>
                                            <p:strVal val="#ppt_w"/>
                                          </p:val>
                                        </p:tav>
                                      </p:tavLst>
                                    </p:anim>
                                    <p:anim calcmode="lin" valueType="num">
                                      <p:cBhvr>
                                        <p:cTn id="100" dur="2000" fill="hold"/>
                                        <p:tgtEl>
                                          <p:spTgt spid="14"/>
                                        </p:tgtEl>
                                        <p:attrNameLst>
                                          <p:attrName>ppt_h</p:attrName>
                                        </p:attrNameLst>
                                      </p:cBhvr>
                                      <p:tavLst>
                                        <p:tav tm="0">
                                          <p:val>
                                            <p:fltVal val="0"/>
                                          </p:val>
                                        </p:tav>
                                        <p:tav tm="100000">
                                          <p:val>
                                            <p:strVal val="#ppt_h"/>
                                          </p:val>
                                        </p:tav>
                                      </p:tavLst>
                                    </p:anim>
                                  </p:childTnLst>
                                </p:cTn>
                              </p:par>
                            </p:childTnLst>
                          </p:cTn>
                        </p:par>
                        <p:par>
                          <p:cTn id="101" fill="hold">
                            <p:stCondLst>
                              <p:cond delay="8000"/>
                            </p:stCondLst>
                            <p:childTnLst>
                              <p:par>
                                <p:cTn id="102" presetID="40" presetClass="entr" presetSubtype="0" fill="hold" grpId="0" nodeType="afterEffect">
                                  <p:stCondLst>
                                    <p:cond delay="50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7" name="6 Rectángulo"/>
          <p:cNvSpPr/>
          <p:nvPr/>
        </p:nvSpPr>
        <p:spPr>
          <a:xfrm>
            <a:off x="0" y="0"/>
            <a:ext cx="9144000" cy="5715000"/>
          </a:xfrm>
          <a:prstGeom prst="rect">
            <a:avLst/>
          </a:prstGeom>
          <a:solidFill>
            <a:schemeClr val="accent1">
              <a:lumMod val="60000"/>
              <a:lumOff val="40000"/>
              <a:alpha val="80000"/>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611188" y="4297363"/>
            <a:ext cx="77057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tras un desfile jocoso y grotesco de plañideras y elementos propios de un sepelio burlesco, acaba con el fuego purificador como evento expiatorio de los excesos cometidos, para dar paso a la cuaresma, tiempo de reflexión religiosa y espiritual.</a:t>
            </a:r>
          </a:p>
        </p:txBody>
      </p:sp>
    </p:spTree>
  </p:cSld>
  <p:clrMapOvr>
    <a:masterClrMapping/>
  </p:clrMapOvr>
  <mc:AlternateContent xmlns:mc="http://schemas.openxmlformats.org/markup-compatibility/2006" xmlns:p14="http://schemas.microsoft.com/office/powerpoint/2010/main">
    <mc:Choice Requires="p14">
      <p:transition spd="slow" p14:dur="2250" advTm="29000">
        <p14:wheelReverse spokes="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2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ppt_w+.3"/>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animEffect transition="in" filter="fad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1"/>
                                          </p:val>
                                        </p:tav>
                                        <p:tav tm="100000">
                                          <p:val>
                                            <p:strVal val="#ppt_x"/>
                                          </p:val>
                                        </p:tav>
                                      </p:tavLst>
                                    </p:anim>
                                    <p:anim calcmode="lin" valueType="num">
                                      <p:cBhvr>
                                        <p:cTn id="2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56700" cy="5715000"/>
          </a:xfrm>
          <a:prstGeom prst="rect">
            <a:avLst/>
          </a:prstGeom>
          <a:noFill/>
          <a:ln w="9525">
            <a:noFill/>
            <a:miter lim="800000"/>
            <a:headEnd/>
            <a:tailEnd/>
          </a:ln>
          <a:scene3d>
            <a:camera prst="orthographicFront"/>
            <a:lightRig rig="threePt" dir="t"/>
          </a:scene3d>
          <a:sp3d>
            <a:bevelT w="260350" h="133350" prst="coolSlant"/>
          </a:sp3d>
        </p:spPr>
      </p:pic>
      <p:sp>
        <p:nvSpPr>
          <p:cNvPr id="6" name="5 CuadroTexto"/>
          <p:cNvSpPr txBox="1"/>
          <p:nvPr/>
        </p:nvSpPr>
        <p:spPr>
          <a:xfrm>
            <a:off x="684213" y="4370388"/>
            <a:ext cx="76327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Muchas fiestas españolas terminan con ceremonias, algunas desaparecidas, otras recuperadas, similares a los entierros de la sardina en las que se quema o maltrata una figura simbólica que representa los vicios y el desenfreno que afloraron durante la fiesta.</a:t>
            </a:r>
          </a:p>
        </p:txBody>
      </p:sp>
    </p:spTree>
  </p:cSld>
  <p:clrMapOvr>
    <a:masterClrMapping/>
  </p:clrMapOvr>
  <mc:AlternateContent xmlns:mc="http://schemas.openxmlformats.org/markup-compatibility/2006" xmlns:p14="http://schemas.microsoft.com/office/powerpoint/2010/main">
    <mc:Choice Requires="p14">
      <p:transition spd="slow" p14:dur="2250" advTm="30000">
        <p14:prism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3999" cy="5715000"/>
          </a:xfrm>
          <a:prstGeom prst="rect">
            <a:avLst/>
          </a:prstGeom>
          <a:noFill/>
          <a:ln w="9525">
            <a:noFill/>
            <a:miter lim="800000"/>
            <a:headEnd/>
            <a:tailEnd/>
          </a:ln>
          <a:scene3d>
            <a:camera prst="orthographicFront"/>
            <a:lightRig rig="threePt" dir="t"/>
          </a:scene3d>
          <a:sp3d>
            <a:bevelT w="254000" h="127000" prst="coolSlant"/>
          </a:sp3d>
        </p:spPr>
      </p:pic>
      <p:sp>
        <p:nvSpPr>
          <p:cNvPr id="2" name="1 Luna"/>
          <p:cNvSpPr/>
          <p:nvPr/>
        </p:nvSpPr>
        <p:spPr>
          <a:xfrm rot="12674252">
            <a:off x="457200" y="790575"/>
            <a:ext cx="3584575" cy="2000250"/>
          </a:xfrm>
          <a:prstGeom prst="moon">
            <a:avLst/>
          </a:prstGeom>
          <a:solidFill>
            <a:srgbClr val="992786">
              <a:alpha val="65000"/>
            </a:srgb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Luna"/>
          <p:cNvSpPr/>
          <p:nvPr/>
        </p:nvSpPr>
        <p:spPr>
          <a:xfrm rot="19621322">
            <a:off x="4891088" y="774700"/>
            <a:ext cx="3719512" cy="2006600"/>
          </a:xfrm>
          <a:prstGeom prst="moon">
            <a:avLst/>
          </a:prstGeom>
          <a:solidFill>
            <a:srgbClr val="992786">
              <a:alpha val="64706"/>
            </a:srgb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rot="1874252">
            <a:off x="4919663" y="3013075"/>
            <a:ext cx="3609975" cy="1938338"/>
          </a:xfrm>
          <a:prstGeom prst="moon">
            <a:avLst/>
          </a:prstGeom>
          <a:solidFill>
            <a:srgbClr val="992786">
              <a:alpha val="65000"/>
            </a:srgb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rot="8821322">
            <a:off x="495300" y="2968625"/>
            <a:ext cx="3560763" cy="1997075"/>
          </a:xfrm>
          <a:prstGeom prst="moon">
            <a:avLst/>
          </a:prstGeom>
          <a:solidFill>
            <a:srgbClr val="992786">
              <a:alpha val="65000"/>
            </a:srgb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rot="12857930">
            <a:off x="1441450" y="1274763"/>
            <a:ext cx="2278063" cy="1387475"/>
          </a:xfrm>
          <a:prstGeom prst="moon">
            <a:avLst/>
          </a:prstGeom>
          <a:solidFill>
            <a:schemeClr val="bg2">
              <a:lumMod val="60000"/>
              <a:lumOff val="40000"/>
              <a:alpha val="65000"/>
            </a:scheme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rot="19621322">
            <a:off x="5334000" y="1243013"/>
            <a:ext cx="2225675" cy="1420812"/>
          </a:xfrm>
          <a:prstGeom prst="moon">
            <a:avLst/>
          </a:prstGeom>
          <a:solidFill>
            <a:schemeClr val="bg2">
              <a:lumMod val="60000"/>
              <a:lumOff val="40000"/>
              <a:alpha val="65000"/>
            </a:scheme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Luna"/>
          <p:cNvSpPr/>
          <p:nvPr/>
        </p:nvSpPr>
        <p:spPr>
          <a:xfrm rot="8925748" flipV="1">
            <a:off x="1528763" y="3068638"/>
            <a:ext cx="2205037" cy="1371600"/>
          </a:xfrm>
          <a:prstGeom prst="moon">
            <a:avLst/>
          </a:prstGeom>
          <a:solidFill>
            <a:schemeClr val="bg2">
              <a:lumMod val="60000"/>
              <a:lumOff val="40000"/>
              <a:alpha val="65000"/>
            </a:scheme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Luna"/>
          <p:cNvSpPr/>
          <p:nvPr/>
        </p:nvSpPr>
        <p:spPr>
          <a:xfrm rot="1978678" flipV="1">
            <a:off x="5203825" y="3092450"/>
            <a:ext cx="2293938" cy="1404938"/>
          </a:xfrm>
          <a:prstGeom prst="moon">
            <a:avLst/>
          </a:prstGeom>
          <a:solidFill>
            <a:schemeClr val="bg2">
              <a:lumMod val="60000"/>
              <a:lumOff val="40000"/>
              <a:alpha val="65000"/>
            </a:schemeClr>
          </a:solidFill>
          <a:ln>
            <a:solidFill>
              <a:schemeClr val="tx1">
                <a:lumMod val="7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1042988" y="4370388"/>
            <a:ext cx="72009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Algunos ejemplos de este tipo de ceremonias son la Fiesta del Judas o la quema del </a:t>
            </a:r>
            <a:r>
              <a:rPr lang="es-ES" b="1" i="1" dirty="0">
                <a:effectLst>
                  <a:glow rad="101600">
                    <a:schemeClr val="accent2">
                      <a:satMod val="175000"/>
                      <a:alpha val="40000"/>
                    </a:schemeClr>
                  </a:glow>
                  <a:outerShdw blurRad="38100" dist="38100" dir="2700000" algn="tl">
                    <a:srgbClr val="000000">
                      <a:alpha val="43137"/>
                    </a:srgbClr>
                  </a:outerShdw>
                </a:effectLst>
              </a:rPr>
              <a:t>haragán</a:t>
            </a:r>
            <a:r>
              <a:rPr lang="es-ES" b="1" dirty="0">
                <a:effectLst>
                  <a:glow rad="101600">
                    <a:schemeClr val="accent2">
                      <a:satMod val="175000"/>
                      <a:alpha val="40000"/>
                    </a:schemeClr>
                  </a:glow>
                  <a:outerShdw blurRad="38100" dist="38100" dir="2700000" algn="tl">
                    <a:srgbClr val="000000">
                      <a:alpha val="43137"/>
                    </a:srgbClr>
                  </a:outerShdw>
                </a:effectLst>
              </a:rPr>
              <a:t>. El paso por la hoguera permite restaurar el orden subvertido por la fiesta y en ella el fuego es símbolo de regeneración y liberación.</a:t>
            </a:r>
          </a:p>
        </p:txBody>
      </p:sp>
    </p:spTree>
  </p:cSld>
  <p:clrMapOvr>
    <a:masterClrMapping/>
  </p:clrMapOvr>
  <mc:AlternateContent xmlns:mc="http://schemas.openxmlformats.org/markup-compatibility/2006" xmlns:p14="http://schemas.microsoft.com/office/powerpoint/2010/main">
    <mc:Choice Requires="p14">
      <p:transition spd="slow" p14:dur="2000" advTm="27000">
        <p14:warp dir="in"/>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0-ppt_w/2"/>
                                          </p:val>
                                        </p:tav>
                                      </p:tavLst>
                                    </p:anim>
                                    <p:anim calcmode="lin" valueType="num">
                                      <p:cBhvr additive="base">
                                        <p:cTn id="15" dur="3000"/>
                                        <p:tgtEl>
                                          <p:spTgt spid="6"/>
                                        </p:tgtEl>
                                        <p:attrNameLst>
                                          <p:attrName>ppt_y</p:attrName>
                                        </p:attrNameLst>
                                      </p:cBhvr>
                                      <p:tavLst>
                                        <p:tav tm="0">
                                          <p:val>
                                            <p:strVal val="ppt_y"/>
                                          </p:val>
                                        </p:tav>
                                        <p:tav tm="100000">
                                          <p:val>
                                            <p:strVal val="0-ppt_h/2"/>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3000"/>
                                        <p:tgtEl>
                                          <p:spTgt spid="7"/>
                                        </p:tgtEl>
                                        <p:attrNameLst>
                                          <p:attrName>ppt_x</p:attrName>
                                        </p:attrNameLst>
                                      </p:cBhvr>
                                      <p:tavLst>
                                        <p:tav tm="0">
                                          <p:val>
                                            <p:strVal val="ppt_x"/>
                                          </p:val>
                                        </p:tav>
                                        <p:tav tm="100000">
                                          <p:val>
                                            <p:strVal val="1+ppt_w/2"/>
                                          </p:val>
                                        </p:tav>
                                      </p:tavLst>
                                    </p:anim>
                                    <p:anim calcmode="lin" valueType="num">
                                      <p:cBhvr additive="base">
                                        <p:cTn id="19" dur="3000"/>
                                        <p:tgtEl>
                                          <p:spTgt spid="7"/>
                                        </p:tgtEl>
                                        <p:attrNameLst>
                                          <p:attrName>ppt_y</p:attrName>
                                        </p:attrNameLst>
                                      </p:cBhvr>
                                      <p:tavLst>
                                        <p:tav tm="0">
                                          <p:val>
                                            <p:strVal val="ppt_y"/>
                                          </p:val>
                                        </p:tav>
                                        <p:tav tm="100000">
                                          <p:val>
                                            <p:strVal val="0-ppt_h/2"/>
                                          </p:val>
                                        </p:tav>
                                      </p:tavLst>
                                    </p:anim>
                                    <p:set>
                                      <p:cBhvr>
                                        <p:cTn id="20" dur="1" fill="hold">
                                          <p:stCondLst>
                                            <p:cond delay="2999"/>
                                          </p:stCondLst>
                                        </p:cTn>
                                        <p:tgtEl>
                                          <p:spTgt spid="7"/>
                                        </p:tgtEl>
                                        <p:attrNameLst>
                                          <p:attrName>style.visibility</p:attrName>
                                        </p:attrNameLst>
                                      </p:cBhvr>
                                      <p:to>
                                        <p:strVal val="hidden"/>
                                      </p:to>
                                    </p:set>
                                  </p:childTnLst>
                                </p:cTn>
                              </p:par>
                              <p:par>
                                <p:cTn id="21" presetID="2" presetClass="exit" presetSubtype="6" fill="hold" nodeType="withEffect">
                                  <p:stCondLst>
                                    <p:cond delay="700"/>
                                  </p:stCondLst>
                                  <p:childTnLst>
                                    <p:anim calcmode="lin" valueType="num">
                                      <p:cBhvr additive="base">
                                        <p:cTn id="22" dur="3000"/>
                                        <p:tgtEl>
                                          <p:spTgt spid="9"/>
                                        </p:tgtEl>
                                        <p:attrNameLst>
                                          <p:attrName>ppt_x</p:attrName>
                                        </p:attrNameLst>
                                      </p:cBhvr>
                                      <p:tavLst>
                                        <p:tav tm="0">
                                          <p:val>
                                            <p:strVal val="ppt_x"/>
                                          </p:val>
                                        </p:tav>
                                        <p:tav tm="100000">
                                          <p:val>
                                            <p:strVal val="1+ppt_w/2"/>
                                          </p:val>
                                        </p:tav>
                                      </p:tavLst>
                                    </p:anim>
                                    <p:anim calcmode="lin" valueType="num">
                                      <p:cBhvr additive="base">
                                        <p:cTn id="23" dur="3000"/>
                                        <p:tgtEl>
                                          <p:spTgt spid="9"/>
                                        </p:tgtEl>
                                        <p:attrNameLst>
                                          <p:attrName>ppt_y</p:attrName>
                                        </p:attrNameLst>
                                      </p:cBhvr>
                                      <p:tavLst>
                                        <p:tav tm="0">
                                          <p:val>
                                            <p:strVal val="ppt_y"/>
                                          </p:val>
                                        </p:tav>
                                        <p:tav tm="100000">
                                          <p:val>
                                            <p:strVal val="1+ppt_h/2"/>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12" fill="hold" nodeType="withEffect">
                                  <p:stCondLst>
                                    <p:cond delay="700"/>
                                  </p:stCondLst>
                                  <p:childTnLst>
                                    <p:anim calcmode="lin" valueType="num">
                                      <p:cBhvr additive="base">
                                        <p:cTn id="26" dur="3000"/>
                                        <p:tgtEl>
                                          <p:spTgt spid="10"/>
                                        </p:tgtEl>
                                        <p:attrNameLst>
                                          <p:attrName>ppt_x</p:attrName>
                                        </p:attrNameLst>
                                      </p:cBhvr>
                                      <p:tavLst>
                                        <p:tav tm="0">
                                          <p:val>
                                            <p:strVal val="ppt_x"/>
                                          </p:val>
                                        </p:tav>
                                        <p:tav tm="100000">
                                          <p:val>
                                            <p:strVal val="0-ppt_w/2"/>
                                          </p:val>
                                        </p:tav>
                                      </p:tavLst>
                                    </p:anim>
                                    <p:anim calcmode="lin" valueType="num">
                                      <p:cBhvr additive="base">
                                        <p:cTn id="27" dur="3000"/>
                                        <p:tgtEl>
                                          <p:spTgt spid="10"/>
                                        </p:tgtEl>
                                        <p:attrNameLst>
                                          <p:attrName>ppt_y</p:attrName>
                                        </p:attrNameLst>
                                      </p:cBhvr>
                                      <p:tavLst>
                                        <p:tav tm="0">
                                          <p:val>
                                            <p:strVal val="ppt_y"/>
                                          </p:val>
                                        </p:tav>
                                        <p:tav tm="100000">
                                          <p:val>
                                            <p:strVal val="1+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3" fill="hold" nodeType="withEffect">
                                  <p:stCondLst>
                                    <p:cond delay="700"/>
                                  </p:stCondLst>
                                  <p:childTnLst>
                                    <p:anim calcmode="lin" valueType="num">
                                      <p:cBhvr additive="base">
                                        <p:cTn id="30" dur="3000"/>
                                        <p:tgtEl>
                                          <p:spTgt spid="15"/>
                                        </p:tgtEl>
                                        <p:attrNameLst>
                                          <p:attrName>ppt_x</p:attrName>
                                        </p:attrNameLst>
                                      </p:cBhvr>
                                      <p:tavLst>
                                        <p:tav tm="0">
                                          <p:val>
                                            <p:strVal val="ppt_x"/>
                                          </p:val>
                                        </p:tav>
                                        <p:tav tm="100000">
                                          <p:val>
                                            <p:strVal val="1+ppt_w/2"/>
                                          </p:val>
                                        </p:tav>
                                      </p:tavLst>
                                    </p:anim>
                                    <p:anim calcmode="lin" valueType="num">
                                      <p:cBhvr additive="base">
                                        <p:cTn id="31" dur="3000"/>
                                        <p:tgtEl>
                                          <p:spTgt spid="15"/>
                                        </p:tgtEl>
                                        <p:attrNameLst>
                                          <p:attrName>ppt_y</p:attrName>
                                        </p:attrNameLst>
                                      </p:cBhvr>
                                      <p:tavLst>
                                        <p:tav tm="0">
                                          <p:val>
                                            <p:strVal val="ppt_y"/>
                                          </p:val>
                                        </p:tav>
                                        <p:tav tm="100000">
                                          <p:val>
                                            <p:strVal val="0-ppt_h/2"/>
                                          </p:val>
                                        </p:tav>
                                      </p:tavLst>
                                    </p:anim>
                                    <p:set>
                                      <p:cBhvr>
                                        <p:cTn id="32" dur="1" fill="hold">
                                          <p:stCondLst>
                                            <p:cond delay="2999"/>
                                          </p:stCondLst>
                                        </p:cTn>
                                        <p:tgtEl>
                                          <p:spTgt spid="15"/>
                                        </p:tgtEl>
                                        <p:attrNameLst>
                                          <p:attrName>style.visibility</p:attrName>
                                        </p:attrNameLst>
                                      </p:cBhvr>
                                      <p:to>
                                        <p:strVal val="hidden"/>
                                      </p:to>
                                    </p:set>
                                  </p:childTnLst>
                                </p:cTn>
                              </p:par>
                              <p:par>
                                <p:cTn id="33" presetID="2" presetClass="exit" presetSubtype="9" fill="hold" nodeType="withEffect">
                                  <p:stCondLst>
                                    <p:cond delay="700"/>
                                  </p:stCondLst>
                                  <p:childTnLst>
                                    <p:anim calcmode="lin" valueType="num">
                                      <p:cBhvr additive="base">
                                        <p:cTn id="34" dur="3000"/>
                                        <p:tgtEl>
                                          <p:spTgt spid="16"/>
                                        </p:tgtEl>
                                        <p:attrNameLst>
                                          <p:attrName>ppt_x</p:attrName>
                                        </p:attrNameLst>
                                      </p:cBhvr>
                                      <p:tavLst>
                                        <p:tav tm="0">
                                          <p:val>
                                            <p:strVal val="ppt_x"/>
                                          </p:val>
                                        </p:tav>
                                        <p:tav tm="100000">
                                          <p:val>
                                            <p:strVal val="0-ppt_w/2"/>
                                          </p:val>
                                        </p:tav>
                                      </p:tavLst>
                                    </p:anim>
                                    <p:anim calcmode="lin" valueType="num">
                                      <p:cBhvr additive="base">
                                        <p:cTn id="35" dur="3000"/>
                                        <p:tgtEl>
                                          <p:spTgt spid="16"/>
                                        </p:tgtEl>
                                        <p:attrNameLst>
                                          <p:attrName>ppt_y</p:attrName>
                                        </p:attrNameLst>
                                      </p:cBhvr>
                                      <p:tavLst>
                                        <p:tav tm="0">
                                          <p:val>
                                            <p:strVal val="ppt_y"/>
                                          </p:val>
                                        </p:tav>
                                        <p:tav tm="100000">
                                          <p:val>
                                            <p:strVal val="0-ppt_h/2"/>
                                          </p:val>
                                        </p:tav>
                                      </p:tavLst>
                                    </p:anim>
                                    <p:set>
                                      <p:cBhvr>
                                        <p:cTn id="36" dur="1" fill="hold">
                                          <p:stCondLst>
                                            <p:cond delay="2999"/>
                                          </p:stCondLst>
                                        </p:cTn>
                                        <p:tgtEl>
                                          <p:spTgt spid="16"/>
                                        </p:tgtEl>
                                        <p:attrNameLst>
                                          <p:attrName>style.visibility</p:attrName>
                                        </p:attrNameLst>
                                      </p:cBhvr>
                                      <p:to>
                                        <p:strVal val="hidden"/>
                                      </p:to>
                                    </p:set>
                                  </p:childTnLst>
                                </p:cTn>
                              </p:par>
                              <p:par>
                                <p:cTn id="37" presetID="4" presetClass="entr" presetSubtype="32" fill="hold" nodeType="withEffect">
                                  <p:stCondLst>
                                    <p:cond delay="600"/>
                                  </p:stCondLst>
                                  <p:childTnLst>
                                    <p:set>
                                      <p:cBhvr>
                                        <p:cTn id="38" dur="1" fill="hold">
                                          <p:stCondLst>
                                            <p:cond delay="0"/>
                                          </p:stCondLst>
                                        </p:cTn>
                                        <p:tgtEl>
                                          <p:spTgt spid="11"/>
                                        </p:tgtEl>
                                        <p:attrNameLst>
                                          <p:attrName>style.visibility</p:attrName>
                                        </p:attrNameLst>
                                      </p:cBhvr>
                                      <p:to>
                                        <p:strVal val="visible"/>
                                      </p:to>
                                    </p:set>
                                    <p:animEffect transition="in" filter="box(out)">
                                      <p:cBhvr>
                                        <p:cTn id="39" dur="3000"/>
                                        <p:tgtEl>
                                          <p:spTgt spid="11"/>
                                        </p:tgtEl>
                                      </p:cBhvr>
                                    </p:animEffect>
                                  </p:childTnLst>
                                </p:cTn>
                              </p:par>
                            </p:childTnLst>
                          </p:cTn>
                        </p:par>
                        <p:par>
                          <p:cTn id="40" fill="hold">
                            <p:stCondLst>
                              <p:cond delay="37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0" y="0"/>
            <a:ext cx="9144000" cy="5715000"/>
          </a:xfrm>
          <a:scene3d>
            <a:camera prst="orthographicFront"/>
            <a:lightRig rig="threePt" dir="t"/>
          </a:scene3d>
          <a:sp3d>
            <a:bevelT w="254000" h="127000" prst="coolSlant"/>
          </a:sp3d>
        </p:spPr>
      </p:pic>
      <p:pic>
        <p:nvPicPr>
          <p:cNvPr id="5" name="3 Marcador de contenido"/>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7" name="6 CuadroTexto"/>
          <p:cNvSpPr txBox="1"/>
          <p:nvPr/>
        </p:nvSpPr>
        <p:spPr>
          <a:xfrm>
            <a:off x="1331913" y="4873625"/>
            <a:ext cx="6624637"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 el </a:t>
            </a:r>
            <a:r>
              <a:rPr lang="es-ES" b="1" i="1" dirty="0">
                <a:effectLst>
                  <a:glow rad="101600">
                    <a:schemeClr val="accent2">
                      <a:satMod val="175000"/>
                      <a:alpha val="40000"/>
                    </a:schemeClr>
                  </a:glow>
                  <a:outerShdw blurRad="38100" dist="38100" dir="2700000" algn="tl">
                    <a:srgbClr val="000000">
                      <a:alpha val="43137"/>
                    </a:srgbClr>
                  </a:outerShdw>
                </a:effectLst>
              </a:rPr>
              <a:t>entierro</a:t>
            </a:r>
            <a:r>
              <a:rPr lang="es-ES" b="1" dirty="0">
                <a:effectLst>
                  <a:glow rad="101600">
                    <a:schemeClr val="accent2">
                      <a:satMod val="175000"/>
                      <a:alpha val="40000"/>
                    </a:schemeClr>
                  </a:glow>
                  <a:outerShdw blurRad="38100" dist="38100" dir="2700000" algn="tl">
                    <a:srgbClr val="000000">
                      <a:alpha val="43137"/>
                    </a:srgbClr>
                  </a:outerShdw>
                </a:effectLst>
              </a:rPr>
              <a:t> y con otras ceremonias similares, se invita al pueblo a una reflexión colectiva y se le llama al orden.</a:t>
            </a:r>
          </a:p>
        </p:txBody>
      </p:sp>
    </p:spTree>
  </p:cSld>
  <p:clrMapOvr>
    <a:masterClrMapping/>
  </p:clrMapOvr>
  <mc:AlternateContent xmlns:mc="http://schemas.openxmlformats.org/markup-compatibility/2006" xmlns:p14="http://schemas.microsoft.com/office/powerpoint/2010/main">
    <mc:Choice Requires="p14">
      <p:transition spd="slow" p14:dur="2000" advTm="18000">
        <p:split orient="vert"/>
      </p:transition>
    </mc:Choice>
    <mc:Fallback xmlns="">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4999"/>
          </a:xfrm>
          <a:prstGeom prst="rect">
            <a:avLst/>
          </a:prstGeom>
          <a:noFill/>
          <a:ln w="9525">
            <a:noFill/>
            <a:miter lim="800000"/>
            <a:headEnd/>
            <a:tailEnd/>
          </a:ln>
          <a:scene3d>
            <a:camera prst="orthographicFront"/>
            <a:lightRig rig="threePt" dir="t"/>
          </a:scene3d>
          <a:sp3d>
            <a:bevelT w="260350" h="133350" prst="coolSlant"/>
          </a:sp3d>
        </p:spPr>
      </p:pic>
      <p:sp>
        <p:nvSpPr>
          <p:cNvPr id="3" name="2 CuadroTexto"/>
          <p:cNvSpPr txBox="1"/>
          <p:nvPr/>
        </p:nvSpPr>
        <p:spPr>
          <a:xfrm>
            <a:off x="357158" y="4643450"/>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Entierro de la Sardina es una tradición muy arraigada en los carnavales de Tenerife. Según la tradición se celebra el Miércoles de Ceniza y simboliza el fin de </a:t>
            </a:r>
            <a:r>
              <a:rPr lang="es-ES" b="1" i="1" dirty="0" smtClean="0">
                <a:effectLst>
                  <a:glow rad="101600">
                    <a:srgbClr val="C00000">
                      <a:alpha val="60000"/>
                    </a:srgbClr>
                  </a:glow>
                  <a:outerShdw blurRad="38100" dist="38100" dir="2700000" algn="tl">
                    <a:srgbClr val="000000">
                      <a:alpha val="43137"/>
                    </a:srgbClr>
                  </a:outerShdw>
                </a:effectLst>
              </a:rPr>
              <a:t>Don Carnal</a:t>
            </a:r>
            <a:r>
              <a:rPr lang="es-ES" b="1" dirty="0" smtClean="0">
                <a:effectLst>
                  <a:glow rad="101600">
                    <a:srgbClr val="C00000">
                      <a:alpha val="60000"/>
                    </a:srgbClr>
                  </a:glow>
                  <a:outerShdw blurRad="38100" dist="38100" dir="2700000" algn="tl">
                    <a:srgbClr val="000000">
                      <a:alpha val="43137"/>
                    </a:srgbClr>
                  </a:outerShdw>
                </a:effectLst>
              </a:rPr>
              <a:t> y la llegada de </a:t>
            </a:r>
            <a:r>
              <a:rPr lang="es-ES" b="1" i="1" dirty="0" smtClean="0">
                <a:effectLst>
                  <a:glow rad="101600">
                    <a:srgbClr val="C00000">
                      <a:alpha val="60000"/>
                    </a:srgbClr>
                  </a:glow>
                  <a:outerShdw blurRad="38100" dist="38100" dir="2700000" algn="tl">
                    <a:srgbClr val="000000">
                      <a:alpha val="43137"/>
                    </a:srgbClr>
                  </a:outerShdw>
                </a:effectLst>
              </a:rPr>
              <a:t>Doña Cuaresma</a:t>
            </a:r>
            <a:r>
              <a:rPr lang="es-ES" b="1" dirty="0" smtClean="0">
                <a:effectLst>
                  <a:glow rad="101600">
                    <a:srgbClr val="C00000">
                      <a:alpha val="60000"/>
                    </a:srgbClr>
                  </a:glow>
                  <a:outerShdw blurRad="38100" dist="38100" dir="2700000" algn="tl">
                    <a:srgbClr val="000000">
                      <a:alpha val="43137"/>
                    </a:srgbClr>
                  </a:outerShdw>
                </a:effectLst>
              </a:rPr>
              <a:t>.</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fad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4999"/>
          </a:xfrm>
          <a:prstGeom prst="rect">
            <a:avLst/>
          </a:prstGeom>
          <a:noFill/>
          <a:ln w="9525">
            <a:noFill/>
            <a:miter lim="800000"/>
            <a:headEnd/>
            <a:tailEnd/>
          </a:ln>
          <a:scene3d>
            <a:camera prst="orthographicFront"/>
            <a:lightRig rig="threePt" dir="t"/>
          </a:scene3d>
          <a:sp3d>
            <a:bevelT w="254000" h="127000" prst="coolSlant"/>
          </a:sp3d>
        </p:spPr>
      </p:pic>
      <p:pic>
        <p:nvPicPr>
          <p:cNvPr id="19" name="18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4" name="3 CuadroTexto"/>
          <p:cNvSpPr txBox="1"/>
          <p:nvPr/>
        </p:nvSpPr>
        <p:spPr>
          <a:xfrm>
            <a:off x="428596" y="4643450"/>
            <a:ext cx="8286808"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Entierro de la Sardina en Tenerife es quizás de los actos más divertidos e irreverentes de sus carnavales y tiene numerosos fieles que cada año lloran e incluso se desmayan por la pérdida de su querida sardina.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5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strVal val="4/3*#ppt_w"/>
                                          </p:val>
                                        </p:tav>
                                        <p:tav tm="100000">
                                          <p:val>
                                            <p:strVal val="#ppt_w"/>
                                          </p:val>
                                        </p:tav>
                                      </p:tavLst>
                                    </p:anim>
                                    <p:anim calcmode="lin" valueType="num">
                                      <p:cBhvr>
                                        <p:cTn id="8" dur="3000" fill="hold"/>
                                        <p:tgtEl>
                                          <p:spTgt spid="18"/>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arn(outHorizontal)">
                                      <p:cBhvr>
                                        <p:cTn id="11" dur="3000"/>
                                        <p:tgtEl>
                                          <p:spTgt spid="18"/>
                                        </p:tgtEl>
                                      </p:cBhvr>
                                    </p:animEffect>
                                  </p:childTnLst>
                                </p:cTn>
                              </p:par>
                              <p:par>
                                <p:cTn id="12" presetID="23" presetClass="entr" presetSubtype="288"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3000" fill="hold"/>
                                        <p:tgtEl>
                                          <p:spTgt spid="19"/>
                                        </p:tgtEl>
                                        <p:attrNameLst>
                                          <p:attrName>ppt_w</p:attrName>
                                        </p:attrNameLst>
                                      </p:cBhvr>
                                      <p:tavLst>
                                        <p:tav tm="0">
                                          <p:val>
                                            <p:strVal val="4/3*#ppt_w"/>
                                          </p:val>
                                        </p:tav>
                                        <p:tav tm="100000">
                                          <p:val>
                                            <p:strVal val="#ppt_w"/>
                                          </p:val>
                                        </p:tav>
                                      </p:tavLst>
                                    </p:anim>
                                    <p:anim calcmode="lin" valueType="num">
                                      <p:cBhvr>
                                        <p:cTn id="15" dur="3000" fill="hold"/>
                                        <p:tgtEl>
                                          <p:spTgt spid="19"/>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3000"/>
                                        <p:tgtEl>
                                          <p:spTgt spid="19"/>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60350" h="133350" prst="coolSlant"/>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5000"/>
          </a:xfrm>
          <a:prstGeom prst="rect">
            <a:avLst/>
          </a:prstGeom>
          <a:noFill/>
          <a:ln w="9525">
            <a:noFill/>
            <a:miter lim="800000"/>
            <a:headEnd/>
            <a:tailEnd/>
          </a:ln>
          <a:scene3d>
            <a:camera prst="orthographicFront"/>
            <a:lightRig rig="threePt" dir="t"/>
          </a:scene3d>
          <a:sp3d>
            <a:bevelT w="260350" h="133350" prst="coolSlant"/>
          </a:sp3d>
        </p:spPr>
      </p:pic>
      <p:sp>
        <p:nvSpPr>
          <p:cNvPr id="6" name="5 CuadroTexto"/>
          <p:cNvSpPr txBox="1"/>
          <p:nvPr/>
        </p:nvSpPr>
        <p:spPr>
          <a:xfrm>
            <a:off x="1571604" y="4857764"/>
            <a:ext cx="6429420" cy="646331"/>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Un evento imprescindible no apto para los seguidores de lo políticamente correcto.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5000">
        <p14:pan dir="u"/>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10851"/>
            <a:ext cx="9144000" cy="6025852"/>
          </a:xfrm>
          <a:prstGeom prst="rect">
            <a:avLst/>
          </a:prstGeom>
          <a:noFill/>
          <a:ln w="9525">
            <a:noFill/>
            <a:miter lim="800000"/>
            <a:headEnd/>
            <a:tailEnd/>
          </a:ln>
          <a:scene3d>
            <a:camera prst="orthographicFront"/>
            <a:lightRig rig="threePt" dir="t"/>
          </a:scene3d>
          <a:sp3d>
            <a:bevelT w="254000" h="127000" prst="coolSlant"/>
          </a:sp3d>
        </p:spPr>
      </p:pic>
      <p:pic>
        <p:nvPicPr>
          <p:cNvPr id="3" name="Picture 7"/>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310851"/>
            <a:ext cx="9143999" cy="6025851"/>
          </a:xfrm>
          <a:prstGeom prst="rect">
            <a:avLst/>
          </a:prstGeom>
          <a:noFill/>
          <a:ln w="9525">
            <a:noFill/>
            <a:miter lim="800000"/>
            <a:headEnd/>
            <a:tailEnd/>
          </a:ln>
          <a:scene3d>
            <a:camera prst="orthographicFront"/>
            <a:lightRig rig="threePt" dir="t"/>
          </a:scene3d>
          <a:sp3d>
            <a:bevelT w="254000" h="127000" prst="coolSlant"/>
          </a:sp3d>
        </p:spPr>
      </p:pic>
      <p:sp>
        <p:nvSpPr>
          <p:cNvPr id="4" name="3 CuadroTexto"/>
          <p:cNvSpPr txBox="1"/>
          <p:nvPr/>
        </p:nvSpPr>
        <p:spPr>
          <a:xfrm>
            <a:off x="357158" y="4369668"/>
            <a:ext cx="8429684" cy="1200329"/>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Para muchos es la mejor fiesta del Carnaval de Santa Cruz de Tenerife por su carácter transgresor y porque se permite al público formar parte del cortejo fúnebre siempre y cuando vistan apropiadamente (o no) para despedir a la sardina.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7000">
        <p14:pan dir="d"/>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3000" fill="hold"/>
                                        <p:tgtEl>
                                          <p:spTgt spid="6151"/>
                                        </p:tgtEl>
                                        <p:attrNameLst>
                                          <p:attrName>ppt_w</p:attrName>
                                        </p:attrNameLst>
                                      </p:cBhvr>
                                      <p:tavLst>
                                        <p:tav tm="0">
                                          <p:val>
                                            <p:strVal val="4/3*#ppt_w"/>
                                          </p:val>
                                        </p:tav>
                                        <p:tav tm="100000">
                                          <p:val>
                                            <p:strVal val="#ppt_w"/>
                                          </p:val>
                                        </p:tav>
                                      </p:tavLst>
                                    </p:anim>
                                    <p:anim calcmode="lin" valueType="num">
                                      <p:cBhvr>
                                        <p:cTn id="15" dur="3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3000"/>
                                        <p:tgtEl>
                                          <p:spTgt spid="615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4999"/>
          </a:xfrm>
          <a:prstGeom prst="rect">
            <a:avLst/>
          </a:prstGeom>
          <a:noFill/>
          <a:ln w="9525">
            <a:noFill/>
            <a:miter lim="800000"/>
            <a:headEnd/>
            <a:tailEnd/>
          </a:ln>
          <a:scene3d>
            <a:camera prst="orthographicFront"/>
            <a:lightRig rig="threePt" dir="t"/>
          </a:scene3d>
          <a:sp3d>
            <a:bevelT w="254000" h="127000" prst="coolSlant"/>
          </a:sp3d>
        </p:spPr>
      </p:pic>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4000" cy="5714999"/>
          </a:xfrm>
          <a:prstGeom prst="rect">
            <a:avLst/>
          </a:prstGeom>
          <a:noFill/>
          <a:ln w="9525">
            <a:noFill/>
            <a:miter lim="800000"/>
            <a:headEnd/>
            <a:tailEnd/>
          </a:ln>
          <a:scene3d>
            <a:camera prst="orthographicFront"/>
            <a:lightRig rig="threePt" dir="t"/>
          </a:scene3d>
          <a:sp3d>
            <a:bevelT w="254000" h="127000" prst="coolSlant"/>
          </a:sp3d>
        </p:spPr>
      </p:pic>
      <p:sp>
        <p:nvSpPr>
          <p:cNvPr id="6" name="5 CuadroTexto"/>
          <p:cNvSpPr txBox="1"/>
          <p:nvPr/>
        </p:nvSpPr>
        <p:spPr>
          <a:xfrm>
            <a:off x="928662" y="4572012"/>
            <a:ext cx="7099722"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entierro de la sardina también tiene un gran arraigo y recibe una multitudinaria despedida antes de terminar ardiendo en el fuego. Para resarcirse del disgusto habrá un Baile de Viudas. </a:t>
            </a:r>
            <a:endParaRPr lang="es-ES" b="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789852282"/>
      </p:ext>
    </p:extLst>
  </p:cSld>
  <p:clrMapOvr>
    <a:masterClrMapping/>
  </p:clrMapOvr>
  <mc:AlternateContent xmlns:mc="http://schemas.openxmlformats.org/markup-compatibility/2006" xmlns:p14="http://schemas.microsoft.com/office/powerpoint/2010/main">
    <mc:Choice Requires="p14">
      <p:transition spd="slow" p14:dur="2000" advTm="24000">
        <p:pull/>
      </p:transition>
    </mc:Choice>
    <mc:Fallback xmlns="">
      <p:transition spd="slow" advTm="2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adro-clown-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pic>
        <p:nvPicPr>
          <p:cNvPr id="26" name="25 Imagen" descr="lladro-clown-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24" name="23 CuadroTexto"/>
          <p:cNvSpPr txBox="1"/>
          <p:nvPr/>
        </p:nvSpPr>
        <p:spPr>
          <a:xfrm rot="21437995">
            <a:off x="4611631" y="1344761"/>
            <a:ext cx="2113079" cy="461665"/>
          </a:xfrm>
          <a:prstGeom prst="rect">
            <a:avLst/>
          </a:prstGeom>
          <a:no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bodyPr>
          <a:lstStyle/>
          <a:p>
            <a:r>
              <a:rPr lang="es-ES" sz="2400" b="1" dirty="0" smtClean="0">
                <a:effectLst>
                  <a:glow rad="101600">
                    <a:srgbClr val="C00000">
                      <a:alpha val="60000"/>
                    </a:srgbClr>
                  </a:glow>
                  <a:outerShdw blurRad="38100" dist="38100" dir="2700000" algn="tl">
                    <a:srgbClr val="1F497D"/>
                  </a:outerShdw>
                </a:effectLst>
                <a:latin typeface="Lucida Bright" pitchFamily="18" charset="0"/>
              </a:rPr>
              <a:t>LA CORUÑA</a:t>
            </a:r>
            <a:endParaRPr lang="es-ES" sz="2400" b="1" dirty="0">
              <a:effectLst>
                <a:glow rad="101600">
                  <a:srgbClr val="C00000">
                    <a:alpha val="60000"/>
                  </a:srgbClr>
                </a:glow>
                <a:outerShdw blurRad="38100" dist="38100" dir="2700000" algn="tl">
                  <a:srgbClr val="1F497D"/>
                </a:outerShdw>
              </a:effectLst>
              <a:latin typeface="Lucida Bright" pitchFamily="18" charset="0"/>
            </a:endParaRPr>
          </a:p>
        </p:txBody>
      </p:sp>
      <p:sp>
        <p:nvSpPr>
          <p:cNvPr id="25" name="24 CuadroTexto"/>
          <p:cNvSpPr txBox="1"/>
          <p:nvPr/>
        </p:nvSpPr>
        <p:spPr>
          <a:xfrm>
            <a:off x="827088" y="4586288"/>
            <a:ext cx="7632700" cy="922337"/>
          </a:xfrm>
          <a:prstGeom prst="rect">
            <a:avLst/>
          </a:prstGeom>
          <a:noFill/>
          <a:scene3d>
            <a:camera prst="orthographicFront"/>
            <a:lightRig rig="threePt" dir="t"/>
          </a:scene3d>
          <a:sp3d>
            <a:bevelT w="254000" h="127000" prst="coolSlant"/>
          </a:sp3d>
        </p:spPr>
        <p:txBody>
          <a:bodyPr>
            <a:spAutoFit/>
          </a:bodyPr>
          <a:lstStyle/>
          <a:p>
            <a:r>
              <a:rPr lang="es-ES" b="1" dirty="0">
                <a:effectLst>
                  <a:glow rad="101600">
                    <a:srgbClr val="C00000">
                      <a:alpha val="60000"/>
                    </a:srgbClr>
                  </a:glow>
                  <a:outerShdw blurRad="38100" dist="38100" dir="2700000" algn="tl">
                    <a:srgbClr val="1F497D"/>
                  </a:outerShdw>
                </a:effectLst>
              </a:rPr>
              <a:t>La comitiva fúnebre sale del bar Pardillo, donde se ha velado a la Sardina durante cuatro días y donde se dará el tradicional responso por la célebre “difunta”.</a:t>
            </a:r>
          </a:p>
        </p:txBody>
      </p:sp>
    </p:spTree>
  </p:cSld>
  <p:clrMapOvr>
    <a:masterClrMapping/>
  </p:clrMapOvr>
  <mc:AlternateContent xmlns:mc="http://schemas.openxmlformats.org/markup-compatibility/2006" xmlns:p14="http://schemas.microsoft.com/office/powerpoint/2010/main">
    <mc:Choice Requires="p14">
      <p:transition spd="slow" p14:dur="2500" advTm="24000">
        <p14:revea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16"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box(in)">
                                      <p:cBhvr>
                                        <p:cTn id="10" dur="3000"/>
                                        <p:tgtEl>
                                          <p:spTgt spid="26"/>
                                        </p:tgtEl>
                                      </p:cBhvr>
                                    </p:animEffect>
                                  </p:childTnLst>
                                </p:cTn>
                              </p:par>
                              <p:par>
                                <p:cTn id="11" presetID="23" presetClass="entr" presetSubtype="288"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3000" fill="hold"/>
                                        <p:tgtEl>
                                          <p:spTgt spid="26"/>
                                        </p:tgtEl>
                                        <p:attrNameLst>
                                          <p:attrName>ppt_w</p:attrName>
                                        </p:attrNameLst>
                                      </p:cBhvr>
                                      <p:tavLst>
                                        <p:tav tm="0">
                                          <p:val>
                                            <p:strVal val="4/3*#ppt_w"/>
                                          </p:val>
                                        </p:tav>
                                        <p:tav tm="100000">
                                          <p:val>
                                            <p:strVal val="#ppt_w"/>
                                          </p:val>
                                        </p:tav>
                                      </p:tavLst>
                                    </p:anim>
                                    <p:anim calcmode="lin" valueType="num">
                                      <p:cBhvr>
                                        <p:cTn id="14" dur="3000" fill="hold"/>
                                        <p:tgtEl>
                                          <p:spTgt spid="26"/>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23" presetClass="entr" presetSubtype="16"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2000" fill="hold"/>
                                        <p:tgtEl>
                                          <p:spTgt spid="24"/>
                                        </p:tgtEl>
                                        <p:attrNameLst>
                                          <p:attrName>ppt_w</p:attrName>
                                        </p:attrNameLst>
                                      </p:cBhvr>
                                      <p:tavLst>
                                        <p:tav tm="0">
                                          <p:val>
                                            <p:fltVal val="0"/>
                                          </p:val>
                                        </p:tav>
                                        <p:tav tm="100000">
                                          <p:val>
                                            <p:strVal val="#ppt_w"/>
                                          </p:val>
                                        </p:tav>
                                      </p:tavLst>
                                    </p:anim>
                                    <p:anim calcmode="lin" valueType="num">
                                      <p:cBhvr>
                                        <p:cTn id="19" dur="2000" fill="hold"/>
                                        <p:tgtEl>
                                          <p:spTgt spid="24"/>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1"/>
                                          </p:val>
                                        </p:tav>
                                        <p:tav tm="100000">
                                          <p:val>
                                            <p:strVal val="#ppt_x"/>
                                          </p:val>
                                        </p:tav>
                                      </p:tavLst>
                                    </p:anim>
                                    <p:anim calcmode="lin" valueType="num">
                                      <p:cBhvr>
                                        <p:cTn id="25"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5306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pic>
        <p:nvPicPr>
          <p:cNvPr id="9" name="8 Imagen" descr="53 entierro_sardina_toledo_fuegos artificiale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8" name="7 Rectángulo"/>
          <p:cNvSpPr/>
          <p:nvPr/>
        </p:nvSpPr>
        <p:spPr>
          <a:xfrm>
            <a:off x="0" y="0"/>
            <a:ext cx="9144000" cy="5715000"/>
          </a:xfrm>
          <a:prstGeom prst="rect">
            <a:avLst/>
          </a:prstGeom>
          <a:solidFill>
            <a:srgbClr val="C5A753">
              <a:alpha val="54902"/>
            </a:srgb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CuadroTexto"/>
          <p:cNvSpPr txBox="1"/>
          <p:nvPr/>
        </p:nvSpPr>
        <p:spPr>
          <a:xfrm>
            <a:off x="642910" y="4643450"/>
            <a:ext cx="771530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La fiesta tiene además su parte de simbolismo. Al quemar la sardina podrida se simboliza olvidar lo malo del pasado y afrontar con esperanzas y ganas renovadas el futuro. </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220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2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7" name="6 Rectángulo"/>
          <p:cNvSpPr/>
          <p:nvPr/>
        </p:nvSpPr>
        <p:spPr>
          <a:xfrm>
            <a:off x="0" y="0"/>
            <a:ext cx="9144000" cy="5715000"/>
          </a:xfrm>
          <a:prstGeom prst="rect">
            <a:avLst/>
          </a:prstGeom>
          <a:solidFill>
            <a:schemeClr val="tx1">
              <a:lumMod val="95000"/>
              <a:alpha val="54902"/>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0" y="0"/>
            <a:ext cx="9144000" cy="5715000"/>
          </a:xfrm>
          <a:prstGeom prst="rect">
            <a:avLst/>
          </a:prstGeom>
          <a:solidFill>
            <a:schemeClr val="accent5">
              <a:lumMod val="60000"/>
              <a:lumOff val="40000"/>
              <a:alpha val="54902"/>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uadroTexto"/>
          <p:cNvSpPr txBox="1"/>
          <p:nvPr/>
        </p:nvSpPr>
        <p:spPr>
          <a:xfrm>
            <a:off x="827088" y="4873724"/>
            <a:ext cx="72009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Finalmente la Sardina es colocada en su barcaza e incinerada    mar adentro en medio de un espectáculo de fuegos artificiales.</a:t>
            </a:r>
          </a:p>
        </p:txBody>
      </p:sp>
    </p:spTree>
  </p:cSld>
  <p:clrMapOvr>
    <a:masterClrMapping/>
  </p:clrMapOvr>
  <mc:AlternateContent xmlns:mc="http://schemas.openxmlformats.org/markup-compatibility/2006" xmlns:p14="http://schemas.microsoft.com/office/powerpoint/2010/main">
    <mc:Choice Requires="p14">
      <p:transition spd="slow" p14:dur="2250" advTm="19000">
        <p:cover/>
      </p:transition>
    </mc:Choice>
    <mc:Fallback xmlns="">
      <p:transition spd="slow" advTm="19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32 Imagen" descr="Por-la-noche-hace-mucho-frio-nachts-ist-es-sehr-kalt-a23288898.jpg"/>
          <p:cNvPicPr>
            <a:picLocks noChangeAspect="1"/>
          </p:cNvPicPr>
          <p:nvPr/>
        </p:nvPicPr>
        <p:blipFill>
          <a:blip r:embed="rId2"/>
          <a:srcRect/>
          <a:stretch>
            <a:fillRect/>
          </a:stretch>
        </p:blipFill>
        <p:spPr bwMode="auto">
          <a:xfrm>
            <a:off x="-252413" y="0"/>
            <a:ext cx="9720263" cy="5715000"/>
          </a:xfrm>
          <a:prstGeom prst="rect">
            <a:avLst/>
          </a:prstGeom>
          <a:noFill/>
          <a:ln w="9525">
            <a:noFill/>
            <a:miter lim="800000"/>
            <a:headEnd/>
            <a:tailEnd/>
          </a:ln>
          <a:scene3d>
            <a:camera prst="orthographicFront"/>
            <a:lightRig rig="threePt" dir="t"/>
          </a:scene3d>
          <a:sp3d>
            <a:bevelT w="254000" h="127000" prst="coolSlant"/>
          </a:sp3d>
        </p:spPr>
      </p:pic>
      <p:sp>
        <p:nvSpPr>
          <p:cNvPr id="34" name="33 Rectángulo"/>
          <p:cNvSpPr/>
          <p:nvPr/>
        </p:nvSpPr>
        <p:spPr>
          <a:xfrm>
            <a:off x="0" y="0"/>
            <a:ext cx="9144000" cy="5715000"/>
          </a:xfrm>
          <a:prstGeom prst="rect">
            <a:avLst/>
          </a:prstGeom>
          <a:solidFill>
            <a:schemeClr val="accent6">
              <a:lumMod val="75000"/>
              <a:alpha val="65000"/>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uadroTexto"/>
          <p:cNvSpPr txBox="1"/>
          <p:nvPr/>
        </p:nvSpPr>
        <p:spPr>
          <a:xfrm>
            <a:off x="3357554" y="1142988"/>
            <a:ext cx="2135521" cy="646331"/>
          </a:xfrm>
          <a:prstGeom prst="rect">
            <a:avLst/>
          </a:prstGeom>
          <a:no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bodyPr>
          <a:lstStyle/>
          <a:p>
            <a:pPr>
              <a:defRPr/>
            </a:pPr>
            <a:r>
              <a:rPr lang="es-ES" sz="36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MURCIA</a:t>
            </a:r>
            <a:endParaRPr lang="es-ES" sz="36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21" name="20 CuadroTexto"/>
          <p:cNvSpPr txBox="1"/>
          <p:nvPr/>
        </p:nvSpPr>
        <p:spPr>
          <a:xfrm>
            <a:off x="611188" y="4586288"/>
            <a:ext cx="79930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diferencia de otras festividades, en distintos lugares de la península, el Entierro de la Sardina en Murcia se celebra la semana posterior a la Semana Santa.</a:t>
            </a:r>
          </a:p>
        </p:txBody>
      </p:sp>
    </p:spTree>
  </p:cSld>
  <p:clrMapOvr>
    <a:masterClrMapping/>
  </p:clrMapOvr>
  <mc:AlternateContent xmlns:mc="http://schemas.openxmlformats.org/markup-compatibility/2006" xmlns:p14="http://schemas.microsoft.com/office/powerpoint/2010/main">
    <mc:Choice Requires="p14">
      <p:transition spd="slow" p14:dur="2250" advTm="24000">
        <p14:switch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linds(horizontal)">
                                      <p:cBhvr>
                                        <p:cTn id="7" dur="3000"/>
                                        <p:tgtEl>
                                          <p:spTgt spid="3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3"/>
                                        </p:tgtEl>
                                        <p:attrNameLst>
                                          <p:attrName>style.visibility</p:attrName>
                                        </p:attrNameLst>
                                      </p:cBhvr>
                                      <p:to>
                                        <p:strVal val="visible"/>
                                      </p:to>
                                    </p:set>
                                    <p:anim calcmode="lin" valueType="num">
                                      <p:cBhvr>
                                        <p:cTn id="10" dur="3000" fill="hold"/>
                                        <p:tgtEl>
                                          <p:spTgt spid="33"/>
                                        </p:tgtEl>
                                        <p:attrNameLst>
                                          <p:attrName>ppt_w</p:attrName>
                                        </p:attrNameLst>
                                      </p:cBhvr>
                                      <p:tavLst>
                                        <p:tav tm="0">
                                          <p:val>
                                            <p:strVal val="#ppt_w+.3"/>
                                          </p:val>
                                        </p:tav>
                                        <p:tav tm="100000">
                                          <p:val>
                                            <p:strVal val="#ppt_w"/>
                                          </p:val>
                                        </p:tav>
                                      </p:tavLst>
                                    </p:anim>
                                    <p:anim calcmode="lin" valueType="num">
                                      <p:cBhvr>
                                        <p:cTn id="11" dur="3000" fill="hold"/>
                                        <p:tgtEl>
                                          <p:spTgt spid="33"/>
                                        </p:tgtEl>
                                        <p:attrNameLst>
                                          <p:attrName>ppt_h</p:attrName>
                                        </p:attrNameLst>
                                      </p:cBhvr>
                                      <p:tavLst>
                                        <p:tav tm="0">
                                          <p:val>
                                            <p:strVal val="#ppt_h"/>
                                          </p:val>
                                        </p:tav>
                                        <p:tav tm="100000">
                                          <p:val>
                                            <p:strVal val="#ppt_h"/>
                                          </p:val>
                                        </p:tav>
                                      </p:tavLst>
                                    </p:anim>
                                    <p:animEffect transition="in" filter="fade">
                                      <p:cBhvr>
                                        <p:cTn id="12" dur="3000"/>
                                        <p:tgtEl>
                                          <p:spTgt spid="33"/>
                                        </p:tgtEl>
                                      </p:cBhvr>
                                    </p:animEffect>
                                  </p:childTnLst>
                                </p:cTn>
                              </p:par>
                              <p:par>
                                <p:cTn id="13" presetID="16" presetClass="exit" presetSubtype="37" fill="hold" grpId="0" nodeType="withEffect">
                                  <p:stCondLst>
                                    <p:cond delay="0"/>
                                  </p:stCondLst>
                                  <p:childTnLst>
                                    <p:animEffect transition="out" filter="barn(outVertical)">
                                      <p:cBhvr>
                                        <p:cTn id="14" dur="3000"/>
                                        <p:tgtEl>
                                          <p:spTgt spid="34"/>
                                        </p:tgtEl>
                                      </p:cBhvr>
                                    </p:animEffect>
                                    <p:set>
                                      <p:cBhvr>
                                        <p:cTn id="15" dur="1" fill="hold">
                                          <p:stCondLst>
                                            <p:cond delay="2999"/>
                                          </p:stCondLst>
                                        </p:cTn>
                                        <p:tgtEl>
                                          <p:spTgt spid="34"/>
                                        </p:tgtEl>
                                        <p:attrNameLst>
                                          <p:attrName>style.visibility</p:attrName>
                                        </p:attrNameLst>
                                      </p:cBhvr>
                                      <p:to>
                                        <p:strVal val="hidden"/>
                                      </p:to>
                                    </p:se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2000" fill="hold"/>
                                        <p:tgtEl>
                                          <p:spTgt spid="19"/>
                                        </p:tgtEl>
                                        <p:attrNameLst>
                                          <p:attrName>ppt_w</p:attrName>
                                        </p:attrNameLst>
                                      </p:cBhvr>
                                      <p:tavLst>
                                        <p:tav tm="0">
                                          <p:val>
                                            <p:fltVal val="0"/>
                                          </p:val>
                                        </p:tav>
                                        <p:tav tm="100000">
                                          <p:val>
                                            <p:strVal val="#ppt_w"/>
                                          </p:val>
                                        </p:tav>
                                      </p:tavLst>
                                    </p:anim>
                                    <p:anim calcmode="lin" valueType="num">
                                      <p:cBhvr>
                                        <p:cTn id="20" dur="2000" fill="hold"/>
                                        <p:tgtEl>
                                          <p:spTgt spid="19"/>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1"/>
                                          </p:val>
                                        </p:tav>
                                        <p:tav tm="100000">
                                          <p:val>
                                            <p:strVal val="#ppt_x"/>
                                          </p:val>
                                        </p:tav>
                                      </p:tavLst>
                                    </p:anim>
                                    <p:anim calcmode="lin" valueType="num">
                                      <p:cBhvr>
                                        <p:cTn id="26"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19" grpId="0"/>
      <p:bldP spid="2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40 Entierro sardina en Murcia - Agrupacion sardinera.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sp>
        <p:nvSpPr>
          <p:cNvPr id="2" name="1 Forma libre"/>
          <p:cNvSpPr/>
          <p:nvPr/>
        </p:nvSpPr>
        <p:spPr>
          <a:xfrm rot="10800000">
            <a:off x="3286116" y="0"/>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Forma libre"/>
          <p:cNvSpPr/>
          <p:nvPr/>
        </p:nvSpPr>
        <p:spPr>
          <a:xfrm rot="10800000">
            <a:off x="4429124" y="0"/>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Forma libre"/>
          <p:cNvSpPr/>
          <p:nvPr/>
        </p:nvSpPr>
        <p:spPr>
          <a:xfrm rot="10800000">
            <a:off x="3286116" y="595297"/>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Forma libre"/>
          <p:cNvSpPr/>
          <p:nvPr/>
        </p:nvSpPr>
        <p:spPr>
          <a:xfrm rot="10800000">
            <a:off x="4429124" y="654829"/>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Forma libre"/>
          <p:cNvSpPr/>
          <p:nvPr/>
        </p:nvSpPr>
        <p:spPr>
          <a:xfrm rot="10800000">
            <a:off x="3286116" y="1190614"/>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Forma libre"/>
          <p:cNvSpPr/>
          <p:nvPr/>
        </p:nvSpPr>
        <p:spPr>
          <a:xfrm rot="10800000">
            <a:off x="4429124" y="1190614"/>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Forma libre"/>
          <p:cNvSpPr/>
          <p:nvPr/>
        </p:nvSpPr>
        <p:spPr>
          <a:xfrm rot="10800000">
            <a:off x="3286116" y="1845462"/>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Forma libre"/>
          <p:cNvSpPr/>
          <p:nvPr/>
        </p:nvSpPr>
        <p:spPr>
          <a:xfrm rot="10800000">
            <a:off x="4429124" y="1785930"/>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Forma libre"/>
          <p:cNvSpPr/>
          <p:nvPr/>
        </p:nvSpPr>
        <p:spPr>
          <a:xfrm rot="10800000">
            <a:off x="4429124" y="2381247"/>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Forma libre"/>
          <p:cNvSpPr/>
          <p:nvPr/>
        </p:nvSpPr>
        <p:spPr>
          <a:xfrm rot="10800000">
            <a:off x="3286116" y="2440779"/>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Forma libre"/>
          <p:cNvSpPr/>
          <p:nvPr/>
        </p:nvSpPr>
        <p:spPr>
          <a:xfrm rot="10800000">
            <a:off x="3286116" y="3036095"/>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Forma libre"/>
          <p:cNvSpPr/>
          <p:nvPr/>
        </p:nvSpPr>
        <p:spPr>
          <a:xfrm rot="10800000">
            <a:off x="3286116" y="3631412"/>
            <a:ext cx="1381606" cy="2083588"/>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Forma libre"/>
          <p:cNvSpPr/>
          <p:nvPr/>
        </p:nvSpPr>
        <p:spPr>
          <a:xfrm rot="10800000">
            <a:off x="4429124" y="2917032"/>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Forma libre"/>
          <p:cNvSpPr/>
          <p:nvPr/>
        </p:nvSpPr>
        <p:spPr>
          <a:xfrm rot="10800000">
            <a:off x="4429124" y="3452817"/>
            <a:ext cx="1381606" cy="2262183"/>
          </a:xfrm>
          <a:custGeom>
            <a:avLst/>
            <a:gdLst>
              <a:gd name="connsiteX0" fmla="*/ 0 w 1928826"/>
              <a:gd name="connsiteY0" fmla="*/ 1107289 h 2214578"/>
              <a:gd name="connsiteX1" fmla="*/ 964413 w 1928826"/>
              <a:gd name="connsiteY1" fmla="*/ 0 h 2214578"/>
              <a:gd name="connsiteX2" fmla="*/ 1928826 w 1928826"/>
              <a:gd name="connsiteY2" fmla="*/ 1107289 h 2214578"/>
              <a:gd name="connsiteX3" fmla="*/ 964413 w 1928826"/>
              <a:gd name="connsiteY3" fmla="*/ 2214578 h 2214578"/>
              <a:gd name="connsiteX4" fmla="*/ 0 w 1928826"/>
              <a:gd name="connsiteY4" fmla="*/ 1107289 h 2214578"/>
              <a:gd name="connsiteX0" fmla="*/ 0 w 1928826"/>
              <a:gd name="connsiteY0" fmla="*/ 1107289 h 3071834"/>
              <a:gd name="connsiteX1" fmla="*/ 964413 w 1928826"/>
              <a:gd name="connsiteY1" fmla="*/ 0 h 3071834"/>
              <a:gd name="connsiteX2" fmla="*/ 1928826 w 1928826"/>
              <a:gd name="connsiteY2" fmla="*/ 1107289 h 3071834"/>
              <a:gd name="connsiteX3" fmla="*/ 928694 w 1928826"/>
              <a:gd name="connsiteY3" fmla="*/ 3071834 h 3071834"/>
              <a:gd name="connsiteX4" fmla="*/ 0 w 1928826"/>
              <a:gd name="connsiteY4" fmla="*/ 1107289 h 3071834"/>
              <a:gd name="connsiteX0" fmla="*/ 0 w 1785950"/>
              <a:gd name="connsiteY0" fmla="*/ 1107289 h 3071834"/>
              <a:gd name="connsiteX1" fmla="*/ 964413 w 1785950"/>
              <a:gd name="connsiteY1" fmla="*/ 0 h 3071834"/>
              <a:gd name="connsiteX2" fmla="*/ 1785950 w 1785950"/>
              <a:gd name="connsiteY2" fmla="*/ 1143008 h 3071834"/>
              <a:gd name="connsiteX3" fmla="*/ 928694 w 1785950"/>
              <a:gd name="connsiteY3" fmla="*/ 3071834 h 3071834"/>
              <a:gd name="connsiteX4" fmla="*/ 0 w 1785950"/>
              <a:gd name="connsiteY4" fmla="*/ 1107289 h 3071834"/>
              <a:gd name="connsiteX0" fmla="*/ 0 w 1643074"/>
              <a:gd name="connsiteY0" fmla="*/ 1143008 h 3071834"/>
              <a:gd name="connsiteX1" fmla="*/ 821537 w 1643074"/>
              <a:gd name="connsiteY1" fmla="*/ 0 h 3071834"/>
              <a:gd name="connsiteX2" fmla="*/ 1643074 w 1643074"/>
              <a:gd name="connsiteY2" fmla="*/ 1143008 h 3071834"/>
              <a:gd name="connsiteX3" fmla="*/ 785818 w 1643074"/>
              <a:gd name="connsiteY3" fmla="*/ 3071834 h 3071834"/>
              <a:gd name="connsiteX4" fmla="*/ 0 w 1643074"/>
              <a:gd name="connsiteY4" fmla="*/ 1143008 h 3071834"/>
              <a:gd name="connsiteX0" fmla="*/ 0 w 1643074"/>
              <a:gd name="connsiteY0" fmla="*/ 0 h 1928826"/>
              <a:gd name="connsiteX1" fmla="*/ 785818 w 1643074"/>
              <a:gd name="connsiteY1" fmla="*/ 785818 h 1928826"/>
              <a:gd name="connsiteX2" fmla="*/ 1643074 w 1643074"/>
              <a:gd name="connsiteY2" fmla="*/ 0 h 1928826"/>
              <a:gd name="connsiteX3" fmla="*/ 785818 w 1643074"/>
              <a:gd name="connsiteY3" fmla="*/ 1928826 h 1928826"/>
              <a:gd name="connsiteX4" fmla="*/ 0 w 1643074"/>
              <a:gd name="connsiteY4" fmla="*/ 0 h 192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3074" h="1928826">
                <a:moveTo>
                  <a:pt x="0" y="0"/>
                </a:moveTo>
                <a:lnTo>
                  <a:pt x="785818" y="785818"/>
                </a:lnTo>
                <a:lnTo>
                  <a:pt x="1643074" y="0"/>
                </a:lnTo>
                <a:lnTo>
                  <a:pt x="785818" y="1928826"/>
                </a:lnTo>
                <a:lnTo>
                  <a:pt x="0" y="0"/>
                </a:lnTo>
                <a:close/>
              </a:path>
            </a:pathLst>
          </a:custGeom>
          <a:gradFill flip="none" rotWithShape="1">
            <a:gsLst>
              <a:gs pos="0">
                <a:srgbClr val="A603AB"/>
              </a:gs>
              <a:gs pos="21001">
                <a:srgbClr val="00B0F0"/>
              </a:gs>
              <a:gs pos="35001">
                <a:srgbClr val="DA26D1"/>
              </a:gs>
              <a:gs pos="62000">
                <a:srgbClr val="92D050"/>
              </a:gs>
              <a:gs pos="73000">
                <a:srgbClr val="EE3F17"/>
              </a:gs>
              <a:gs pos="88000">
                <a:srgbClr val="E81766"/>
              </a:gs>
              <a:gs pos="100000">
                <a:srgbClr val="A603AB"/>
              </a:gs>
            </a:gsLst>
            <a:path path="circle">
              <a:fillToRect l="100000" t="100000"/>
            </a:path>
            <a:tileRect r="-100000" b="-100000"/>
          </a:gradFill>
          <a:ln w="50800" cap="rnd" cmpd="sng">
            <a:noFill/>
            <a:prstDash val="solid"/>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uadroTexto"/>
          <p:cNvSpPr txBox="1"/>
          <p:nvPr/>
        </p:nvSpPr>
        <p:spPr>
          <a:xfrm>
            <a:off x="1187450" y="4945063"/>
            <a:ext cx="66246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Representándose en sentido inverso, es decir, el triunfo de Don Carnal sobre Doña Cuaresma.</a:t>
            </a:r>
          </a:p>
        </p:txBody>
      </p:sp>
    </p:spTree>
  </p:cSld>
  <p:clrMapOvr>
    <a:masterClrMapping/>
  </p:clrMapOvr>
  <mc:AlternateContent xmlns:mc="http://schemas.openxmlformats.org/markup-compatibility/2006" xmlns:p14="http://schemas.microsoft.com/office/powerpoint/2010/main">
    <mc:Choice Requires="p14">
      <p:transition spd="slow" p14:dur="2250" advTm="19000">
        <p14:flip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3000" fill="hold"/>
                                        <p:tgtEl>
                                          <p:spTgt spid="3"/>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5"/>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3000" fill="hold"/>
                                        <p:tgtEl>
                                          <p:spTgt spid="2"/>
                                        </p:tgtEl>
                                        <p:attrNameLst>
                                          <p:attrName>ppt_x</p:attrName>
                                        </p:attrNameLst>
                                      </p:cBhvr>
                                      <p:tavLst>
                                        <p:tav tm="0">
                                          <p:val>
                                            <p:strVal val="#ppt_x"/>
                                          </p:val>
                                        </p:tav>
                                        <p:tav tm="100000">
                                          <p:val>
                                            <p:strVal val="#ppt_x"/>
                                          </p:val>
                                        </p:tav>
                                      </p:tavLst>
                                    </p:anim>
                                    <p:anim calcmode="lin" valueType="num">
                                      <p:cBhvr additive="base">
                                        <p:cTn id="38" dur="3000" fill="hold"/>
                                        <p:tgtEl>
                                          <p:spTgt spid="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ppt_x"/>
                                          </p:val>
                                        </p:tav>
                                        <p:tav tm="100000">
                                          <p:val>
                                            <p:strVal val="#ppt_x"/>
                                          </p:val>
                                        </p:tav>
                                      </p:tavLst>
                                    </p:anim>
                                    <p:anim calcmode="lin" valueType="num">
                                      <p:cBhvr additive="base">
                                        <p:cTn id="42" dur="3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ppt_x"/>
                                          </p:val>
                                        </p:tav>
                                        <p:tav tm="100000">
                                          <p:val>
                                            <p:strVal val="#ppt_x"/>
                                          </p:val>
                                        </p:tav>
                                      </p:tavLst>
                                    </p:anim>
                                    <p:anim calcmode="lin" valueType="num">
                                      <p:cBhvr additive="base">
                                        <p:cTn id="46" dur="3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ppt_x"/>
                                          </p:val>
                                        </p:tav>
                                        <p:tav tm="100000">
                                          <p:val>
                                            <p:strVal val="#ppt_x"/>
                                          </p:val>
                                        </p:tav>
                                      </p:tavLst>
                                    </p:anim>
                                    <p:anim calcmode="lin" valueType="num">
                                      <p:cBhvr additive="base">
                                        <p:cTn id="50" dur="3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3000" fill="hold"/>
                                        <p:tgtEl>
                                          <p:spTgt spid="11"/>
                                        </p:tgtEl>
                                        <p:attrNameLst>
                                          <p:attrName>ppt_x</p:attrName>
                                        </p:attrNameLst>
                                      </p:cBhvr>
                                      <p:tavLst>
                                        <p:tav tm="0">
                                          <p:val>
                                            <p:strVal val="#ppt_x"/>
                                          </p:val>
                                        </p:tav>
                                        <p:tav tm="100000">
                                          <p:val>
                                            <p:strVal val="#ppt_x"/>
                                          </p:val>
                                        </p:tav>
                                      </p:tavLst>
                                    </p:anim>
                                    <p:anim calcmode="lin" valueType="num">
                                      <p:cBhvr additive="base">
                                        <p:cTn id="54" dur="3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3000" fill="hold"/>
                                        <p:tgtEl>
                                          <p:spTgt spid="13"/>
                                        </p:tgtEl>
                                        <p:attrNameLst>
                                          <p:attrName>ppt_x</p:attrName>
                                        </p:attrNameLst>
                                      </p:cBhvr>
                                      <p:tavLst>
                                        <p:tav tm="0">
                                          <p:val>
                                            <p:strVal val="#ppt_x"/>
                                          </p:val>
                                        </p:tav>
                                        <p:tav tm="100000">
                                          <p:val>
                                            <p:strVal val="#ppt_x"/>
                                          </p:val>
                                        </p:tav>
                                      </p:tavLst>
                                    </p:anim>
                                    <p:anim calcmode="lin" valueType="num">
                                      <p:cBhvr additive="base">
                                        <p:cTn id="58" dur="3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ppt_x"/>
                                          </p:val>
                                        </p:tav>
                                        <p:tav tm="100000">
                                          <p:val>
                                            <p:strVal val="#ppt_x"/>
                                          </p:val>
                                        </p:tav>
                                      </p:tavLst>
                                    </p:anim>
                                    <p:anim calcmode="lin" valueType="num">
                                      <p:cBhvr additive="base">
                                        <p:cTn id="62" dur="3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ppt_x"/>
                                          </p:val>
                                        </p:tav>
                                        <p:tav tm="100000">
                                          <p:val>
                                            <p:strVal val="#ppt_x"/>
                                          </p:val>
                                        </p:tav>
                                      </p:tavLst>
                                    </p:anim>
                                    <p:anim calcmode="lin" valueType="num">
                                      <p:cBhvr additive="base">
                                        <p:cTn id="66" dur="3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3000" fill="hold"/>
                                        <p:tgtEl>
                                          <p:spTgt spid="17"/>
                                        </p:tgtEl>
                                        <p:attrNameLst>
                                          <p:attrName>ppt_x</p:attrName>
                                        </p:attrNameLst>
                                      </p:cBhvr>
                                      <p:tavLst>
                                        <p:tav tm="0">
                                          <p:val>
                                            <p:strVal val="#ppt_x"/>
                                          </p:val>
                                        </p:tav>
                                        <p:tav tm="100000">
                                          <p:val>
                                            <p:strVal val="#ppt_x"/>
                                          </p:val>
                                        </p:tav>
                                      </p:tavLst>
                                    </p:anim>
                                    <p:anim calcmode="lin" valueType="num">
                                      <p:cBhvr additive="base">
                                        <p:cTn id="70" dur="3000" fill="hold"/>
                                        <p:tgtEl>
                                          <p:spTgt spid="17"/>
                                        </p:tgtEl>
                                        <p:attrNameLst>
                                          <p:attrName>ppt_y</p:attrName>
                                        </p:attrNameLst>
                                      </p:cBhvr>
                                      <p:tavLst>
                                        <p:tav tm="0">
                                          <p:val>
                                            <p:strVal val="1+#ppt_h/2"/>
                                          </p:val>
                                        </p:tav>
                                        <p:tav tm="100000">
                                          <p:val>
                                            <p:strVal val="#ppt_y"/>
                                          </p:val>
                                        </p:tav>
                                      </p:tavLst>
                                    </p:anim>
                                  </p:childTnLst>
                                </p:cTn>
                              </p:par>
                              <p:par>
                                <p:cTn id="71" presetID="8" presetClass="emph" presetSubtype="0" fill="hold" nodeType="withEffect">
                                  <p:stCondLst>
                                    <p:cond delay="0"/>
                                  </p:stCondLst>
                                  <p:childTnLst>
                                    <p:animRot by="-21600000">
                                      <p:cBhvr>
                                        <p:cTn id="72" dur="3000" fill="hold"/>
                                        <p:tgtEl>
                                          <p:spTgt spid="17"/>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3"/>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8"/>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childTnLst>
                          </p:cTn>
                        </p:par>
                        <p:par>
                          <p:cTn id="89" fill="hold">
                            <p:stCondLst>
                              <p:cond delay="3000"/>
                            </p:stCondLst>
                            <p:childTnLst>
                              <p:par>
                                <p:cTn id="90" presetID="2" presetClass="exit" presetSubtype="8" fill="hold" nodeType="afterEffect">
                                  <p:stCondLst>
                                    <p:cond delay="0"/>
                                  </p:stCondLst>
                                  <p:childTnLst>
                                    <p:anim calcmode="lin" valueType="num">
                                      <p:cBhvr additive="base">
                                        <p:cTn id="91" dur="3000"/>
                                        <p:tgtEl>
                                          <p:spTgt spid="3"/>
                                        </p:tgtEl>
                                        <p:attrNameLst>
                                          <p:attrName>ppt_x</p:attrName>
                                        </p:attrNameLst>
                                      </p:cBhvr>
                                      <p:tavLst>
                                        <p:tav tm="0">
                                          <p:val>
                                            <p:strVal val="ppt_x"/>
                                          </p:val>
                                        </p:tav>
                                        <p:tav tm="100000">
                                          <p:val>
                                            <p:strVal val="0-ppt_w/2"/>
                                          </p:val>
                                        </p:tav>
                                      </p:tavLst>
                                    </p:anim>
                                    <p:anim calcmode="lin" valueType="num">
                                      <p:cBhvr additive="base">
                                        <p:cTn id="92" dur="3000"/>
                                        <p:tgtEl>
                                          <p:spTgt spid="3"/>
                                        </p:tgtEl>
                                        <p:attrNameLst>
                                          <p:attrName>ppt_y</p:attrName>
                                        </p:attrNameLst>
                                      </p:cBhvr>
                                      <p:tavLst>
                                        <p:tav tm="0">
                                          <p:val>
                                            <p:strVal val="ppt_y"/>
                                          </p:val>
                                        </p:tav>
                                        <p:tav tm="100000">
                                          <p:val>
                                            <p:strVal val="ppt_y"/>
                                          </p:val>
                                        </p:tav>
                                      </p:tavLst>
                                    </p:anim>
                                    <p:set>
                                      <p:cBhvr>
                                        <p:cTn id="93" dur="1" fill="hold">
                                          <p:stCondLst>
                                            <p:cond delay="2999"/>
                                          </p:stCondLst>
                                        </p:cTn>
                                        <p:tgtEl>
                                          <p:spTgt spid="3"/>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5"/>
                                        </p:tgtEl>
                                        <p:attrNameLst>
                                          <p:attrName>ppt_x</p:attrName>
                                        </p:attrNameLst>
                                      </p:cBhvr>
                                      <p:tavLst>
                                        <p:tav tm="0">
                                          <p:val>
                                            <p:strVal val="ppt_x"/>
                                          </p:val>
                                        </p:tav>
                                        <p:tav tm="100000">
                                          <p:val>
                                            <p:strVal val="0-ppt_w/2"/>
                                          </p:val>
                                        </p:tav>
                                      </p:tavLst>
                                    </p:anim>
                                    <p:anim calcmode="lin" valueType="num">
                                      <p:cBhvr additive="base">
                                        <p:cTn id="96" dur="3000"/>
                                        <p:tgtEl>
                                          <p:spTgt spid="5"/>
                                        </p:tgtEl>
                                        <p:attrNameLst>
                                          <p:attrName>ppt_y</p:attrName>
                                        </p:attrNameLst>
                                      </p:cBhvr>
                                      <p:tavLst>
                                        <p:tav tm="0">
                                          <p:val>
                                            <p:strVal val="ppt_y"/>
                                          </p:val>
                                        </p:tav>
                                        <p:tav tm="100000">
                                          <p:val>
                                            <p:strVal val="ppt_y"/>
                                          </p:val>
                                        </p:tav>
                                      </p:tavLst>
                                    </p:anim>
                                    <p:set>
                                      <p:cBhvr>
                                        <p:cTn id="97" dur="1" fill="hold">
                                          <p:stCondLst>
                                            <p:cond delay="2999"/>
                                          </p:stCondLst>
                                        </p:cTn>
                                        <p:tgtEl>
                                          <p:spTgt spid="5"/>
                                        </p:tgtEl>
                                        <p:attrNameLst>
                                          <p:attrName>style.visibility</p:attrName>
                                        </p:attrNameLst>
                                      </p:cBhvr>
                                      <p:to>
                                        <p:strVal val="hidden"/>
                                      </p:to>
                                    </p:set>
                                  </p:childTnLst>
                                </p:cTn>
                              </p:par>
                              <p:par>
                                <p:cTn id="98" presetID="2" presetClass="exit" presetSubtype="8"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0-ppt_w/2"/>
                                          </p:val>
                                        </p:tav>
                                      </p:tavLst>
                                    </p:anim>
                                    <p:anim calcmode="lin" valueType="num">
                                      <p:cBhvr additive="base">
                                        <p:cTn id="100" dur="3000"/>
                                        <p:tgtEl>
                                          <p:spTgt spid="7"/>
                                        </p:tgtEl>
                                        <p:attrNameLst>
                                          <p:attrName>ppt_y</p:attrName>
                                        </p:attrNameLst>
                                      </p:cBhvr>
                                      <p:tavLst>
                                        <p:tav tm="0">
                                          <p:val>
                                            <p:strVal val="ppt_y"/>
                                          </p:val>
                                        </p:tav>
                                        <p:tav tm="100000">
                                          <p:val>
                                            <p:strVal val="ppt_y"/>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0-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8" presetClass="emph" presetSubtype="0" fill="hold" nodeType="withEffect">
                                  <p:stCondLst>
                                    <p:cond delay="0"/>
                                  </p:stCondLst>
                                  <p:childTnLst>
                                    <p:animRot by="-21600000">
                                      <p:cBhvr>
                                        <p:cTn id="111" dur="3000" fill="hold"/>
                                        <p:tgtEl>
                                          <p:spTgt spid="3"/>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5"/>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7"/>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9"/>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0"/>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4"/>
                                        </p:tgtEl>
                                        <p:attrNameLst>
                                          <p:attrName>r</p:attrName>
                                        </p:attrNameLst>
                                      </p:cBhvr>
                                    </p:animRot>
                                  </p:childTnLst>
                                </p:cTn>
                              </p:par>
                              <p:par>
                                <p:cTn id="124" presetID="2" presetClass="exit" presetSubtype="2" fill="hold" nodeType="withEffect">
                                  <p:stCondLst>
                                    <p:cond delay="0"/>
                                  </p:stCondLst>
                                  <p:childTnLst>
                                    <p:anim calcmode="lin" valueType="num">
                                      <p:cBhvr additive="base">
                                        <p:cTn id="125" dur="3000"/>
                                        <p:tgtEl>
                                          <p:spTgt spid="2"/>
                                        </p:tgtEl>
                                        <p:attrNameLst>
                                          <p:attrName>ppt_x</p:attrName>
                                        </p:attrNameLst>
                                      </p:cBhvr>
                                      <p:tavLst>
                                        <p:tav tm="0">
                                          <p:val>
                                            <p:strVal val="ppt_x"/>
                                          </p:val>
                                        </p:tav>
                                        <p:tav tm="100000">
                                          <p:val>
                                            <p:strVal val="1+ppt_w/2"/>
                                          </p:val>
                                        </p:tav>
                                      </p:tavLst>
                                    </p:anim>
                                    <p:anim calcmode="lin" valueType="num">
                                      <p:cBhvr additive="base">
                                        <p:cTn id="126" dur="3000"/>
                                        <p:tgtEl>
                                          <p:spTgt spid="2"/>
                                        </p:tgtEl>
                                        <p:attrNameLst>
                                          <p:attrName>ppt_y</p:attrName>
                                        </p:attrNameLst>
                                      </p:cBhvr>
                                      <p:tavLst>
                                        <p:tav tm="0">
                                          <p:val>
                                            <p:strVal val="ppt_y"/>
                                          </p:val>
                                        </p:tav>
                                        <p:tav tm="100000">
                                          <p:val>
                                            <p:strVal val="ppt_y"/>
                                          </p:val>
                                        </p:tav>
                                      </p:tavLst>
                                    </p:anim>
                                    <p:set>
                                      <p:cBhvr>
                                        <p:cTn id="127" dur="1" fill="hold">
                                          <p:stCondLst>
                                            <p:cond delay="2999"/>
                                          </p:stCondLst>
                                        </p:cTn>
                                        <p:tgtEl>
                                          <p:spTgt spid="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4"/>
                                        </p:tgtEl>
                                        <p:attrNameLst>
                                          <p:attrName>ppt_x</p:attrName>
                                        </p:attrNameLst>
                                      </p:cBhvr>
                                      <p:tavLst>
                                        <p:tav tm="0">
                                          <p:val>
                                            <p:strVal val="ppt_x"/>
                                          </p:val>
                                        </p:tav>
                                        <p:tav tm="100000">
                                          <p:val>
                                            <p:strVal val="1+ppt_w/2"/>
                                          </p:val>
                                        </p:tav>
                                      </p:tavLst>
                                    </p:anim>
                                    <p:anim calcmode="lin" valueType="num">
                                      <p:cBhvr additive="base">
                                        <p:cTn id="130" dur="3000"/>
                                        <p:tgtEl>
                                          <p:spTgt spid="4"/>
                                        </p:tgtEl>
                                        <p:attrNameLst>
                                          <p:attrName>ppt_y</p:attrName>
                                        </p:attrNameLst>
                                      </p:cBhvr>
                                      <p:tavLst>
                                        <p:tav tm="0">
                                          <p:val>
                                            <p:strVal val="ppt_y"/>
                                          </p:val>
                                        </p:tav>
                                        <p:tav tm="100000">
                                          <p:val>
                                            <p:strVal val="ppt_y"/>
                                          </p:val>
                                        </p:tav>
                                      </p:tavLst>
                                    </p:anim>
                                    <p:set>
                                      <p:cBhvr>
                                        <p:cTn id="131" dur="1" fill="hold">
                                          <p:stCondLst>
                                            <p:cond delay="2999"/>
                                          </p:stCondLst>
                                        </p:cTn>
                                        <p:tgtEl>
                                          <p:spTgt spid="4"/>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1+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8" presetClass="emph" presetSubtype="0" fill="hold" nodeType="withEffect">
                                  <p:stCondLst>
                                    <p:cond delay="0"/>
                                  </p:stCondLst>
                                  <p:childTnLst>
                                    <p:animRot by="21600000">
                                      <p:cBhvr>
                                        <p:cTn id="145" dur="3000" fill="hold"/>
                                        <p:tgtEl>
                                          <p:spTgt spid="2"/>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4"/>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8"/>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1"/>
                                        </p:tgtEl>
                                        <p:attrNameLst>
                                          <p:attrName>r</p:attrName>
                                        </p:attrNameLst>
                                      </p:cBhvr>
                                    </p:animRot>
                                  </p:childTnLst>
                                </p:cTn>
                              </p:par>
                              <p:par>
                                <p:cTn id="154" presetID="2" presetClass="exit" presetSubtype="2"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1+ppt_w/2"/>
                                          </p:val>
                                        </p:tav>
                                      </p:tavLst>
                                    </p:anim>
                                    <p:anim calcmode="lin" valueType="num">
                                      <p:cBhvr additive="base">
                                        <p:cTn id="156" dur="3000"/>
                                        <p:tgtEl>
                                          <p:spTgt spid="13"/>
                                        </p:tgtEl>
                                        <p:attrNameLst>
                                          <p:attrName>ppt_y</p:attrName>
                                        </p:attrNameLst>
                                      </p:cBhvr>
                                      <p:tavLst>
                                        <p:tav tm="0">
                                          <p:val>
                                            <p:strVal val="ppt_y"/>
                                          </p:val>
                                        </p:tav>
                                        <p:tav tm="100000">
                                          <p:val>
                                            <p:strVal val="ppt_y"/>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1+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0-ppt_w/2"/>
                                          </p:val>
                                        </p:tav>
                                      </p:tavLst>
                                    </p:anim>
                                    <p:anim calcmode="lin" valueType="num">
                                      <p:cBhvr additive="base">
                                        <p:cTn id="164" dur="3000"/>
                                        <p:tgtEl>
                                          <p:spTgt spid="16"/>
                                        </p:tgtEl>
                                        <p:attrNameLst>
                                          <p:attrName>ppt_y</p:attrName>
                                        </p:attrNameLst>
                                      </p:cBhvr>
                                      <p:tavLst>
                                        <p:tav tm="0">
                                          <p:val>
                                            <p:strVal val="ppt_y"/>
                                          </p:val>
                                        </p:tav>
                                        <p:tav tm="100000">
                                          <p:val>
                                            <p:strVal val="ppt_y"/>
                                          </p:val>
                                        </p:tav>
                                      </p:tavLst>
                                    </p:anim>
                                    <p:set>
                                      <p:cBhvr>
                                        <p:cTn id="165" dur="1" fill="hold">
                                          <p:stCondLst>
                                            <p:cond delay="2999"/>
                                          </p:stCondLst>
                                        </p:cTn>
                                        <p:tgtEl>
                                          <p:spTgt spid="16"/>
                                        </p:tgtEl>
                                        <p:attrNameLst>
                                          <p:attrName>style.visibility</p:attrName>
                                        </p:attrNameLst>
                                      </p:cBhvr>
                                      <p:to>
                                        <p:strVal val="hidden"/>
                                      </p:to>
                                    </p:set>
                                  </p:childTnLst>
                                </p:cTn>
                              </p:par>
                              <p:par>
                                <p:cTn id="166" presetID="8" presetClass="emph" presetSubtype="0" fill="hold" nodeType="withEffect">
                                  <p:stCondLst>
                                    <p:cond delay="0"/>
                                  </p:stCondLst>
                                  <p:childTnLst>
                                    <p:animRot by="-21600000">
                                      <p:cBhvr>
                                        <p:cTn id="167" dur="3000" fill="hold"/>
                                        <p:tgtEl>
                                          <p:spTgt spid="16"/>
                                        </p:tgtEl>
                                        <p:attrNameLst>
                                          <p:attrName>r</p:attrName>
                                        </p:attrNameLst>
                                      </p:cBhvr>
                                    </p:animRot>
                                  </p:childTnLst>
                                </p:cTn>
                              </p:par>
                              <p:par>
                                <p:cTn id="168" presetID="2" presetClass="exit" presetSubtype="8" fill="hold" nodeType="withEffect">
                                  <p:stCondLst>
                                    <p:cond delay="0"/>
                                  </p:stCondLst>
                                  <p:childTnLst>
                                    <p:anim calcmode="lin" valueType="num">
                                      <p:cBhvr additive="base">
                                        <p:cTn id="169" dur="3000"/>
                                        <p:tgtEl>
                                          <p:spTgt spid="17"/>
                                        </p:tgtEl>
                                        <p:attrNameLst>
                                          <p:attrName>ppt_x</p:attrName>
                                        </p:attrNameLst>
                                      </p:cBhvr>
                                      <p:tavLst>
                                        <p:tav tm="0">
                                          <p:val>
                                            <p:strVal val="ppt_x"/>
                                          </p:val>
                                        </p:tav>
                                        <p:tav tm="100000">
                                          <p:val>
                                            <p:strVal val="0-ppt_w/2"/>
                                          </p:val>
                                        </p:tav>
                                      </p:tavLst>
                                    </p:anim>
                                    <p:anim calcmode="lin" valueType="num">
                                      <p:cBhvr additive="base">
                                        <p:cTn id="170" dur="3000"/>
                                        <p:tgtEl>
                                          <p:spTgt spid="17"/>
                                        </p:tgtEl>
                                        <p:attrNameLst>
                                          <p:attrName>ppt_y</p:attrName>
                                        </p:attrNameLst>
                                      </p:cBhvr>
                                      <p:tavLst>
                                        <p:tav tm="0">
                                          <p:val>
                                            <p:strVal val="ppt_y"/>
                                          </p:val>
                                        </p:tav>
                                        <p:tav tm="100000">
                                          <p:val>
                                            <p:strVal val="ppt_y"/>
                                          </p:val>
                                        </p:tav>
                                      </p:tavLst>
                                    </p:anim>
                                    <p:set>
                                      <p:cBhvr>
                                        <p:cTn id="171" dur="1" fill="hold">
                                          <p:stCondLst>
                                            <p:cond delay="2999"/>
                                          </p:stCondLst>
                                        </p:cTn>
                                        <p:tgtEl>
                                          <p:spTgt spid="17"/>
                                        </p:tgtEl>
                                        <p:attrNameLst>
                                          <p:attrName>style.visibility</p:attrName>
                                        </p:attrNameLst>
                                      </p:cBhvr>
                                      <p:to>
                                        <p:strVal val="hidden"/>
                                      </p:to>
                                    </p:set>
                                  </p:childTnLst>
                                </p:cTn>
                              </p:par>
                              <p:par>
                                <p:cTn id="172" presetID="8" presetClass="emph" presetSubtype="0" fill="hold" nodeType="withEffect">
                                  <p:stCondLst>
                                    <p:cond delay="0"/>
                                  </p:stCondLst>
                                  <p:childTnLst>
                                    <p:animRot by="-21600000">
                                      <p:cBhvr>
                                        <p:cTn id="173" dur="3000" fill="hold"/>
                                        <p:tgtEl>
                                          <p:spTgt spid="17"/>
                                        </p:tgtEl>
                                        <p:attrNameLst>
                                          <p:attrName>r</p:attrName>
                                        </p:attrNameLst>
                                      </p:cBhvr>
                                    </p:animRot>
                                  </p:childTnLst>
                                </p:cTn>
                              </p:par>
                              <p:par>
                                <p:cTn id="174" presetID="16" presetClass="entr" presetSubtype="37" fill="hold" nodeType="withEffect">
                                  <p:stCondLst>
                                    <p:cond delay="0"/>
                                  </p:stCondLst>
                                  <p:childTnLst>
                                    <p:set>
                                      <p:cBhvr>
                                        <p:cTn id="175" dur="1" fill="hold">
                                          <p:stCondLst>
                                            <p:cond delay="0"/>
                                          </p:stCondLst>
                                        </p:cTn>
                                        <p:tgtEl>
                                          <p:spTgt spid="19"/>
                                        </p:tgtEl>
                                        <p:attrNameLst>
                                          <p:attrName>style.visibility</p:attrName>
                                        </p:attrNameLst>
                                      </p:cBhvr>
                                      <p:to>
                                        <p:strVal val="visible"/>
                                      </p:to>
                                    </p:set>
                                    <p:animEffect transition="in" filter="barn(outVertical)">
                                      <p:cBhvr>
                                        <p:cTn id="176" dur="3000"/>
                                        <p:tgtEl>
                                          <p:spTgt spid="19"/>
                                        </p:tgtEl>
                                      </p:cBhvr>
                                    </p:animEffect>
                                  </p:childTnLst>
                                </p:cTn>
                              </p:par>
                            </p:childTnLst>
                          </p:cTn>
                        </p:par>
                        <p:par>
                          <p:cTn id="177" fill="hold">
                            <p:stCondLst>
                              <p:cond delay="6000"/>
                            </p:stCondLst>
                            <p:childTnLst>
                              <p:par>
                                <p:cTn id="178" presetID="40" presetClass="entr" presetSubtype="0" fill="hold" grpId="0" nodeType="afterEffect">
                                  <p:stCondLst>
                                    <p:cond delay="0"/>
                                  </p:stCondLst>
                                  <p:iterate type="lt">
                                    <p:tmPct val="10000"/>
                                  </p:iterate>
                                  <p:childTnLst>
                                    <p:set>
                                      <p:cBhvr>
                                        <p:cTn id="179" dur="1" fill="hold">
                                          <p:stCondLst>
                                            <p:cond delay="0"/>
                                          </p:stCondLst>
                                        </p:cTn>
                                        <p:tgtEl>
                                          <p:spTgt spid="18"/>
                                        </p:tgtEl>
                                        <p:attrNameLst>
                                          <p:attrName>style.visibility</p:attrName>
                                        </p:attrNameLst>
                                      </p:cBhvr>
                                      <p:to>
                                        <p:strVal val="visible"/>
                                      </p:to>
                                    </p:set>
                                    <p:animEffect transition="in" filter="fade">
                                      <p:cBhvr>
                                        <p:cTn id="180" dur="1000"/>
                                        <p:tgtEl>
                                          <p:spTgt spid="18"/>
                                        </p:tgtEl>
                                      </p:cBhvr>
                                    </p:animEffect>
                                    <p:anim calcmode="lin" valueType="num">
                                      <p:cBhvr>
                                        <p:cTn id="181" dur="1000" fill="hold"/>
                                        <p:tgtEl>
                                          <p:spTgt spid="18"/>
                                        </p:tgtEl>
                                        <p:attrNameLst>
                                          <p:attrName>ppt_x</p:attrName>
                                        </p:attrNameLst>
                                      </p:cBhvr>
                                      <p:tavLst>
                                        <p:tav tm="0">
                                          <p:val>
                                            <p:strVal val="#ppt_x-.1"/>
                                          </p:val>
                                        </p:tav>
                                        <p:tav tm="100000">
                                          <p:val>
                                            <p:strVal val="#ppt_x"/>
                                          </p:val>
                                        </p:tav>
                                      </p:tavLst>
                                    </p:anim>
                                    <p:anim calcmode="lin" valueType="num">
                                      <p:cBhvr>
                                        <p:cTn id="18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a:srcRect/>
          <a:stretch>
            <a:fillRect/>
          </a:stretch>
        </p:blipFill>
        <p:spPr>
          <a:xfrm>
            <a:off x="0" y="0"/>
            <a:ext cx="9144000" cy="5715000"/>
          </a:xfrm>
          <a:scene3d>
            <a:camera prst="orthographicFront"/>
            <a:lightRig rig="threePt" dir="t"/>
          </a:scene3d>
          <a:sp3d>
            <a:bevelT w="254000" h="127000" prst="coolSlant"/>
          </a:sp3d>
        </p:spPr>
      </p:pic>
      <p:pic>
        <p:nvPicPr>
          <p:cNvPr id="10" name="9 Imagen" descr="41 Entierro sardina en Murci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9" name="8 Rectángulo"/>
          <p:cNvSpPr/>
          <p:nvPr/>
        </p:nvSpPr>
        <p:spPr>
          <a:xfrm>
            <a:off x="0" y="0"/>
            <a:ext cx="9144000" cy="5715000"/>
          </a:xfrm>
          <a:prstGeom prst="rect">
            <a:avLst/>
          </a:prstGeom>
          <a:solidFill>
            <a:schemeClr val="bg2">
              <a:lumMod val="60000"/>
              <a:lumOff val="40000"/>
              <a:alpha val="54902"/>
            </a:schemeClr>
          </a:soli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755650" y="4657725"/>
            <a:ext cx="72723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actos en Murcia pasan por un espectacular desfile de fuego y carrozas, dragones y criaturas mitológicas donde se lanzan toneladas de juguetes.</a:t>
            </a: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42 carrozaentierrosardina en Murci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2" name="1 Luna"/>
          <p:cNvSpPr/>
          <p:nvPr/>
        </p:nvSpPr>
        <p:spPr>
          <a:xfrm rot="5400000">
            <a:off x="2143118" y="-642952"/>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 name="2 Luna"/>
          <p:cNvSpPr/>
          <p:nvPr/>
        </p:nvSpPr>
        <p:spPr>
          <a:xfrm rot="5400000">
            <a:off x="2143118" y="369066"/>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4" name="3 Luna"/>
          <p:cNvSpPr/>
          <p:nvPr/>
        </p:nvSpPr>
        <p:spPr>
          <a:xfrm rot="5400000">
            <a:off x="2143118" y="1381105"/>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Luna"/>
          <p:cNvSpPr/>
          <p:nvPr/>
        </p:nvSpPr>
        <p:spPr>
          <a:xfrm rot="5400000">
            <a:off x="2143118" y="2393143"/>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rot="5400000">
            <a:off x="2202650" y="3345650"/>
            <a:ext cx="1666867"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rot="5400000">
            <a:off x="5286390" y="-642952"/>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rot="5400000">
            <a:off x="5286960" y="414348"/>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rot="5400000">
            <a:off x="5286390" y="1381105"/>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rot="5400000">
            <a:off x="5286390" y="2393143"/>
            <a:ext cx="1785930"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Luna"/>
          <p:cNvSpPr/>
          <p:nvPr/>
        </p:nvSpPr>
        <p:spPr>
          <a:xfrm rot="5400000">
            <a:off x="5345921" y="3345650"/>
            <a:ext cx="1666867" cy="3071834"/>
          </a:xfrm>
          <a:prstGeom prst="moon">
            <a:avLst/>
          </a:prstGeom>
          <a:gradFill flip="none" rotWithShape="1">
            <a:gsLst>
              <a:gs pos="0">
                <a:srgbClr val="FF0000">
                  <a:alpha val="60000"/>
                </a:srgbClr>
              </a:gs>
              <a:gs pos="21001">
                <a:srgbClr val="00B0F0"/>
              </a:gs>
              <a:gs pos="35001">
                <a:srgbClr val="FF0000">
                  <a:alpha val="70000"/>
                </a:srgbClr>
              </a:gs>
              <a:gs pos="62000">
                <a:srgbClr val="00B050"/>
              </a:gs>
              <a:gs pos="73000">
                <a:srgbClr val="FFC000"/>
              </a:gs>
              <a:gs pos="88000">
                <a:srgbClr val="00B0F0"/>
              </a:gs>
              <a:gs pos="100000">
                <a:srgbClr val="00B050"/>
              </a:gs>
            </a:gsLst>
            <a:lin ang="2700000" scaled="1"/>
            <a:tileRect/>
          </a:gradFill>
          <a:ln>
            <a:no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428596" y="4643450"/>
            <a:ext cx="8429684"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Los entierros suelen consistir en un desfile que parodia un cortejo fúnebre y finaliza con la quema de alguna figura simbólica, generalmente representando a una sardina.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fad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 calcmode="lin" valueType="num">
                                      <p:cBhvr>
                                        <p:cTn id="15" dur="3000" fill="hold"/>
                                        <p:tgtEl>
                                          <p:spTgt spid="3"/>
                                        </p:tgtEl>
                                        <p:attrNameLst>
                                          <p:attrName>ppt_x</p:attrName>
                                        </p:attrNameLst>
                                      </p:cBhvr>
                                      <p:tavLst>
                                        <p:tav tm="0">
                                          <p:val>
                                            <p:fltVal val="0.5"/>
                                          </p:val>
                                        </p:tav>
                                        <p:tav tm="100000">
                                          <p:val>
                                            <p:strVal val="#ppt_x"/>
                                          </p:val>
                                        </p:tav>
                                      </p:tavLst>
                                    </p:anim>
                                    <p:anim calcmode="lin" valueType="num">
                                      <p:cBhvr>
                                        <p:cTn id="16" dur="300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anim calcmode="lin" valueType="num">
                                      <p:cBhvr>
                                        <p:cTn id="21" dur="3000" fill="hold"/>
                                        <p:tgtEl>
                                          <p:spTgt spid="4"/>
                                        </p:tgtEl>
                                        <p:attrNameLst>
                                          <p:attrName>ppt_x</p:attrName>
                                        </p:attrNameLst>
                                      </p:cBhvr>
                                      <p:tavLst>
                                        <p:tav tm="0">
                                          <p:val>
                                            <p:fltVal val="0.5"/>
                                          </p:val>
                                        </p:tav>
                                        <p:tav tm="100000">
                                          <p:val>
                                            <p:strVal val="#ppt_x"/>
                                          </p:val>
                                        </p:tav>
                                      </p:tavLst>
                                    </p:anim>
                                    <p:anim calcmode="lin" valueType="num">
                                      <p:cBhvr>
                                        <p:cTn id="22" dur="3000" fill="hold"/>
                                        <p:tgtEl>
                                          <p:spTgt spid="4"/>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ppt_w</p:attrName>
                                        </p:attrNameLst>
                                      </p:cBhvr>
                                      <p:tavLst>
                                        <p:tav tm="0">
                                          <p:val>
                                            <p:fltVal val="0"/>
                                          </p:val>
                                        </p:tav>
                                        <p:tav tm="100000">
                                          <p:val>
                                            <p:strVal val="#ppt_w"/>
                                          </p:val>
                                        </p:tav>
                                      </p:tavLst>
                                    </p:anim>
                                    <p:anim calcmode="lin" valueType="num">
                                      <p:cBhvr>
                                        <p:cTn id="44" dur="3000" fill="hold"/>
                                        <p:tgtEl>
                                          <p:spTgt spid="8"/>
                                        </p:tgtEl>
                                        <p:attrNameLst>
                                          <p:attrName>ppt_h</p:attrName>
                                        </p:attrNameLst>
                                      </p:cBhvr>
                                      <p:tavLst>
                                        <p:tav tm="0">
                                          <p:val>
                                            <p:fltVal val="0"/>
                                          </p:val>
                                        </p:tav>
                                        <p:tav tm="100000">
                                          <p:val>
                                            <p:strVal val="#ppt_h"/>
                                          </p:val>
                                        </p:tav>
                                      </p:tavLst>
                                    </p:anim>
                                    <p:anim calcmode="lin" valueType="num">
                                      <p:cBhvr>
                                        <p:cTn id="45" dur="3000" fill="hold"/>
                                        <p:tgtEl>
                                          <p:spTgt spid="8"/>
                                        </p:tgtEl>
                                        <p:attrNameLst>
                                          <p:attrName>ppt_x</p:attrName>
                                        </p:attrNameLst>
                                      </p:cBhvr>
                                      <p:tavLst>
                                        <p:tav tm="0">
                                          <p:val>
                                            <p:fltVal val="0.5"/>
                                          </p:val>
                                        </p:tav>
                                        <p:tav tm="100000">
                                          <p:val>
                                            <p:strVal val="#ppt_x"/>
                                          </p:val>
                                        </p:tav>
                                      </p:tavLst>
                                    </p:anim>
                                    <p:anim calcmode="lin" valueType="num">
                                      <p:cBhvr>
                                        <p:cTn id="46" dur="3000" fill="hold"/>
                                        <p:tgtEl>
                                          <p:spTgt spid="8"/>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fltVal val="0"/>
                                          </p:val>
                                        </p:tav>
                                        <p:tav tm="100000">
                                          <p:val>
                                            <p:strVal val="#ppt_h"/>
                                          </p:val>
                                        </p:tav>
                                      </p:tavLst>
                                    </p:anim>
                                    <p:anim calcmode="lin" valueType="num">
                                      <p:cBhvr>
                                        <p:cTn id="51" dur="3000" fill="hold"/>
                                        <p:tgtEl>
                                          <p:spTgt spid="9"/>
                                        </p:tgtEl>
                                        <p:attrNameLst>
                                          <p:attrName>ppt_x</p:attrName>
                                        </p:attrNameLst>
                                      </p:cBhvr>
                                      <p:tavLst>
                                        <p:tav tm="0">
                                          <p:val>
                                            <p:fltVal val="0.5"/>
                                          </p:val>
                                        </p:tav>
                                        <p:tav tm="100000">
                                          <p:val>
                                            <p:strVal val="#ppt_x"/>
                                          </p:val>
                                        </p:tav>
                                      </p:tavLst>
                                    </p:anim>
                                    <p:anim calcmode="lin" valueType="num">
                                      <p:cBhvr>
                                        <p:cTn id="52" dur="3000" fill="hold"/>
                                        <p:tgtEl>
                                          <p:spTgt spid="9"/>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p:val>
                                            <p:fltVal val="0"/>
                                          </p:val>
                                        </p:tav>
                                        <p:tav tm="100000">
                                          <p:val>
                                            <p:strVal val="#ppt_w"/>
                                          </p:val>
                                        </p:tav>
                                      </p:tavLst>
                                    </p:anim>
                                    <p:anim calcmode="lin" valueType="num">
                                      <p:cBhvr>
                                        <p:cTn id="56" dur="3000" fill="hold"/>
                                        <p:tgtEl>
                                          <p:spTgt spid="10"/>
                                        </p:tgtEl>
                                        <p:attrNameLst>
                                          <p:attrName>ppt_h</p:attrName>
                                        </p:attrNameLst>
                                      </p:cBhvr>
                                      <p:tavLst>
                                        <p:tav tm="0">
                                          <p:val>
                                            <p:fltVal val="0"/>
                                          </p:val>
                                        </p:tav>
                                        <p:tav tm="100000">
                                          <p:val>
                                            <p:strVal val="#ppt_h"/>
                                          </p:val>
                                        </p:tav>
                                      </p:tavLst>
                                    </p:anim>
                                    <p:anim calcmode="lin" valueType="num">
                                      <p:cBhvr>
                                        <p:cTn id="57" dur="3000" fill="hold"/>
                                        <p:tgtEl>
                                          <p:spTgt spid="10"/>
                                        </p:tgtEl>
                                        <p:attrNameLst>
                                          <p:attrName>ppt_x</p:attrName>
                                        </p:attrNameLst>
                                      </p:cBhvr>
                                      <p:tavLst>
                                        <p:tav tm="0">
                                          <p:val>
                                            <p:fltVal val="0.5"/>
                                          </p:val>
                                        </p:tav>
                                        <p:tav tm="100000">
                                          <p:val>
                                            <p:strVal val="#ppt_x"/>
                                          </p:val>
                                        </p:tav>
                                      </p:tavLst>
                                    </p:anim>
                                    <p:anim calcmode="lin" valueType="num">
                                      <p:cBhvr>
                                        <p:cTn id="58" dur="3000" fill="hold"/>
                                        <p:tgtEl>
                                          <p:spTgt spid="10"/>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ppt_w</p:attrName>
                                        </p:attrNameLst>
                                      </p:cBhvr>
                                      <p:tavLst>
                                        <p:tav tm="0">
                                          <p:val>
                                            <p:fltVal val="0"/>
                                          </p:val>
                                        </p:tav>
                                        <p:tav tm="100000">
                                          <p:val>
                                            <p:strVal val="#ppt_w"/>
                                          </p:val>
                                        </p:tav>
                                      </p:tavLst>
                                    </p:anim>
                                    <p:anim calcmode="lin" valueType="num">
                                      <p:cBhvr>
                                        <p:cTn id="62" dur="3000" fill="hold"/>
                                        <p:tgtEl>
                                          <p:spTgt spid="11"/>
                                        </p:tgtEl>
                                        <p:attrNameLst>
                                          <p:attrName>ppt_h</p:attrName>
                                        </p:attrNameLst>
                                      </p:cBhvr>
                                      <p:tavLst>
                                        <p:tav tm="0">
                                          <p:val>
                                            <p:fltVal val="0"/>
                                          </p:val>
                                        </p:tav>
                                        <p:tav tm="100000">
                                          <p:val>
                                            <p:strVal val="#ppt_h"/>
                                          </p:val>
                                        </p:tav>
                                      </p:tavLst>
                                    </p:anim>
                                    <p:anim calcmode="lin" valueType="num">
                                      <p:cBhvr>
                                        <p:cTn id="63" dur="3000" fill="hold"/>
                                        <p:tgtEl>
                                          <p:spTgt spid="11"/>
                                        </p:tgtEl>
                                        <p:attrNameLst>
                                          <p:attrName>ppt_x</p:attrName>
                                        </p:attrNameLst>
                                      </p:cBhvr>
                                      <p:tavLst>
                                        <p:tav tm="0">
                                          <p:val>
                                            <p:fltVal val="0.5"/>
                                          </p:val>
                                        </p:tav>
                                        <p:tav tm="100000">
                                          <p:val>
                                            <p:strVal val="#ppt_x"/>
                                          </p:val>
                                        </p:tav>
                                      </p:tavLst>
                                    </p:anim>
                                    <p:anim calcmode="lin" valueType="num">
                                      <p:cBhvr>
                                        <p:cTn id="64" dur="3000" fill="hold"/>
                                        <p:tgtEl>
                                          <p:spTgt spid="11"/>
                                        </p:tgtEl>
                                        <p:attrNameLst>
                                          <p:attrName>ppt_y</p:attrName>
                                        </p:attrNameLst>
                                      </p:cBhvr>
                                      <p:tavLst>
                                        <p:tav tm="0">
                                          <p:val>
                                            <p:fltVal val="0.5"/>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2"/>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1"/>
                                        </p:tgtEl>
                                        <p:attrNameLst>
                                          <p:attrName>r</p:attrName>
                                        </p:attrNameLst>
                                      </p:cBhvr>
                                    </p:animRot>
                                  </p:childTnLst>
                                </p:cTn>
                              </p:par>
                            </p:childTnLst>
                          </p:cTn>
                        </p:par>
                        <p:par>
                          <p:cTn id="85" fill="hold">
                            <p:stCondLst>
                              <p:cond delay="3000"/>
                            </p:stCondLst>
                            <p:childTnLst>
                              <p:par>
                                <p:cTn id="86" presetID="2" presetClass="exit" presetSubtype="2" fill="hold" nodeType="afterEffect">
                                  <p:stCondLst>
                                    <p:cond delay="0"/>
                                  </p:stCondLst>
                                  <p:childTnLst>
                                    <p:anim calcmode="lin" valueType="num">
                                      <p:cBhvr additive="base">
                                        <p:cTn id="87" dur="3000"/>
                                        <p:tgtEl>
                                          <p:spTgt spid="2"/>
                                        </p:tgtEl>
                                        <p:attrNameLst>
                                          <p:attrName>ppt_x</p:attrName>
                                        </p:attrNameLst>
                                      </p:cBhvr>
                                      <p:tavLst>
                                        <p:tav tm="0">
                                          <p:val>
                                            <p:strVal val="ppt_x"/>
                                          </p:val>
                                        </p:tav>
                                        <p:tav tm="100000">
                                          <p:val>
                                            <p:strVal val="1+ppt_w/2"/>
                                          </p:val>
                                        </p:tav>
                                      </p:tavLst>
                                    </p:anim>
                                    <p:anim calcmode="lin" valueType="num">
                                      <p:cBhvr additive="base">
                                        <p:cTn id="88" dur="3000"/>
                                        <p:tgtEl>
                                          <p:spTgt spid="2"/>
                                        </p:tgtEl>
                                        <p:attrNameLst>
                                          <p:attrName>ppt_y</p:attrName>
                                        </p:attrNameLst>
                                      </p:cBhvr>
                                      <p:tavLst>
                                        <p:tav tm="0">
                                          <p:val>
                                            <p:strVal val="ppt_y"/>
                                          </p:val>
                                        </p:tav>
                                        <p:tav tm="100000">
                                          <p:val>
                                            <p:strVal val="ppt_y"/>
                                          </p:val>
                                        </p:tav>
                                      </p:tavLst>
                                    </p:anim>
                                    <p:set>
                                      <p:cBhvr>
                                        <p:cTn id="89" dur="1" fill="hold">
                                          <p:stCondLst>
                                            <p:cond delay="2999"/>
                                          </p:stCondLst>
                                        </p:cTn>
                                        <p:tgtEl>
                                          <p:spTgt spid="2"/>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3"/>
                                        </p:tgtEl>
                                        <p:attrNameLst>
                                          <p:attrName>ppt_x</p:attrName>
                                        </p:attrNameLst>
                                      </p:cBhvr>
                                      <p:tavLst>
                                        <p:tav tm="0">
                                          <p:val>
                                            <p:strVal val="ppt_x"/>
                                          </p:val>
                                        </p:tav>
                                        <p:tav tm="100000">
                                          <p:val>
                                            <p:strVal val="1+ppt_w/2"/>
                                          </p:val>
                                        </p:tav>
                                      </p:tavLst>
                                    </p:anim>
                                    <p:anim calcmode="lin" valueType="num">
                                      <p:cBhvr additive="base">
                                        <p:cTn id="92" dur="3000"/>
                                        <p:tgtEl>
                                          <p:spTgt spid="3"/>
                                        </p:tgtEl>
                                        <p:attrNameLst>
                                          <p:attrName>ppt_y</p:attrName>
                                        </p:attrNameLst>
                                      </p:cBhvr>
                                      <p:tavLst>
                                        <p:tav tm="0">
                                          <p:val>
                                            <p:strVal val="ppt_y"/>
                                          </p:val>
                                        </p:tav>
                                        <p:tav tm="100000">
                                          <p:val>
                                            <p:strVal val="ppt_y"/>
                                          </p:val>
                                        </p:tav>
                                      </p:tavLst>
                                    </p:anim>
                                    <p:set>
                                      <p:cBhvr>
                                        <p:cTn id="93" dur="1" fill="hold">
                                          <p:stCondLst>
                                            <p:cond delay="2999"/>
                                          </p:stCondLst>
                                        </p:cTn>
                                        <p:tgtEl>
                                          <p:spTgt spid="3"/>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4"/>
                                        </p:tgtEl>
                                        <p:attrNameLst>
                                          <p:attrName>ppt_x</p:attrName>
                                        </p:attrNameLst>
                                      </p:cBhvr>
                                      <p:tavLst>
                                        <p:tav tm="0">
                                          <p:val>
                                            <p:strVal val="ppt_x"/>
                                          </p:val>
                                        </p:tav>
                                        <p:tav tm="100000">
                                          <p:val>
                                            <p:strVal val="1+ppt_w/2"/>
                                          </p:val>
                                        </p:tav>
                                      </p:tavLst>
                                    </p:anim>
                                    <p:anim calcmode="lin" valueType="num">
                                      <p:cBhvr additive="base">
                                        <p:cTn id="96" dur="3000"/>
                                        <p:tgtEl>
                                          <p:spTgt spid="4"/>
                                        </p:tgtEl>
                                        <p:attrNameLst>
                                          <p:attrName>ppt_y</p:attrName>
                                        </p:attrNameLst>
                                      </p:cBhvr>
                                      <p:tavLst>
                                        <p:tav tm="0">
                                          <p:val>
                                            <p:strVal val="ppt_y"/>
                                          </p:val>
                                        </p:tav>
                                        <p:tav tm="100000">
                                          <p:val>
                                            <p:strVal val="ppt_y"/>
                                          </p:val>
                                        </p:tav>
                                      </p:tavLst>
                                    </p:anim>
                                    <p:set>
                                      <p:cBhvr>
                                        <p:cTn id="97" dur="1" fill="hold">
                                          <p:stCondLst>
                                            <p:cond delay="2999"/>
                                          </p:stCondLst>
                                        </p:cTn>
                                        <p:tgtEl>
                                          <p:spTgt spid="4"/>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5"/>
                                        </p:tgtEl>
                                        <p:attrNameLst>
                                          <p:attrName>ppt_x</p:attrName>
                                        </p:attrNameLst>
                                      </p:cBhvr>
                                      <p:tavLst>
                                        <p:tav tm="0">
                                          <p:val>
                                            <p:strVal val="ppt_x"/>
                                          </p:val>
                                        </p:tav>
                                        <p:tav tm="100000">
                                          <p:val>
                                            <p:strVal val="1+ppt_w/2"/>
                                          </p:val>
                                        </p:tav>
                                      </p:tavLst>
                                    </p:anim>
                                    <p:anim calcmode="lin" valueType="num">
                                      <p:cBhvr additive="base">
                                        <p:cTn id="100" dur="3000"/>
                                        <p:tgtEl>
                                          <p:spTgt spid="5"/>
                                        </p:tgtEl>
                                        <p:attrNameLst>
                                          <p:attrName>ppt_y</p:attrName>
                                        </p:attrNameLst>
                                      </p:cBhvr>
                                      <p:tavLst>
                                        <p:tav tm="0">
                                          <p:val>
                                            <p:strVal val="ppt_y"/>
                                          </p:val>
                                        </p:tav>
                                        <p:tav tm="100000">
                                          <p:val>
                                            <p:strVal val="ppt_y"/>
                                          </p:val>
                                        </p:tav>
                                      </p:tavLst>
                                    </p:anim>
                                    <p:set>
                                      <p:cBhvr>
                                        <p:cTn id="101" dur="1" fill="hold">
                                          <p:stCondLst>
                                            <p:cond delay="2999"/>
                                          </p:stCondLst>
                                        </p:cTn>
                                        <p:tgtEl>
                                          <p:spTgt spid="5"/>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8" presetClass="emph" presetSubtype="0" fill="hold" nodeType="withEffect">
                                  <p:stCondLst>
                                    <p:cond delay="0"/>
                                  </p:stCondLst>
                                  <p:childTnLst>
                                    <p:animRot by="21600000">
                                      <p:cBhvr>
                                        <p:cTn id="107" dur="3000" fill="hold"/>
                                        <p:tgtEl>
                                          <p:spTgt spid="2"/>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3"/>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4"/>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5"/>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6"/>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0-ppt_w/2"/>
                                          </p:val>
                                        </p:tav>
                                      </p:tavLst>
                                    </p:anim>
                                    <p:anim calcmode="lin" valueType="num">
                                      <p:cBhvr additive="base">
                                        <p:cTn id="118" dur="3000"/>
                                        <p:tgtEl>
                                          <p:spTgt spid="7"/>
                                        </p:tgtEl>
                                        <p:attrNameLst>
                                          <p:attrName>ppt_y</p:attrName>
                                        </p:attrNameLst>
                                      </p:cBhvr>
                                      <p:tavLst>
                                        <p:tav tm="0">
                                          <p:val>
                                            <p:strVal val="ppt_y"/>
                                          </p:val>
                                        </p:tav>
                                        <p:tav tm="100000">
                                          <p:val>
                                            <p:strVal val="ppt_y"/>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0-ppt_w/2"/>
                                          </p:val>
                                        </p:tav>
                                      </p:tavLst>
                                    </p:anim>
                                    <p:anim calcmode="lin" valueType="num">
                                      <p:cBhvr additive="base">
                                        <p:cTn id="122" dur="3000"/>
                                        <p:tgtEl>
                                          <p:spTgt spid="8"/>
                                        </p:tgtEl>
                                        <p:attrNameLst>
                                          <p:attrName>ppt_y</p:attrName>
                                        </p:attrNameLst>
                                      </p:cBhvr>
                                      <p:tavLst>
                                        <p:tav tm="0">
                                          <p:val>
                                            <p:strVal val="ppt_y"/>
                                          </p:val>
                                        </p:tav>
                                        <p:tav tm="100000">
                                          <p:val>
                                            <p:strVal val="ppt_y"/>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0-ppt_w/2"/>
                                          </p:val>
                                        </p:tav>
                                      </p:tavLst>
                                    </p:anim>
                                    <p:anim calcmode="lin" valueType="num">
                                      <p:cBhvr additive="base">
                                        <p:cTn id="126" dur="3000"/>
                                        <p:tgtEl>
                                          <p:spTgt spid="9"/>
                                        </p:tgtEl>
                                        <p:attrNameLst>
                                          <p:attrName>ppt_y</p:attrName>
                                        </p:attrNameLst>
                                      </p:cBhvr>
                                      <p:tavLst>
                                        <p:tav tm="0">
                                          <p:val>
                                            <p:strVal val="ppt_y"/>
                                          </p:val>
                                        </p:tav>
                                        <p:tav tm="100000">
                                          <p:val>
                                            <p:strVal val="ppt_y"/>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0-ppt_w/2"/>
                                          </p:val>
                                        </p:tav>
                                      </p:tavLst>
                                    </p:anim>
                                    <p:anim calcmode="lin" valueType="num">
                                      <p:cBhvr additive="base">
                                        <p:cTn id="130" dur="3000"/>
                                        <p:tgtEl>
                                          <p:spTgt spid="10"/>
                                        </p:tgtEl>
                                        <p:attrNameLst>
                                          <p:attrName>ppt_y</p:attrName>
                                        </p:attrNameLst>
                                      </p:cBhvr>
                                      <p:tavLst>
                                        <p:tav tm="0">
                                          <p:val>
                                            <p:strVal val="ppt_y"/>
                                          </p:val>
                                        </p:tav>
                                        <p:tav tm="100000">
                                          <p:val>
                                            <p:strVal val="ppt_y"/>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0-ppt_w/2"/>
                                          </p:val>
                                        </p:tav>
                                      </p:tavLst>
                                    </p:anim>
                                    <p:anim calcmode="lin" valueType="num">
                                      <p:cBhvr additive="base">
                                        <p:cTn id="134" dur="3000"/>
                                        <p:tgtEl>
                                          <p:spTgt spid="11"/>
                                        </p:tgtEl>
                                        <p:attrNameLst>
                                          <p:attrName>ppt_y</p:attrName>
                                        </p:attrNameLst>
                                      </p:cBhvr>
                                      <p:tavLst>
                                        <p:tav tm="0">
                                          <p:val>
                                            <p:strVal val="ppt_y"/>
                                          </p:val>
                                        </p:tav>
                                        <p:tav tm="100000">
                                          <p:val>
                                            <p:strVal val="ppt_y"/>
                                          </p:val>
                                        </p:tav>
                                      </p:tavLst>
                                    </p:anim>
                                    <p:set>
                                      <p:cBhvr>
                                        <p:cTn id="135" dur="1" fill="hold">
                                          <p:stCondLst>
                                            <p:cond delay="2999"/>
                                          </p:stCondLst>
                                        </p:cTn>
                                        <p:tgtEl>
                                          <p:spTgt spid="1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16" presetClass="entr" presetSubtype="37" fill="hold" nodeType="withEffect">
                                  <p:stCondLst>
                                    <p:cond delay="500"/>
                                  </p:stCondLst>
                                  <p:childTnLst>
                                    <p:set>
                                      <p:cBhvr>
                                        <p:cTn id="147" dur="1" fill="hold">
                                          <p:stCondLst>
                                            <p:cond delay="0"/>
                                          </p:stCondLst>
                                        </p:cTn>
                                        <p:tgtEl>
                                          <p:spTgt spid="13"/>
                                        </p:tgtEl>
                                        <p:attrNameLst>
                                          <p:attrName>style.visibility</p:attrName>
                                        </p:attrNameLst>
                                      </p:cBhvr>
                                      <p:to>
                                        <p:strVal val="visible"/>
                                      </p:to>
                                    </p:set>
                                    <p:animEffect transition="in" filter="barn(outVertical)">
                                      <p:cBhvr>
                                        <p:cTn id="148" dur="3000"/>
                                        <p:tgtEl>
                                          <p:spTgt spid="13"/>
                                        </p:tgtEl>
                                      </p:cBhvr>
                                    </p:animEffect>
                                  </p:childTnLst>
                                </p:cTn>
                              </p:par>
                            </p:childTnLst>
                          </p:cTn>
                        </p:par>
                        <p:par>
                          <p:cTn id="149" fill="hold">
                            <p:stCondLst>
                              <p:cond delay="65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14"/>
                                        </p:tgtEl>
                                        <p:attrNameLst>
                                          <p:attrName>style.visibility</p:attrName>
                                        </p:attrNameLst>
                                      </p:cBhvr>
                                      <p:to>
                                        <p:strVal val="visible"/>
                                      </p:to>
                                    </p:set>
                                    <p:animEffect transition="in" filter="fade">
                                      <p:cBhvr>
                                        <p:cTn id="152" dur="1000"/>
                                        <p:tgtEl>
                                          <p:spTgt spid="14"/>
                                        </p:tgtEl>
                                      </p:cBhvr>
                                    </p:animEffect>
                                    <p:anim calcmode="lin" valueType="num">
                                      <p:cBhvr>
                                        <p:cTn id="153" dur="1000" fill="hold"/>
                                        <p:tgtEl>
                                          <p:spTgt spid="14"/>
                                        </p:tgtEl>
                                        <p:attrNameLst>
                                          <p:attrName>ppt_x</p:attrName>
                                        </p:attrNameLst>
                                      </p:cBhvr>
                                      <p:tavLst>
                                        <p:tav tm="0">
                                          <p:val>
                                            <p:strVal val="#ppt_x-.1"/>
                                          </p:val>
                                        </p:tav>
                                        <p:tav tm="100000">
                                          <p:val>
                                            <p:strVal val="#ppt_x"/>
                                          </p:val>
                                        </p:tav>
                                      </p:tavLst>
                                    </p:anim>
                                    <p:anim calcmode="lin" valueType="num">
                                      <p:cBhvr>
                                        <p:cTn id="15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44 Quemada de la sardina en Murcia.jpg"/>
          <p:cNvPicPr>
            <a:picLocks noChangeAspect="1"/>
          </p:cNvPicPr>
          <p:nvPr/>
        </p:nvPicPr>
        <p:blipFill>
          <a:blip r:embed="rId2"/>
          <a:srcRect/>
          <a:stretch>
            <a:fillRect/>
          </a:stretch>
        </p:blipFill>
        <p:spPr bwMode="auto">
          <a:xfrm>
            <a:off x="0" y="1"/>
            <a:ext cx="9144000" cy="5953124"/>
          </a:xfrm>
          <a:prstGeom prst="rect">
            <a:avLst/>
          </a:prstGeom>
          <a:noFill/>
          <a:ln w="9525">
            <a:noFill/>
            <a:miter lim="800000"/>
            <a:headEnd/>
            <a:tailEnd/>
          </a:ln>
          <a:scene3d>
            <a:camera prst="orthographicFront"/>
            <a:lightRig rig="threePt" dir="t"/>
          </a:scene3d>
          <a:sp3d>
            <a:bevelT w="254000" h="127000" prst="coolSlant"/>
          </a:sp3d>
        </p:spPr>
      </p:pic>
      <p:sp>
        <p:nvSpPr>
          <p:cNvPr id="33" name="32 Luna"/>
          <p:cNvSpPr/>
          <p:nvPr/>
        </p:nvSpPr>
        <p:spPr>
          <a:xfrm rot="5400000">
            <a:off x="3768726" y="1411287"/>
            <a:ext cx="1606550" cy="7000875"/>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4" name="33 Luna"/>
          <p:cNvSpPr/>
          <p:nvPr/>
        </p:nvSpPr>
        <p:spPr>
          <a:xfrm rot="5400000">
            <a:off x="3745707" y="897731"/>
            <a:ext cx="1608138" cy="6956425"/>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 name="34 Luna"/>
          <p:cNvSpPr/>
          <p:nvPr/>
        </p:nvSpPr>
        <p:spPr>
          <a:xfrm rot="5400000">
            <a:off x="3768726" y="458787"/>
            <a:ext cx="1606550" cy="7000875"/>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6" name="35 Luna"/>
          <p:cNvSpPr/>
          <p:nvPr/>
        </p:nvSpPr>
        <p:spPr>
          <a:xfrm rot="5400000">
            <a:off x="3731419" y="48419"/>
            <a:ext cx="1608138" cy="6985000"/>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7" name="36 Luna"/>
          <p:cNvSpPr/>
          <p:nvPr/>
        </p:nvSpPr>
        <p:spPr>
          <a:xfrm rot="5400000">
            <a:off x="3668713" y="-439738"/>
            <a:ext cx="1606550" cy="7000875"/>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8" name="37 Luna"/>
          <p:cNvSpPr/>
          <p:nvPr/>
        </p:nvSpPr>
        <p:spPr>
          <a:xfrm rot="5400000">
            <a:off x="3667919" y="-1039019"/>
            <a:ext cx="1608138" cy="7000875"/>
          </a:xfrm>
          <a:prstGeom prst="moon">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9" name="38 Luna"/>
          <p:cNvSpPr/>
          <p:nvPr/>
        </p:nvSpPr>
        <p:spPr>
          <a:xfrm rot="5400000">
            <a:off x="3696494" y="-1505744"/>
            <a:ext cx="1608138" cy="7000875"/>
          </a:xfrm>
          <a:prstGeom prst="moon">
            <a:avLst>
              <a:gd name="adj" fmla="val 47505"/>
            </a:avLst>
          </a:prstGeom>
          <a:solidFill>
            <a:schemeClr val="accent6">
              <a:lumMod val="75000"/>
              <a:alpha val="60000"/>
            </a:schemeClr>
          </a:solidFill>
          <a:ln w="3175">
            <a:solidFill>
              <a:schemeClr val="accent6">
                <a:lumMod val="75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1116013" y="4873625"/>
            <a:ext cx="7199312"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fiesta finaliza con la quema de una gran falla con la forma de una sardina gigante, y un castillo de fuegos artificiales.</a:t>
            </a:r>
          </a:p>
        </p:txBody>
      </p:sp>
    </p:spTree>
  </p:cSld>
  <p:clrMapOvr>
    <a:masterClrMapping/>
  </p:clrMapOvr>
  <mc:AlternateContent xmlns:mc="http://schemas.openxmlformats.org/markup-compatibility/2006" xmlns:p14="http://schemas.microsoft.com/office/powerpoint/2010/main">
    <mc:Choice Requires="p14">
      <p:transition spd="slow" p14:dur="2000" advTm="21000">
        <p14:prism dir="d"/>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additive="base">
                                        <p:cTn id="7" dur="3000" fill="hold"/>
                                        <p:tgtEl>
                                          <p:spTgt spid="33"/>
                                        </p:tgtEl>
                                        <p:attrNameLst>
                                          <p:attrName>ppt_x</p:attrName>
                                        </p:attrNameLst>
                                      </p:cBhvr>
                                      <p:tavLst>
                                        <p:tav tm="0">
                                          <p:val>
                                            <p:strVal val="#ppt_x"/>
                                          </p:val>
                                        </p:tav>
                                        <p:tav tm="100000">
                                          <p:val>
                                            <p:strVal val="#ppt_x"/>
                                          </p:val>
                                        </p:tav>
                                      </p:tavLst>
                                    </p:anim>
                                    <p:anim calcmode="lin" valueType="num">
                                      <p:cBhvr additive="base">
                                        <p:cTn id="8" dur="3000" fill="hold"/>
                                        <p:tgtEl>
                                          <p:spTgt spid="3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3000" fill="hold"/>
                                        <p:tgtEl>
                                          <p:spTgt spid="34"/>
                                        </p:tgtEl>
                                        <p:attrNameLst>
                                          <p:attrName>ppt_x</p:attrName>
                                        </p:attrNameLst>
                                      </p:cBhvr>
                                      <p:tavLst>
                                        <p:tav tm="0">
                                          <p:val>
                                            <p:strVal val="#ppt_x"/>
                                          </p:val>
                                        </p:tav>
                                        <p:tav tm="100000">
                                          <p:val>
                                            <p:strVal val="#ppt_x"/>
                                          </p:val>
                                        </p:tav>
                                      </p:tavLst>
                                    </p:anim>
                                    <p:anim calcmode="lin" valueType="num">
                                      <p:cBhvr additive="base">
                                        <p:cTn id="12" dur="3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3000" fill="hold"/>
                                        <p:tgtEl>
                                          <p:spTgt spid="35"/>
                                        </p:tgtEl>
                                        <p:attrNameLst>
                                          <p:attrName>ppt_x</p:attrName>
                                        </p:attrNameLst>
                                      </p:cBhvr>
                                      <p:tavLst>
                                        <p:tav tm="0">
                                          <p:val>
                                            <p:strVal val="#ppt_x"/>
                                          </p:val>
                                        </p:tav>
                                        <p:tav tm="100000">
                                          <p:val>
                                            <p:strVal val="#ppt_x"/>
                                          </p:val>
                                        </p:tav>
                                      </p:tavLst>
                                    </p:anim>
                                    <p:anim calcmode="lin" valueType="num">
                                      <p:cBhvr additive="base">
                                        <p:cTn id="16" dur="3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3000" fill="hold"/>
                                        <p:tgtEl>
                                          <p:spTgt spid="36"/>
                                        </p:tgtEl>
                                        <p:attrNameLst>
                                          <p:attrName>ppt_x</p:attrName>
                                        </p:attrNameLst>
                                      </p:cBhvr>
                                      <p:tavLst>
                                        <p:tav tm="0">
                                          <p:val>
                                            <p:strVal val="#ppt_x"/>
                                          </p:val>
                                        </p:tav>
                                        <p:tav tm="100000">
                                          <p:val>
                                            <p:strVal val="#ppt_x"/>
                                          </p:val>
                                        </p:tav>
                                      </p:tavLst>
                                    </p:anim>
                                    <p:anim calcmode="lin" valueType="num">
                                      <p:cBhvr additive="base">
                                        <p:cTn id="20" dur="3000" fill="hold"/>
                                        <p:tgtEl>
                                          <p:spTgt spid="3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ppt_x"/>
                                          </p:val>
                                        </p:tav>
                                        <p:tav tm="100000">
                                          <p:val>
                                            <p:strVal val="#ppt_x"/>
                                          </p:val>
                                        </p:tav>
                                      </p:tavLst>
                                    </p:anim>
                                    <p:anim calcmode="lin" valueType="num">
                                      <p:cBhvr additive="base">
                                        <p:cTn id="24" dur="3000" fill="hold"/>
                                        <p:tgtEl>
                                          <p:spTgt spid="3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3000" fill="hold"/>
                                        <p:tgtEl>
                                          <p:spTgt spid="38"/>
                                        </p:tgtEl>
                                        <p:attrNameLst>
                                          <p:attrName>ppt_x</p:attrName>
                                        </p:attrNameLst>
                                      </p:cBhvr>
                                      <p:tavLst>
                                        <p:tav tm="0">
                                          <p:val>
                                            <p:strVal val="#ppt_x"/>
                                          </p:val>
                                        </p:tav>
                                        <p:tav tm="100000">
                                          <p:val>
                                            <p:strVal val="#ppt_x"/>
                                          </p:val>
                                        </p:tav>
                                      </p:tavLst>
                                    </p:anim>
                                    <p:anim calcmode="lin" valueType="num">
                                      <p:cBhvr additive="base">
                                        <p:cTn id="28" dur="3000" fill="hold"/>
                                        <p:tgtEl>
                                          <p:spTgt spid="38"/>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3000" fill="hold"/>
                                        <p:tgtEl>
                                          <p:spTgt spid="39"/>
                                        </p:tgtEl>
                                        <p:attrNameLst>
                                          <p:attrName>ppt_x</p:attrName>
                                        </p:attrNameLst>
                                      </p:cBhvr>
                                      <p:tavLst>
                                        <p:tav tm="0">
                                          <p:val>
                                            <p:strVal val="#ppt_x"/>
                                          </p:val>
                                        </p:tav>
                                        <p:tav tm="100000">
                                          <p:val>
                                            <p:strVal val="#ppt_x"/>
                                          </p:val>
                                        </p:tav>
                                      </p:tavLst>
                                    </p:anim>
                                    <p:anim calcmode="lin" valueType="num">
                                      <p:cBhvr additive="base">
                                        <p:cTn id="32" dur="3000" fill="hold"/>
                                        <p:tgtEl>
                                          <p:spTgt spid="39"/>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33"/>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34"/>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3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36"/>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3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38"/>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39"/>
                                        </p:tgtEl>
                                        <p:attrNameLst>
                                          <p:attrName>r</p:attrName>
                                        </p:attrNameLst>
                                      </p:cBhvr>
                                    </p:animRot>
                                  </p:childTnLst>
                                </p:cTn>
                              </p:par>
                            </p:childTnLst>
                          </p:cTn>
                        </p:par>
                        <p:par>
                          <p:cTn id="47" fill="hold">
                            <p:stCondLst>
                              <p:cond delay="3000"/>
                            </p:stCondLst>
                            <p:childTnLst>
                              <p:par>
                                <p:cTn id="48" presetID="2" presetClass="exit" presetSubtype="1" fill="hold" nodeType="afterEffect">
                                  <p:stCondLst>
                                    <p:cond delay="0"/>
                                  </p:stCondLst>
                                  <p:childTnLst>
                                    <p:anim calcmode="lin" valueType="num">
                                      <p:cBhvr additive="base">
                                        <p:cTn id="49" dur="3000"/>
                                        <p:tgtEl>
                                          <p:spTgt spid="33"/>
                                        </p:tgtEl>
                                        <p:attrNameLst>
                                          <p:attrName>ppt_x</p:attrName>
                                        </p:attrNameLst>
                                      </p:cBhvr>
                                      <p:tavLst>
                                        <p:tav tm="0">
                                          <p:val>
                                            <p:strVal val="ppt_x"/>
                                          </p:val>
                                        </p:tav>
                                        <p:tav tm="100000">
                                          <p:val>
                                            <p:strVal val="ppt_x"/>
                                          </p:val>
                                        </p:tav>
                                      </p:tavLst>
                                    </p:anim>
                                    <p:anim calcmode="lin" valueType="num">
                                      <p:cBhvr additive="base">
                                        <p:cTn id="50" dur="3000"/>
                                        <p:tgtEl>
                                          <p:spTgt spid="33"/>
                                        </p:tgtEl>
                                        <p:attrNameLst>
                                          <p:attrName>ppt_y</p:attrName>
                                        </p:attrNameLst>
                                      </p:cBhvr>
                                      <p:tavLst>
                                        <p:tav tm="0">
                                          <p:val>
                                            <p:strVal val="ppt_y"/>
                                          </p:val>
                                        </p:tav>
                                        <p:tav tm="100000">
                                          <p:val>
                                            <p:strVal val="0-ppt_h/2"/>
                                          </p:val>
                                        </p:tav>
                                      </p:tavLst>
                                    </p:anim>
                                    <p:set>
                                      <p:cBhvr>
                                        <p:cTn id="51" dur="1" fill="hold">
                                          <p:stCondLst>
                                            <p:cond delay="2999"/>
                                          </p:stCondLst>
                                        </p:cTn>
                                        <p:tgtEl>
                                          <p:spTgt spid="33"/>
                                        </p:tgtEl>
                                        <p:attrNameLst>
                                          <p:attrName>style.visibility</p:attrName>
                                        </p:attrNameLst>
                                      </p:cBhvr>
                                      <p:to>
                                        <p:strVal val="hidden"/>
                                      </p:to>
                                    </p:set>
                                  </p:childTnLst>
                                </p:cTn>
                              </p:par>
                              <p:par>
                                <p:cTn id="52" presetID="2" presetClass="exit" presetSubtype="1" fill="hold" nodeType="withEffect">
                                  <p:stCondLst>
                                    <p:cond delay="0"/>
                                  </p:stCondLst>
                                  <p:childTnLst>
                                    <p:anim calcmode="lin" valueType="num">
                                      <p:cBhvr additive="base">
                                        <p:cTn id="53" dur="3000"/>
                                        <p:tgtEl>
                                          <p:spTgt spid="34"/>
                                        </p:tgtEl>
                                        <p:attrNameLst>
                                          <p:attrName>ppt_x</p:attrName>
                                        </p:attrNameLst>
                                      </p:cBhvr>
                                      <p:tavLst>
                                        <p:tav tm="0">
                                          <p:val>
                                            <p:strVal val="ppt_x"/>
                                          </p:val>
                                        </p:tav>
                                        <p:tav tm="100000">
                                          <p:val>
                                            <p:strVal val="ppt_x"/>
                                          </p:val>
                                        </p:tav>
                                      </p:tavLst>
                                    </p:anim>
                                    <p:anim calcmode="lin" valueType="num">
                                      <p:cBhvr additive="base">
                                        <p:cTn id="54" dur="3000"/>
                                        <p:tgtEl>
                                          <p:spTgt spid="34"/>
                                        </p:tgtEl>
                                        <p:attrNameLst>
                                          <p:attrName>ppt_y</p:attrName>
                                        </p:attrNameLst>
                                      </p:cBhvr>
                                      <p:tavLst>
                                        <p:tav tm="0">
                                          <p:val>
                                            <p:strVal val="ppt_y"/>
                                          </p:val>
                                        </p:tav>
                                        <p:tav tm="100000">
                                          <p:val>
                                            <p:strVal val="0-ppt_h/2"/>
                                          </p:val>
                                        </p:tav>
                                      </p:tavLst>
                                    </p:anim>
                                    <p:set>
                                      <p:cBhvr>
                                        <p:cTn id="55" dur="1" fill="hold">
                                          <p:stCondLst>
                                            <p:cond delay="2999"/>
                                          </p:stCondLst>
                                        </p:cTn>
                                        <p:tgtEl>
                                          <p:spTgt spid="34"/>
                                        </p:tgtEl>
                                        <p:attrNameLst>
                                          <p:attrName>style.visibility</p:attrName>
                                        </p:attrNameLst>
                                      </p:cBhvr>
                                      <p:to>
                                        <p:strVal val="hidden"/>
                                      </p:to>
                                    </p:set>
                                  </p:childTnLst>
                                </p:cTn>
                              </p:par>
                              <p:par>
                                <p:cTn id="56" presetID="2" presetClass="exit" presetSubtype="1" fill="hold" nodeType="withEffect">
                                  <p:stCondLst>
                                    <p:cond delay="0"/>
                                  </p:stCondLst>
                                  <p:childTnLst>
                                    <p:anim calcmode="lin" valueType="num">
                                      <p:cBhvr additive="base">
                                        <p:cTn id="57" dur="3000"/>
                                        <p:tgtEl>
                                          <p:spTgt spid="35"/>
                                        </p:tgtEl>
                                        <p:attrNameLst>
                                          <p:attrName>ppt_x</p:attrName>
                                        </p:attrNameLst>
                                      </p:cBhvr>
                                      <p:tavLst>
                                        <p:tav tm="0">
                                          <p:val>
                                            <p:strVal val="ppt_x"/>
                                          </p:val>
                                        </p:tav>
                                        <p:tav tm="100000">
                                          <p:val>
                                            <p:strVal val="ppt_x"/>
                                          </p:val>
                                        </p:tav>
                                      </p:tavLst>
                                    </p:anim>
                                    <p:anim calcmode="lin" valueType="num">
                                      <p:cBhvr additive="base">
                                        <p:cTn id="58" dur="3000"/>
                                        <p:tgtEl>
                                          <p:spTgt spid="35"/>
                                        </p:tgtEl>
                                        <p:attrNameLst>
                                          <p:attrName>ppt_y</p:attrName>
                                        </p:attrNameLst>
                                      </p:cBhvr>
                                      <p:tavLst>
                                        <p:tav tm="0">
                                          <p:val>
                                            <p:strVal val="ppt_y"/>
                                          </p:val>
                                        </p:tav>
                                        <p:tav tm="100000">
                                          <p:val>
                                            <p:strVal val="0-ppt_h/2"/>
                                          </p:val>
                                        </p:tav>
                                      </p:tavLst>
                                    </p:anim>
                                    <p:set>
                                      <p:cBhvr>
                                        <p:cTn id="59" dur="1" fill="hold">
                                          <p:stCondLst>
                                            <p:cond delay="2999"/>
                                          </p:stCondLst>
                                        </p:cTn>
                                        <p:tgtEl>
                                          <p:spTgt spid="35"/>
                                        </p:tgtEl>
                                        <p:attrNameLst>
                                          <p:attrName>style.visibility</p:attrName>
                                        </p:attrNameLst>
                                      </p:cBhvr>
                                      <p:to>
                                        <p:strVal val="hidden"/>
                                      </p:to>
                                    </p:set>
                                  </p:childTnLst>
                                </p:cTn>
                              </p:par>
                              <p:par>
                                <p:cTn id="60" presetID="2" presetClass="exit" presetSubtype="1" fill="hold" nodeType="withEffect">
                                  <p:stCondLst>
                                    <p:cond delay="0"/>
                                  </p:stCondLst>
                                  <p:childTnLst>
                                    <p:anim calcmode="lin" valueType="num">
                                      <p:cBhvr additive="base">
                                        <p:cTn id="61" dur="3000"/>
                                        <p:tgtEl>
                                          <p:spTgt spid="36"/>
                                        </p:tgtEl>
                                        <p:attrNameLst>
                                          <p:attrName>ppt_x</p:attrName>
                                        </p:attrNameLst>
                                      </p:cBhvr>
                                      <p:tavLst>
                                        <p:tav tm="0">
                                          <p:val>
                                            <p:strVal val="ppt_x"/>
                                          </p:val>
                                        </p:tav>
                                        <p:tav tm="100000">
                                          <p:val>
                                            <p:strVal val="ppt_x"/>
                                          </p:val>
                                        </p:tav>
                                      </p:tavLst>
                                    </p:anim>
                                    <p:anim calcmode="lin" valueType="num">
                                      <p:cBhvr additive="base">
                                        <p:cTn id="62" dur="3000"/>
                                        <p:tgtEl>
                                          <p:spTgt spid="36"/>
                                        </p:tgtEl>
                                        <p:attrNameLst>
                                          <p:attrName>ppt_y</p:attrName>
                                        </p:attrNameLst>
                                      </p:cBhvr>
                                      <p:tavLst>
                                        <p:tav tm="0">
                                          <p:val>
                                            <p:strVal val="ppt_y"/>
                                          </p:val>
                                        </p:tav>
                                        <p:tav tm="100000">
                                          <p:val>
                                            <p:strVal val="0-ppt_h/2"/>
                                          </p:val>
                                        </p:tav>
                                      </p:tavLst>
                                    </p:anim>
                                    <p:set>
                                      <p:cBhvr>
                                        <p:cTn id="63" dur="1" fill="hold">
                                          <p:stCondLst>
                                            <p:cond delay="2999"/>
                                          </p:stCondLst>
                                        </p:cTn>
                                        <p:tgtEl>
                                          <p:spTgt spid="36"/>
                                        </p:tgtEl>
                                        <p:attrNameLst>
                                          <p:attrName>style.visibility</p:attrName>
                                        </p:attrNameLst>
                                      </p:cBhvr>
                                      <p:to>
                                        <p:strVal val="hidden"/>
                                      </p:to>
                                    </p:set>
                                  </p:childTnLst>
                                </p:cTn>
                              </p:par>
                              <p:par>
                                <p:cTn id="64" presetID="2" presetClass="exit" presetSubtype="1" fill="hold" nodeType="withEffect">
                                  <p:stCondLst>
                                    <p:cond delay="0"/>
                                  </p:stCondLst>
                                  <p:childTnLst>
                                    <p:anim calcmode="lin" valueType="num">
                                      <p:cBhvr additive="base">
                                        <p:cTn id="65" dur="3000"/>
                                        <p:tgtEl>
                                          <p:spTgt spid="37"/>
                                        </p:tgtEl>
                                        <p:attrNameLst>
                                          <p:attrName>ppt_x</p:attrName>
                                        </p:attrNameLst>
                                      </p:cBhvr>
                                      <p:tavLst>
                                        <p:tav tm="0">
                                          <p:val>
                                            <p:strVal val="ppt_x"/>
                                          </p:val>
                                        </p:tav>
                                        <p:tav tm="100000">
                                          <p:val>
                                            <p:strVal val="ppt_x"/>
                                          </p:val>
                                        </p:tav>
                                      </p:tavLst>
                                    </p:anim>
                                    <p:anim calcmode="lin" valueType="num">
                                      <p:cBhvr additive="base">
                                        <p:cTn id="66" dur="3000"/>
                                        <p:tgtEl>
                                          <p:spTgt spid="37"/>
                                        </p:tgtEl>
                                        <p:attrNameLst>
                                          <p:attrName>ppt_y</p:attrName>
                                        </p:attrNameLst>
                                      </p:cBhvr>
                                      <p:tavLst>
                                        <p:tav tm="0">
                                          <p:val>
                                            <p:strVal val="ppt_y"/>
                                          </p:val>
                                        </p:tav>
                                        <p:tav tm="100000">
                                          <p:val>
                                            <p:strVal val="0-ppt_h/2"/>
                                          </p:val>
                                        </p:tav>
                                      </p:tavLst>
                                    </p:anim>
                                    <p:set>
                                      <p:cBhvr>
                                        <p:cTn id="67" dur="1" fill="hold">
                                          <p:stCondLst>
                                            <p:cond delay="2999"/>
                                          </p:stCondLst>
                                        </p:cTn>
                                        <p:tgtEl>
                                          <p:spTgt spid="37"/>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38"/>
                                        </p:tgtEl>
                                        <p:attrNameLst>
                                          <p:attrName>ppt_x</p:attrName>
                                        </p:attrNameLst>
                                      </p:cBhvr>
                                      <p:tavLst>
                                        <p:tav tm="0">
                                          <p:val>
                                            <p:strVal val="ppt_x"/>
                                          </p:val>
                                        </p:tav>
                                        <p:tav tm="100000">
                                          <p:val>
                                            <p:strVal val="ppt_x"/>
                                          </p:val>
                                        </p:tav>
                                      </p:tavLst>
                                    </p:anim>
                                    <p:anim calcmode="lin" valueType="num">
                                      <p:cBhvr additive="base">
                                        <p:cTn id="70" dur="3000"/>
                                        <p:tgtEl>
                                          <p:spTgt spid="38"/>
                                        </p:tgtEl>
                                        <p:attrNameLst>
                                          <p:attrName>ppt_y</p:attrName>
                                        </p:attrNameLst>
                                      </p:cBhvr>
                                      <p:tavLst>
                                        <p:tav tm="0">
                                          <p:val>
                                            <p:strVal val="ppt_y"/>
                                          </p:val>
                                        </p:tav>
                                        <p:tav tm="100000">
                                          <p:val>
                                            <p:strVal val="0-ppt_h/2"/>
                                          </p:val>
                                        </p:tav>
                                      </p:tavLst>
                                    </p:anim>
                                    <p:set>
                                      <p:cBhvr>
                                        <p:cTn id="71" dur="1" fill="hold">
                                          <p:stCondLst>
                                            <p:cond delay="2999"/>
                                          </p:stCondLst>
                                        </p:cTn>
                                        <p:tgtEl>
                                          <p:spTgt spid="38"/>
                                        </p:tgtEl>
                                        <p:attrNameLst>
                                          <p:attrName>style.visibility</p:attrName>
                                        </p:attrNameLst>
                                      </p:cBhvr>
                                      <p:to>
                                        <p:strVal val="hidden"/>
                                      </p:to>
                                    </p:set>
                                  </p:childTnLst>
                                </p:cTn>
                              </p:par>
                              <p:par>
                                <p:cTn id="72" presetID="2" presetClass="exit" presetSubtype="1" fill="hold" nodeType="withEffect">
                                  <p:stCondLst>
                                    <p:cond delay="0"/>
                                  </p:stCondLst>
                                  <p:childTnLst>
                                    <p:anim calcmode="lin" valueType="num">
                                      <p:cBhvr additive="base">
                                        <p:cTn id="73" dur="3000"/>
                                        <p:tgtEl>
                                          <p:spTgt spid="39"/>
                                        </p:tgtEl>
                                        <p:attrNameLst>
                                          <p:attrName>ppt_x</p:attrName>
                                        </p:attrNameLst>
                                      </p:cBhvr>
                                      <p:tavLst>
                                        <p:tav tm="0">
                                          <p:val>
                                            <p:strVal val="ppt_x"/>
                                          </p:val>
                                        </p:tav>
                                        <p:tav tm="100000">
                                          <p:val>
                                            <p:strVal val="ppt_x"/>
                                          </p:val>
                                        </p:tav>
                                      </p:tavLst>
                                    </p:anim>
                                    <p:anim calcmode="lin" valueType="num">
                                      <p:cBhvr additive="base">
                                        <p:cTn id="74" dur="3000"/>
                                        <p:tgtEl>
                                          <p:spTgt spid="39"/>
                                        </p:tgtEl>
                                        <p:attrNameLst>
                                          <p:attrName>ppt_y</p:attrName>
                                        </p:attrNameLst>
                                      </p:cBhvr>
                                      <p:tavLst>
                                        <p:tav tm="0">
                                          <p:val>
                                            <p:strVal val="ppt_y"/>
                                          </p:val>
                                        </p:tav>
                                        <p:tav tm="100000">
                                          <p:val>
                                            <p:strVal val="0-ppt_h/2"/>
                                          </p:val>
                                        </p:tav>
                                      </p:tavLst>
                                    </p:anim>
                                    <p:set>
                                      <p:cBhvr>
                                        <p:cTn id="75" dur="1" fill="hold">
                                          <p:stCondLst>
                                            <p:cond delay="2999"/>
                                          </p:stCondLst>
                                        </p:cTn>
                                        <p:tgtEl>
                                          <p:spTgt spid="39"/>
                                        </p:tgtEl>
                                        <p:attrNameLst>
                                          <p:attrName>style.visibility</p:attrName>
                                        </p:attrNameLst>
                                      </p:cBhvr>
                                      <p:to>
                                        <p:strVal val="hidden"/>
                                      </p:to>
                                    </p:set>
                                  </p:childTnLst>
                                </p:cTn>
                              </p:par>
                              <p:par>
                                <p:cTn id="76" presetID="8" presetClass="emph" presetSubtype="0" fill="hold" nodeType="withEffect">
                                  <p:stCondLst>
                                    <p:cond delay="0"/>
                                  </p:stCondLst>
                                  <p:childTnLst>
                                    <p:animRot by="-21600000">
                                      <p:cBhvr>
                                        <p:cTn id="77" dur="3000" fill="hold"/>
                                        <p:tgtEl>
                                          <p:spTgt spid="3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34"/>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3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3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3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3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9"/>
                                        </p:tgtEl>
                                        <p:attrNameLst>
                                          <p:attrName>r</p:attrName>
                                        </p:attrNameLst>
                                      </p:cBhvr>
                                    </p:animRot>
                                  </p:childTnLst>
                                </p:cTn>
                              </p:par>
                              <p:par>
                                <p:cTn id="90" presetID="2" presetClass="entr" presetSubtype="4" fill="hold" nodeType="withEffect">
                                  <p:stCondLst>
                                    <p:cond delay="0"/>
                                  </p:stCondLst>
                                  <p:childTnLst>
                                    <p:set>
                                      <p:cBhvr>
                                        <p:cTn id="91" dur="1" fill="hold">
                                          <p:stCondLst>
                                            <p:cond delay="0"/>
                                          </p:stCondLst>
                                        </p:cTn>
                                        <p:tgtEl>
                                          <p:spTgt spid="10"/>
                                        </p:tgtEl>
                                        <p:attrNameLst>
                                          <p:attrName>style.visibility</p:attrName>
                                        </p:attrNameLst>
                                      </p:cBhvr>
                                      <p:to>
                                        <p:strVal val="visible"/>
                                      </p:to>
                                    </p:set>
                                    <p:anim calcmode="lin" valueType="num">
                                      <p:cBhvr additive="base">
                                        <p:cTn id="92" dur="3000" fill="hold"/>
                                        <p:tgtEl>
                                          <p:spTgt spid="10"/>
                                        </p:tgtEl>
                                        <p:attrNameLst>
                                          <p:attrName>ppt_x</p:attrName>
                                        </p:attrNameLst>
                                      </p:cBhvr>
                                      <p:tavLst>
                                        <p:tav tm="0">
                                          <p:val>
                                            <p:strVal val="#ppt_x"/>
                                          </p:val>
                                        </p:tav>
                                        <p:tav tm="100000">
                                          <p:val>
                                            <p:strVal val="#ppt_x"/>
                                          </p:val>
                                        </p:tav>
                                      </p:tavLst>
                                    </p:anim>
                                    <p:anim calcmode="lin" valueType="num">
                                      <p:cBhvr additive="base">
                                        <p:cTn id="93" dur="3000" fill="hold"/>
                                        <p:tgtEl>
                                          <p:spTgt spid="10"/>
                                        </p:tgtEl>
                                        <p:attrNameLst>
                                          <p:attrName>ppt_y</p:attrName>
                                        </p:attrNameLst>
                                      </p:cBhvr>
                                      <p:tavLst>
                                        <p:tav tm="0">
                                          <p:val>
                                            <p:strVal val="1+#ppt_h/2"/>
                                          </p:val>
                                        </p:tav>
                                        <p:tav tm="100000">
                                          <p:val>
                                            <p:strVal val="#ppt_y"/>
                                          </p:val>
                                        </p:tav>
                                      </p:tavLst>
                                    </p:anim>
                                  </p:childTnLst>
                                </p:cTn>
                              </p:par>
                              <p:par>
                                <p:cTn id="94" presetID="16" presetClass="entr" presetSubtype="37" fill="hold" nodeType="with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barn(outVertical)">
                                      <p:cBhvr>
                                        <p:cTn id="96" dur="3000"/>
                                        <p:tgtEl>
                                          <p:spTgt spid="10"/>
                                        </p:tgtEl>
                                      </p:cBhvr>
                                    </p:animEffect>
                                  </p:childTnLst>
                                </p:cTn>
                              </p:par>
                            </p:childTnLst>
                          </p:cTn>
                        </p:par>
                        <p:par>
                          <p:cTn id="97" fill="hold">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1"/>
                                        </p:tgtEl>
                                        <p:attrNameLst>
                                          <p:attrName>style.visibility</p:attrName>
                                        </p:attrNameLst>
                                      </p:cBhvr>
                                      <p:to>
                                        <p:strVal val="visible"/>
                                      </p:to>
                                    </p:set>
                                    <p:animEffect transition="in" filter="fade">
                                      <p:cBhvr>
                                        <p:cTn id="100" dur="1000"/>
                                        <p:tgtEl>
                                          <p:spTgt spid="11"/>
                                        </p:tgtEl>
                                      </p:cBhvr>
                                    </p:animEffect>
                                    <p:anim calcmode="lin" valueType="num">
                                      <p:cBhvr>
                                        <p:cTn id="101" dur="1000" fill="hold"/>
                                        <p:tgtEl>
                                          <p:spTgt spid="11"/>
                                        </p:tgtEl>
                                        <p:attrNameLst>
                                          <p:attrName>ppt_x</p:attrName>
                                        </p:attrNameLst>
                                      </p:cBhvr>
                                      <p:tavLst>
                                        <p:tav tm="0">
                                          <p:val>
                                            <p:strVal val="#ppt_x-.1"/>
                                          </p:val>
                                        </p:tav>
                                        <p:tav tm="100000">
                                          <p:val>
                                            <p:strVal val="#ppt_x"/>
                                          </p:val>
                                        </p:tav>
                                      </p:tavLst>
                                    </p:anim>
                                    <p:anim calcmode="lin" valueType="num">
                                      <p:cBhvr>
                                        <p:cTn id="10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2-national-geographic.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sp>
        <p:nvSpPr>
          <p:cNvPr id="28" name="27 Luna"/>
          <p:cNvSpPr/>
          <p:nvPr/>
        </p:nvSpPr>
        <p:spPr>
          <a:xfrm rot="1689553">
            <a:off x="4251325" y="-427038"/>
            <a:ext cx="3478213" cy="5721351"/>
          </a:xfrm>
          <a:prstGeom prst="moon">
            <a:avLst>
              <a:gd name="adj" fmla="val 2171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Luna"/>
          <p:cNvSpPr/>
          <p:nvPr/>
        </p:nvSpPr>
        <p:spPr>
          <a:xfrm rot="20130617" flipH="1">
            <a:off x="1238250" y="-293688"/>
            <a:ext cx="3629025" cy="5635626"/>
          </a:xfrm>
          <a:prstGeom prst="moon">
            <a:avLst>
              <a:gd name="adj" fmla="val 2434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0" name="29 Luna"/>
          <p:cNvSpPr/>
          <p:nvPr/>
        </p:nvSpPr>
        <p:spPr>
          <a:xfrm rot="20130617" flipH="1">
            <a:off x="1395413" y="200025"/>
            <a:ext cx="3629025" cy="5118100"/>
          </a:xfrm>
          <a:prstGeom prst="moon">
            <a:avLst>
              <a:gd name="adj" fmla="val 2434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1" name="30 Luna"/>
          <p:cNvSpPr/>
          <p:nvPr/>
        </p:nvSpPr>
        <p:spPr>
          <a:xfrm rot="1689553">
            <a:off x="4214813" y="71438"/>
            <a:ext cx="3232150" cy="5157787"/>
          </a:xfrm>
          <a:prstGeom prst="moon">
            <a:avLst>
              <a:gd name="adj" fmla="val 2171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2" name="31 Luna"/>
          <p:cNvSpPr/>
          <p:nvPr/>
        </p:nvSpPr>
        <p:spPr>
          <a:xfrm rot="20130617" flipH="1">
            <a:off x="1557338" y="720725"/>
            <a:ext cx="3973512" cy="4511675"/>
          </a:xfrm>
          <a:prstGeom prst="moon">
            <a:avLst>
              <a:gd name="adj" fmla="val 2434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3" name="32 Luna"/>
          <p:cNvSpPr/>
          <p:nvPr/>
        </p:nvSpPr>
        <p:spPr>
          <a:xfrm rot="1689553">
            <a:off x="3956050" y="557213"/>
            <a:ext cx="3297238" cy="4568825"/>
          </a:xfrm>
          <a:prstGeom prst="moon">
            <a:avLst>
              <a:gd name="adj" fmla="val 2171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4" name="33 Luna"/>
          <p:cNvSpPr/>
          <p:nvPr/>
        </p:nvSpPr>
        <p:spPr>
          <a:xfrm rot="20130617" flipH="1">
            <a:off x="1876425" y="1276350"/>
            <a:ext cx="3657600" cy="3897313"/>
          </a:xfrm>
          <a:prstGeom prst="moon">
            <a:avLst>
              <a:gd name="adj" fmla="val 2434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5" name="34 Luna"/>
          <p:cNvSpPr/>
          <p:nvPr/>
        </p:nvSpPr>
        <p:spPr>
          <a:xfrm rot="1367760">
            <a:off x="3810000" y="1304925"/>
            <a:ext cx="3257550" cy="4041775"/>
          </a:xfrm>
          <a:prstGeom prst="moon">
            <a:avLst>
              <a:gd name="adj" fmla="val 2171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6" name="35 Luna"/>
          <p:cNvSpPr/>
          <p:nvPr/>
        </p:nvSpPr>
        <p:spPr>
          <a:xfrm rot="20425737" flipH="1">
            <a:off x="1974850" y="1852613"/>
            <a:ext cx="3617913" cy="3417887"/>
          </a:xfrm>
          <a:prstGeom prst="moon">
            <a:avLst>
              <a:gd name="adj" fmla="val 24345"/>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37" name="36 Luna"/>
          <p:cNvSpPr/>
          <p:nvPr/>
        </p:nvSpPr>
        <p:spPr>
          <a:xfrm rot="1367760">
            <a:off x="3967163" y="1895475"/>
            <a:ext cx="2565400" cy="3363913"/>
          </a:xfrm>
          <a:prstGeom prst="moon">
            <a:avLst>
              <a:gd name="adj" fmla="val 24523"/>
            </a:avLst>
          </a:prstGeom>
          <a:solidFill>
            <a:srgbClr val="002060">
              <a:alpha val="60000"/>
            </a:srgbClr>
          </a:solidFill>
          <a:ln w="3175">
            <a:solidFill>
              <a:schemeClr val="bg2">
                <a:lumMod val="60000"/>
                <a:lumOff val="40000"/>
              </a:schemeClr>
            </a:solidFill>
            <a:prstDash val="sysDot"/>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827088"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las 19:00 horas comienza en la plaza de Cervantes el último acto  de los Carnavales de Alcalá de Henares con el tradicional Entierro  de la sardina.</a:t>
            </a:r>
          </a:p>
        </p:txBody>
      </p:sp>
      <p:sp>
        <p:nvSpPr>
          <p:cNvPr id="15" name="14 CuadroTexto"/>
          <p:cNvSpPr txBox="1"/>
          <p:nvPr/>
        </p:nvSpPr>
        <p:spPr>
          <a:xfrm>
            <a:off x="2352037" y="814700"/>
            <a:ext cx="4366901" cy="646331"/>
          </a:xfrm>
          <a:prstGeom prst="rect">
            <a:avLst/>
          </a:prstGeom>
          <a:no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scene3d>
              <a:camera prst="orthographicFront"/>
              <a:lightRig rig="threePt" dir="t"/>
            </a:scene3d>
            <a:sp3d extrusionH="57150">
              <a:bevelT w="82550" h="38100" prst="coolSlant"/>
            </a:sp3d>
          </a:bodyPr>
          <a:lstStyle/>
          <a:p>
            <a:pPr>
              <a:defRPr/>
            </a:pPr>
            <a:r>
              <a:rPr lang="es-ES" sz="36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rPr>
              <a:t>Alcalá de Henares</a:t>
            </a:r>
            <a:endParaRPr lang="es-ES" sz="36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split orient="vert" dir="in"/>
      </p:transition>
    </mc:Choice>
    <mc:Fallback xmlns="">
      <p:transition spd="slow" advTm="26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ppt_x"/>
                                          </p:val>
                                        </p:tav>
                                        <p:tav tm="100000">
                                          <p:val>
                                            <p:strVal val="#ppt_x"/>
                                          </p:val>
                                        </p:tav>
                                      </p:tavLst>
                                    </p:anim>
                                    <p:anim calcmode="lin" valueType="num">
                                      <p:cBhvr additive="base">
                                        <p:cTn id="8" dur="30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3000" fill="hold"/>
                                        <p:tgtEl>
                                          <p:spTgt spid="30"/>
                                        </p:tgtEl>
                                        <p:attrNameLst>
                                          <p:attrName>ppt_x</p:attrName>
                                        </p:attrNameLst>
                                      </p:cBhvr>
                                      <p:tavLst>
                                        <p:tav tm="0">
                                          <p:val>
                                            <p:strVal val="#ppt_x"/>
                                          </p:val>
                                        </p:tav>
                                        <p:tav tm="100000">
                                          <p:val>
                                            <p:strVal val="#ppt_x"/>
                                          </p:val>
                                        </p:tav>
                                      </p:tavLst>
                                    </p:anim>
                                    <p:anim calcmode="lin" valueType="num">
                                      <p:cBhvr additive="base">
                                        <p:cTn id="12" dur="30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3000" fill="hold"/>
                                        <p:tgtEl>
                                          <p:spTgt spid="32"/>
                                        </p:tgtEl>
                                        <p:attrNameLst>
                                          <p:attrName>ppt_x</p:attrName>
                                        </p:attrNameLst>
                                      </p:cBhvr>
                                      <p:tavLst>
                                        <p:tav tm="0">
                                          <p:val>
                                            <p:strVal val="#ppt_x"/>
                                          </p:val>
                                        </p:tav>
                                        <p:tav tm="100000">
                                          <p:val>
                                            <p:strVal val="#ppt_x"/>
                                          </p:val>
                                        </p:tav>
                                      </p:tavLst>
                                    </p:anim>
                                    <p:anim calcmode="lin" valueType="num">
                                      <p:cBhvr additive="base">
                                        <p:cTn id="16" dur="30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3000" fill="hold"/>
                                        <p:tgtEl>
                                          <p:spTgt spid="34"/>
                                        </p:tgtEl>
                                        <p:attrNameLst>
                                          <p:attrName>ppt_x</p:attrName>
                                        </p:attrNameLst>
                                      </p:cBhvr>
                                      <p:tavLst>
                                        <p:tav tm="0">
                                          <p:val>
                                            <p:strVal val="#ppt_x"/>
                                          </p:val>
                                        </p:tav>
                                        <p:tav tm="100000">
                                          <p:val>
                                            <p:strVal val="#ppt_x"/>
                                          </p:val>
                                        </p:tav>
                                      </p:tavLst>
                                    </p:anim>
                                    <p:anim calcmode="lin" valueType="num">
                                      <p:cBhvr additive="base">
                                        <p:cTn id="20" dur="30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3000" fill="hold"/>
                                        <p:tgtEl>
                                          <p:spTgt spid="36"/>
                                        </p:tgtEl>
                                        <p:attrNameLst>
                                          <p:attrName>ppt_x</p:attrName>
                                        </p:attrNameLst>
                                      </p:cBhvr>
                                      <p:tavLst>
                                        <p:tav tm="0">
                                          <p:val>
                                            <p:strVal val="#ppt_x"/>
                                          </p:val>
                                        </p:tav>
                                        <p:tav tm="100000">
                                          <p:val>
                                            <p:strVal val="#ppt_x"/>
                                          </p:val>
                                        </p:tav>
                                      </p:tavLst>
                                    </p:anim>
                                    <p:anim calcmode="lin" valueType="num">
                                      <p:cBhvr additive="base">
                                        <p:cTn id="24" dur="3000" fill="hold"/>
                                        <p:tgtEl>
                                          <p:spTgt spid="36"/>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3000" fill="hold"/>
                                        <p:tgtEl>
                                          <p:spTgt spid="29"/>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30"/>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36"/>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0" fill="hold"/>
                                        <p:tgtEl>
                                          <p:spTgt spid="28"/>
                                        </p:tgtEl>
                                        <p:attrNameLst>
                                          <p:attrName>ppt_x</p:attrName>
                                        </p:attrNameLst>
                                      </p:cBhvr>
                                      <p:tavLst>
                                        <p:tav tm="0">
                                          <p:val>
                                            <p:strVal val="#ppt_x"/>
                                          </p:val>
                                        </p:tav>
                                        <p:tav tm="100000">
                                          <p:val>
                                            <p:strVal val="#ppt_x"/>
                                          </p:val>
                                        </p:tav>
                                      </p:tavLst>
                                    </p:anim>
                                    <p:anim calcmode="lin" valueType="num">
                                      <p:cBhvr additive="base">
                                        <p:cTn id="38" dur="3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3000" fill="hold"/>
                                        <p:tgtEl>
                                          <p:spTgt spid="31"/>
                                        </p:tgtEl>
                                        <p:attrNameLst>
                                          <p:attrName>ppt_x</p:attrName>
                                        </p:attrNameLst>
                                      </p:cBhvr>
                                      <p:tavLst>
                                        <p:tav tm="0">
                                          <p:val>
                                            <p:strVal val="#ppt_x"/>
                                          </p:val>
                                        </p:tav>
                                        <p:tav tm="100000">
                                          <p:val>
                                            <p:strVal val="#ppt_x"/>
                                          </p:val>
                                        </p:tav>
                                      </p:tavLst>
                                    </p:anim>
                                    <p:anim calcmode="lin" valueType="num">
                                      <p:cBhvr additive="base">
                                        <p:cTn id="42" dur="3000" fill="hold"/>
                                        <p:tgtEl>
                                          <p:spTgt spid="3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3000" fill="hold"/>
                                        <p:tgtEl>
                                          <p:spTgt spid="33"/>
                                        </p:tgtEl>
                                        <p:attrNameLst>
                                          <p:attrName>ppt_x</p:attrName>
                                        </p:attrNameLst>
                                      </p:cBhvr>
                                      <p:tavLst>
                                        <p:tav tm="0">
                                          <p:val>
                                            <p:strVal val="#ppt_x"/>
                                          </p:val>
                                        </p:tav>
                                        <p:tav tm="100000">
                                          <p:val>
                                            <p:strVal val="#ppt_x"/>
                                          </p:val>
                                        </p:tav>
                                      </p:tavLst>
                                    </p:anim>
                                    <p:anim calcmode="lin" valueType="num">
                                      <p:cBhvr additive="base">
                                        <p:cTn id="46" dur="300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000" fill="hold"/>
                                        <p:tgtEl>
                                          <p:spTgt spid="35"/>
                                        </p:tgtEl>
                                        <p:attrNameLst>
                                          <p:attrName>ppt_x</p:attrName>
                                        </p:attrNameLst>
                                      </p:cBhvr>
                                      <p:tavLst>
                                        <p:tav tm="0">
                                          <p:val>
                                            <p:strVal val="#ppt_x"/>
                                          </p:val>
                                        </p:tav>
                                        <p:tav tm="100000">
                                          <p:val>
                                            <p:strVal val="#ppt_x"/>
                                          </p:val>
                                        </p:tav>
                                      </p:tavLst>
                                    </p:anim>
                                    <p:anim calcmode="lin" valueType="num">
                                      <p:cBhvr additive="base">
                                        <p:cTn id="50" dur="300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3000" fill="hold"/>
                                        <p:tgtEl>
                                          <p:spTgt spid="37"/>
                                        </p:tgtEl>
                                        <p:attrNameLst>
                                          <p:attrName>ppt_x</p:attrName>
                                        </p:attrNameLst>
                                      </p:cBhvr>
                                      <p:tavLst>
                                        <p:tav tm="0">
                                          <p:val>
                                            <p:strVal val="#ppt_x"/>
                                          </p:val>
                                        </p:tav>
                                        <p:tav tm="100000">
                                          <p:val>
                                            <p:strVal val="#ppt_x"/>
                                          </p:val>
                                        </p:tav>
                                      </p:tavLst>
                                    </p:anim>
                                    <p:anim calcmode="lin" valueType="num">
                                      <p:cBhvr additive="base">
                                        <p:cTn id="54" dur="3000" fill="hold"/>
                                        <p:tgtEl>
                                          <p:spTgt spid="37"/>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2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3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3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7"/>
                                        </p:tgtEl>
                                        <p:attrNameLst>
                                          <p:attrName>r</p:attrName>
                                        </p:attrNameLst>
                                      </p:cBhvr>
                                    </p:animRot>
                                  </p:childTnLst>
                                </p:cTn>
                              </p:par>
                            </p:childTnLst>
                          </p:cTn>
                        </p:par>
                        <p:par>
                          <p:cTn id="65" fill="hold">
                            <p:stCondLst>
                              <p:cond delay="3000"/>
                            </p:stCondLst>
                            <p:childTnLst>
                              <p:par>
                                <p:cTn id="66" presetID="2" presetClass="exit" presetSubtype="2" fill="hold" nodeType="afterEffect">
                                  <p:stCondLst>
                                    <p:cond delay="0"/>
                                  </p:stCondLst>
                                  <p:childTnLst>
                                    <p:anim calcmode="lin" valueType="num">
                                      <p:cBhvr additive="base">
                                        <p:cTn id="67" dur="3000"/>
                                        <p:tgtEl>
                                          <p:spTgt spid="29"/>
                                        </p:tgtEl>
                                        <p:attrNameLst>
                                          <p:attrName>ppt_x</p:attrName>
                                        </p:attrNameLst>
                                      </p:cBhvr>
                                      <p:tavLst>
                                        <p:tav tm="0">
                                          <p:val>
                                            <p:strVal val="ppt_x"/>
                                          </p:val>
                                        </p:tav>
                                        <p:tav tm="100000">
                                          <p:val>
                                            <p:strVal val="1+ppt_w/2"/>
                                          </p:val>
                                        </p:tav>
                                      </p:tavLst>
                                    </p:anim>
                                    <p:anim calcmode="lin" valueType="num">
                                      <p:cBhvr additive="base">
                                        <p:cTn id="68" dur="3000"/>
                                        <p:tgtEl>
                                          <p:spTgt spid="29"/>
                                        </p:tgtEl>
                                        <p:attrNameLst>
                                          <p:attrName>ppt_y</p:attrName>
                                        </p:attrNameLst>
                                      </p:cBhvr>
                                      <p:tavLst>
                                        <p:tav tm="0">
                                          <p:val>
                                            <p:strVal val="ppt_y"/>
                                          </p:val>
                                        </p:tav>
                                        <p:tav tm="100000">
                                          <p:val>
                                            <p:strVal val="ppt_y"/>
                                          </p:val>
                                        </p:tav>
                                      </p:tavLst>
                                    </p:anim>
                                    <p:set>
                                      <p:cBhvr>
                                        <p:cTn id="69" dur="1" fill="hold">
                                          <p:stCondLst>
                                            <p:cond delay="2999"/>
                                          </p:stCondLst>
                                        </p:cTn>
                                        <p:tgtEl>
                                          <p:spTgt spid="29"/>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30"/>
                                        </p:tgtEl>
                                        <p:attrNameLst>
                                          <p:attrName>ppt_x</p:attrName>
                                        </p:attrNameLst>
                                      </p:cBhvr>
                                      <p:tavLst>
                                        <p:tav tm="0">
                                          <p:val>
                                            <p:strVal val="ppt_x"/>
                                          </p:val>
                                        </p:tav>
                                        <p:tav tm="100000">
                                          <p:val>
                                            <p:strVal val="1+ppt_w/2"/>
                                          </p:val>
                                        </p:tav>
                                      </p:tavLst>
                                    </p:anim>
                                    <p:anim calcmode="lin" valueType="num">
                                      <p:cBhvr additive="base">
                                        <p:cTn id="72" dur="3000"/>
                                        <p:tgtEl>
                                          <p:spTgt spid="30"/>
                                        </p:tgtEl>
                                        <p:attrNameLst>
                                          <p:attrName>ppt_y</p:attrName>
                                        </p:attrNameLst>
                                      </p:cBhvr>
                                      <p:tavLst>
                                        <p:tav tm="0">
                                          <p:val>
                                            <p:strVal val="ppt_y"/>
                                          </p:val>
                                        </p:tav>
                                        <p:tav tm="100000">
                                          <p:val>
                                            <p:strVal val="ppt_y"/>
                                          </p:val>
                                        </p:tav>
                                      </p:tavLst>
                                    </p:anim>
                                    <p:set>
                                      <p:cBhvr>
                                        <p:cTn id="73" dur="1" fill="hold">
                                          <p:stCondLst>
                                            <p:cond delay="2999"/>
                                          </p:stCondLst>
                                        </p:cTn>
                                        <p:tgtEl>
                                          <p:spTgt spid="30"/>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32"/>
                                        </p:tgtEl>
                                        <p:attrNameLst>
                                          <p:attrName>ppt_x</p:attrName>
                                        </p:attrNameLst>
                                      </p:cBhvr>
                                      <p:tavLst>
                                        <p:tav tm="0">
                                          <p:val>
                                            <p:strVal val="ppt_x"/>
                                          </p:val>
                                        </p:tav>
                                        <p:tav tm="100000">
                                          <p:val>
                                            <p:strVal val="1+ppt_w/2"/>
                                          </p:val>
                                        </p:tav>
                                      </p:tavLst>
                                    </p:anim>
                                    <p:anim calcmode="lin" valueType="num">
                                      <p:cBhvr additive="base">
                                        <p:cTn id="76" dur="3000"/>
                                        <p:tgtEl>
                                          <p:spTgt spid="32"/>
                                        </p:tgtEl>
                                        <p:attrNameLst>
                                          <p:attrName>ppt_y</p:attrName>
                                        </p:attrNameLst>
                                      </p:cBhvr>
                                      <p:tavLst>
                                        <p:tav tm="0">
                                          <p:val>
                                            <p:strVal val="ppt_y"/>
                                          </p:val>
                                        </p:tav>
                                        <p:tav tm="100000">
                                          <p:val>
                                            <p:strVal val="ppt_y"/>
                                          </p:val>
                                        </p:tav>
                                      </p:tavLst>
                                    </p:anim>
                                    <p:set>
                                      <p:cBhvr>
                                        <p:cTn id="77" dur="1" fill="hold">
                                          <p:stCondLst>
                                            <p:cond delay="2999"/>
                                          </p:stCondLst>
                                        </p:cTn>
                                        <p:tgtEl>
                                          <p:spTgt spid="32"/>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4"/>
                                        </p:tgtEl>
                                        <p:attrNameLst>
                                          <p:attrName>ppt_x</p:attrName>
                                        </p:attrNameLst>
                                      </p:cBhvr>
                                      <p:tavLst>
                                        <p:tav tm="0">
                                          <p:val>
                                            <p:strVal val="ppt_x"/>
                                          </p:val>
                                        </p:tav>
                                        <p:tav tm="100000">
                                          <p:val>
                                            <p:strVal val="1+ppt_w/2"/>
                                          </p:val>
                                        </p:tav>
                                      </p:tavLst>
                                    </p:anim>
                                    <p:anim calcmode="lin" valueType="num">
                                      <p:cBhvr additive="base">
                                        <p:cTn id="80" dur="3000"/>
                                        <p:tgtEl>
                                          <p:spTgt spid="34"/>
                                        </p:tgtEl>
                                        <p:attrNameLst>
                                          <p:attrName>ppt_y</p:attrName>
                                        </p:attrNameLst>
                                      </p:cBhvr>
                                      <p:tavLst>
                                        <p:tav tm="0">
                                          <p:val>
                                            <p:strVal val="ppt_y"/>
                                          </p:val>
                                        </p:tav>
                                        <p:tav tm="100000">
                                          <p:val>
                                            <p:strVal val="ppt_y"/>
                                          </p:val>
                                        </p:tav>
                                      </p:tavLst>
                                    </p:anim>
                                    <p:set>
                                      <p:cBhvr>
                                        <p:cTn id="81" dur="1" fill="hold">
                                          <p:stCondLst>
                                            <p:cond delay="2999"/>
                                          </p:stCondLst>
                                        </p:cTn>
                                        <p:tgtEl>
                                          <p:spTgt spid="34"/>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6"/>
                                        </p:tgtEl>
                                        <p:attrNameLst>
                                          <p:attrName>ppt_x</p:attrName>
                                        </p:attrNameLst>
                                      </p:cBhvr>
                                      <p:tavLst>
                                        <p:tav tm="0">
                                          <p:val>
                                            <p:strVal val="ppt_x"/>
                                          </p:val>
                                        </p:tav>
                                        <p:tav tm="100000">
                                          <p:val>
                                            <p:strVal val="1+ppt_w/2"/>
                                          </p:val>
                                        </p:tav>
                                      </p:tavLst>
                                    </p:anim>
                                    <p:anim calcmode="lin" valueType="num">
                                      <p:cBhvr additive="base">
                                        <p:cTn id="84" dur="3000"/>
                                        <p:tgtEl>
                                          <p:spTgt spid="36"/>
                                        </p:tgtEl>
                                        <p:attrNameLst>
                                          <p:attrName>ppt_y</p:attrName>
                                        </p:attrNameLst>
                                      </p:cBhvr>
                                      <p:tavLst>
                                        <p:tav tm="0">
                                          <p:val>
                                            <p:strVal val="ppt_y"/>
                                          </p:val>
                                        </p:tav>
                                        <p:tav tm="100000">
                                          <p:val>
                                            <p:strVal val="ppt_y"/>
                                          </p:val>
                                        </p:tav>
                                      </p:tavLst>
                                    </p:anim>
                                    <p:set>
                                      <p:cBhvr>
                                        <p:cTn id="85" dur="1" fill="hold">
                                          <p:stCondLst>
                                            <p:cond delay="2999"/>
                                          </p:stCondLst>
                                        </p:cTn>
                                        <p:tgtEl>
                                          <p:spTgt spid="36"/>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3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3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36"/>
                                        </p:tgtEl>
                                        <p:attrNameLst>
                                          <p:attrName>r</p:attrName>
                                        </p:attrNameLst>
                                      </p:cBhvr>
                                    </p:animRot>
                                  </p:childTnLst>
                                </p:cTn>
                              </p:par>
                              <p:par>
                                <p:cTn id="96" presetID="2" presetClass="exit" presetSubtype="8" fill="hold"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0-ppt_w/2"/>
                                          </p:val>
                                        </p:tav>
                                      </p:tavLst>
                                    </p:anim>
                                    <p:anim calcmode="lin" valueType="num">
                                      <p:cBhvr additive="base">
                                        <p:cTn id="98" dur="3000"/>
                                        <p:tgtEl>
                                          <p:spTgt spid="28"/>
                                        </p:tgtEl>
                                        <p:attrNameLst>
                                          <p:attrName>ppt_y</p:attrName>
                                        </p:attrNameLst>
                                      </p:cBhvr>
                                      <p:tavLst>
                                        <p:tav tm="0">
                                          <p:val>
                                            <p:strVal val="ppt_y"/>
                                          </p:val>
                                        </p:tav>
                                        <p:tav tm="100000">
                                          <p:val>
                                            <p:strVal val="ppt_y"/>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31"/>
                                        </p:tgtEl>
                                        <p:attrNameLst>
                                          <p:attrName>ppt_x</p:attrName>
                                        </p:attrNameLst>
                                      </p:cBhvr>
                                      <p:tavLst>
                                        <p:tav tm="0">
                                          <p:val>
                                            <p:strVal val="ppt_x"/>
                                          </p:val>
                                        </p:tav>
                                        <p:tav tm="100000">
                                          <p:val>
                                            <p:strVal val="0-ppt_w/2"/>
                                          </p:val>
                                        </p:tav>
                                      </p:tavLst>
                                    </p:anim>
                                    <p:anim calcmode="lin" valueType="num">
                                      <p:cBhvr additive="base">
                                        <p:cTn id="102" dur="3000"/>
                                        <p:tgtEl>
                                          <p:spTgt spid="31"/>
                                        </p:tgtEl>
                                        <p:attrNameLst>
                                          <p:attrName>ppt_y</p:attrName>
                                        </p:attrNameLst>
                                      </p:cBhvr>
                                      <p:tavLst>
                                        <p:tav tm="0">
                                          <p:val>
                                            <p:strVal val="ppt_y"/>
                                          </p:val>
                                        </p:tav>
                                        <p:tav tm="100000">
                                          <p:val>
                                            <p:strVal val="ppt_y"/>
                                          </p:val>
                                        </p:tav>
                                      </p:tavLst>
                                    </p:anim>
                                    <p:set>
                                      <p:cBhvr>
                                        <p:cTn id="103" dur="1" fill="hold">
                                          <p:stCondLst>
                                            <p:cond delay="2999"/>
                                          </p:stCondLst>
                                        </p:cTn>
                                        <p:tgtEl>
                                          <p:spTgt spid="3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3"/>
                                        </p:tgtEl>
                                        <p:attrNameLst>
                                          <p:attrName>ppt_x</p:attrName>
                                        </p:attrNameLst>
                                      </p:cBhvr>
                                      <p:tavLst>
                                        <p:tav tm="0">
                                          <p:val>
                                            <p:strVal val="ppt_x"/>
                                          </p:val>
                                        </p:tav>
                                        <p:tav tm="100000">
                                          <p:val>
                                            <p:strVal val="0-ppt_w/2"/>
                                          </p:val>
                                        </p:tav>
                                      </p:tavLst>
                                    </p:anim>
                                    <p:anim calcmode="lin" valueType="num">
                                      <p:cBhvr additive="base">
                                        <p:cTn id="106" dur="3000"/>
                                        <p:tgtEl>
                                          <p:spTgt spid="33"/>
                                        </p:tgtEl>
                                        <p:attrNameLst>
                                          <p:attrName>ppt_y</p:attrName>
                                        </p:attrNameLst>
                                      </p:cBhvr>
                                      <p:tavLst>
                                        <p:tav tm="0">
                                          <p:val>
                                            <p:strVal val="ppt_y"/>
                                          </p:val>
                                        </p:tav>
                                        <p:tav tm="100000">
                                          <p:val>
                                            <p:strVal val="ppt_y"/>
                                          </p:val>
                                        </p:tav>
                                      </p:tavLst>
                                    </p:anim>
                                    <p:set>
                                      <p:cBhvr>
                                        <p:cTn id="107" dur="1" fill="hold">
                                          <p:stCondLst>
                                            <p:cond delay="2999"/>
                                          </p:stCondLst>
                                        </p:cTn>
                                        <p:tgtEl>
                                          <p:spTgt spid="3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35"/>
                                        </p:tgtEl>
                                        <p:attrNameLst>
                                          <p:attrName>ppt_x</p:attrName>
                                        </p:attrNameLst>
                                      </p:cBhvr>
                                      <p:tavLst>
                                        <p:tav tm="0">
                                          <p:val>
                                            <p:strVal val="ppt_x"/>
                                          </p:val>
                                        </p:tav>
                                        <p:tav tm="100000">
                                          <p:val>
                                            <p:strVal val="0-ppt_w/2"/>
                                          </p:val>
                                        </p:tav>
                                      </p:tavLst>
                                    </p:anim>
                                    <p:anim calcmode="lin" valueType="num">
                                      <p:cBhvr additive="base">
                                        <p:cTn id="110" dur="3000"/>
                                        <p:tgtEl>
                                          <p:spTgt spid="35"/>
                                        </p:tgtEl>
                                        <p:attrNameLst>
                                          <p:attrName>ppt_y</p:attrName>
                                        </p:attrNameLst>
                                      </p:cBhvr>
                                      <p:tavLst>
                                        <p:tav tm="0">
                                          <p:val>
                                            <p:strVal val="ppt_y"/>
                                          </p:val>
                                        </p:tav>
                                        <p:tav tm="100000">
                                          <p:val>
                                            <p:strVal val="ppt_y"/>
                                          </p:val>
                                        </p:tav>
                                      </p:tavLst>
                                    </p:anim>
                                    <p:set>
                                      <p:cBhvr>
                                        <p:cTn id="111" dur="1" fill="hold">
                                          <p:stCondLst>
                                            <p:cond delay="2999"/>
                                          </p:stCondLst>
                                        </p:cTn>
                                        <p:tgtEl>
                                          <p:spTgt spid="3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37"/>
                                        </p:tgtEl>
                                        <p:attrNameLst>
                                          <p:attrName>ppt_x</p:attrName>
                                        </p:attrNameLst>
                                      </p:cBhvr>
                                      <p:tavLst>
                                        <p:tav tm="0">
                                          <p:val>
                                            <p:strVal val="ppt_x"/>
                                          </p:val>
                                        </p:tav>
                                        <p:tav tm="100000">
                                          <p:val>
                                            <p:strVal val="0-ppt_w/2"/>
                                          </p:val>
                                        </p:tav>
                                      </p:tavLst>
                                    </p:anim>
                                    <p:anim calcmode="lin" valueType="num">
                                      <p:cBhvr additive="base">
                                        <p:cTn id="114" dur="3000"/>
                                        <p:tgtEl>
                                          <p:spTgt spid="37"/>
                                        </p:tgtEl>
                                        <p:attrNameLst>
                                          <p:attrName>ppt_y</p:attrName>
                                        </p:attrNameLst>
                                      </p:cBhvr>
                                      <p:tavLst>
                                        <p:tav tm="0">
                                          <p:val>
                                            <p:strVal val="ppt_y"/>
                                          </p:val>
                                        </p:tav>
                                        <p:tav tm="100000">
                                          <p:val>
                                            <p:strVal val="ppt_y"/>
                                          </p:val>
                                        </p:tav>
                                      </p:tavLst>
                                    </p:anim>
                                    <p:set>
                                      <p:cBhvr>
                                        <p:cTn id="115" dur="1" fill="hold">
                                          <p:stCondLst>
                                            <p:cond delay="2999"/>
                                          </p:stCondLst>
                                        </p:cTn>
                                        <p:tgtEl>
                                          <p:spTgt spid="37"/>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28"/>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7"/>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4/3*#ppt_w"/>
                                          </p:val>
                                        </p:tav>
                                        <p:tav tm="100000">
                                          <p:val>
                                            <p:strVal val="#ppt_w"/>
                                          </p:val>
                                        </p:tav>
                                      </p:tavLst>
                                    </p:anim>
                                    <p:anim calcmode="lin" valueType="num">
                                      <p:cBhvr>
                                        <p:cTn id="129" dur="3000" fill="hold"/>
                                        <p:tgtEl>
                                          <p:spTgt spid="3"/>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barn(outVertical)">
                                      <p:cBhvr>
                                        <p:cTn id="132" dur="3000"/>
                                        <p:tgtEl>
                                          <p:spTgt spid="3"/>
                                        </p:tgtEl>
                                      </p:cBhvr>
                                    </p:animEffect>
                                  </p:childTnLst>
                                </p:cTn>
                              </p:par>
                            </p:childTnLst>
                          </p:cTn>
                        </p:par>
                        <p:par>
                          <p:cTn id="133" fill="hold">
                            <p:stCondLst>
                              <p:cond delay="6000"/>
                            </p:stCondLst>
                            <p:childTnLst>
                              <p:par>
                                <p:cTn id="134" presetID="23" presetClass="entr" presetSubtype="16" fill="hold" grpId="0" nodeType="after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p:cTn id="136" dur="2000" fill="hold"/>
                                        <p:tgtEl>
                                          <p:spTgt spid="15"/>
                                        </p:tgtEl>
                                        <p:attrNameLst>
                                          <p:attrName>ppt_w</p:attrName>
                                        </p:attrNameLst>
                                      </p:cBhvr>
                                      <p:tavLst>
                                        <p:tav tm="0">
                                          <p:val>
                                            <p:fltVal val="0"/>
                                          </p:val>
                                        </p:tav>
                                        <p:tav tm="100000">
                                          <p:val>
                                            <p:strVal val="#ppt_w"/>
                                          </p:val>
                                        </p:tav>
                                      </p:tavLst>
                                    </p:anim>
                                    <p:anim calcmode="lin" valueType="num">
                                      <p:cBhvr>
                                        <p:cTn id="137" dur="2000" fill="hold"/>
                                        <p:tgtEl>
                                          <p:spTgt spid="15"/>
                                        </p:tgtEl>
                                        <p:attrNameLst>
                                          <p:attrName>ppt_h</p:attrName>
                                        </p:attrNameLst>
                                      </p:cBhvr>
                                      <p:tavLst>
                                        <p:tav tm="0">
                                          <p:val>
                                            <p:fltVal val="0"/>
                                          </p:val>
                                        </p:tav>
                                        <p:tav tm="100000">
                                          <p:val>
                                            <p:strVal val="#ppt_h"/>
                                          </p:val>
                                        </p:tav>
                                      </p:tavLst>
                                    </p:anim>
                                  </p:childTnLst>
                                </p:cTn>
                              </p:par>
                            </p:childTnLst>
                          </p:cTn>
                        </p:par>
                        <p:par>
                          <p:cTn id="138" fill="hold">
                            <p:stCondLst>
                              <p:cond delay="8000"/>
                            </p:stCondLst>
                            <p:childTnLst>
                              <p:par>
                                <p:cTn id="139" presetID="40" presetClass="entr" presetSubtype="0" fill="hold" grpId="0" nodeType="afterEffect">
                                  <p:stCondLst>
                                    <p:cond delay="500"/>
                                  </p:stCondLst>
                                  <p:iterate type="lt">
                                    <p:tmPct val="10000"/>
                                  </p:iterate>
                                  <p:childTnLst>
                                    <p:set>
                                      <p:cBhvr>
                                        <p:cTn id="140" dur="1" fill="hold">
                                          <p:stCondLst>
                                            <p:cond delay="0"/>
                                          </p:stCondLst>
                                        </p:cTn>
                                        <p:tgtEl>
                                          <p:spTgt spid="14"/>
                                        </p:tgtEl>
                                        <p:attrNameLst>
                                          <p:attrName>style.visibility</p:attrName>
                                        </p:attrNameLst>
                                      </p:cBhvr>
                                      <p:to>
                                        <p:strVal val="visible"/>
                                      </p:to>
                                    </p:set>
                                    <p:animEffect transition="in" filter="fade">
                                      <p:cBhvr>
                                        <p:cTn id="141" dur="1000"/>
                                        <p:tgtEl>
                                          <p:spTgt spid="14"/>
                                        </p:tgtEl>
                                      </p:cBhvr>
                                    </p:animEffect>
                                    <p:anim calcmode="lin" valueType="num">
                                      <p:cBhvr>
                                        <p:cTn id="142" dur="1000" fill="hold"/>
                                        <p:tgtEl>
                                          <p:spTgt spid="14"/>
                                        </p:tgtEl>
                                        <p:attrNameLst>
                                          <p:attrName>ppt_x</p:attrName>
                                        </p:attrNameLst>
                                      </p:cBhvr>
                                      <p:tavLst>
                                        <p:tav tm="0">
                                          <p:val>
                                            <p:strVal val="#ppt_x-.1"/>
                                          </p:val>
                                        </p:tav>
                                        <p:tav tm="100000">
                                          <p:val>
                                            <p:strVal val="#ppt_x"/>
                                          </p:val>
                                        </p:tav>
                                      </p:tavLst>
                                    </p:anim>
                                    <p:anim calcmode="lin" valueType="num">
                                      <p:cBhvr>
                                        <p:cTn id="14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46 Entierro-de-la-Sardina en Alcala de Henares.jpg"/>
          <p:cNvPicPr>
            <a:picLocks noChangeAspect="1"/>
          </p:cNvPicPr>
          <p:nvPr/>
        </p:nvPicPr>
        <p:blipFill>
          <a:blip r:embed="rId2"/>
          <a:srcRect/>
          <a:stretch>
            <a:fillRect/>
          </a:stretch>
        </p:blipFill>
        <p:spPr bwMode="auto">
          <a:xfrm>
            <a:off x="0" y="-238125"/>
            <a:ext cx="9144000" cy="6264275"/>
          </a:xfrm>
          <a:prstGeom prst="rect">
            <a:avLst/>
          </a:prstGeom>
          <a:noFill/>
          <a:ln w="9525">
            <a:noFill/>
            <a:miter lim="800000"/>
            <a:headEnd/>
            <a:tailEnd/>
          </a:ln>
          <a:scene3d>
            <a:camera prst="orthographicFront"/>
            <a:lightRig rig="threePt" dir="t"/>
          </a:scene3d>
          <a:sp3d>
            <a:bevelT w="260350" h="152400" prst="coolSlant"/>
          </a:sp3d>
        </p:spPr>
      </p:pic>
      <p:grpSp>
        <p:nvGrpSpPr>
          <p:cNvPr id="5" name="21 Grupo"/>
          <p:cNvGrpSpPr>
            <a:grpSpLocks/>
          </p:cNvGrpSpPr>
          <p:nvPr/>
        </p:nvGrpSpPr>
        <p:grpSpPr bwMode="auto">
          <a:xfrm>
            <a:off x="2195513" y="4010025"/>
            <a:ext cx="4179887" cy="4121150"/>
            <a:chOff x="2739633" y="4219832"/>
            <a:chExt cx="3834301" cy="4154967"/>
          </a:xfrm>
        </p:grpSpPr>
        <p:sp>
          <p:nvSpPr>
            <p:cNvPr id="2" name="1 Medio marco"/>
            <p:cNvSpPr/>
            <p:nvPr/>
          </p:nvSpPr>
          <p:spPr>
            <a:xfrm rot="2761497">
              <a:off x="2579300" y="4380165"/>
              <a:ext cx="4154967" cy="3834301"/>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 name="2 Medio marco"/>
            <p:cNvSpPr/>
            <p:nvPr/>
          </p:nvSpPr>
          <p:spPr>
            <a:xfrm rot="2761497">
              <a:off x="3085408" y="4788061"/>
              <a:ext cx="3153524" cy="2940808"/>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4" name="3 Medio marco"/>
            <p:cNvSpPr/>
            <p:nvPr/>
          </p:nvSpPr>
          <p:spPr>
            <a:xfrm rot="2761497">
              <a:off x="3457532" y="5069619"/>
              <a:ext cx="2296776" cy="2251581"/>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grpSp>
      <p:grpSp>
        <p:nvGrpSpPr>
          <p:cNvPr id="6" name="18 Grupo"/>
          <p:cNvGrpSpPr>
            <a:grpSpLocks/>
          </p:cNvGrpSpPr>
          <p:nvPr/>
        </p:nvGrpSpPr>
        <p:grpSpPr bwMode="auto">
          <a:xfrm>
            <a:off x="2076450" y="-2538413"/>
            <a:ext cx="4884738" cy="4613276"/>
            <a:chOff x="2075843" y="-3045507"/>
            <a:chExt cx="4885198" cy="5535019"/>
          </a:xfrm>
        </p:grpSpPr>
        <p:sp>
          <p:nvSpPr>
            <p:cNvPr id="8" name="7 Medio marco"/>
            <p:cNvSpPr/>
            <p:nvPr/>
          </p:nvSpPr>
          <p:spPr>
            <a:xfrm rot="13561497">
              <a:off x="1750932" y="-2720596"/>
              <a:ext cx="5535019" cy="4885198"/>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Medio marco"/>
            <p:cNvSpPr/>
            <p:nvPr/>
          </p:nvSpPr>
          <p:spPr>
            <a:xfrm rot="13561497">
              <a:off x="2159619" y="-2263177"/>
              <a:ext cx="4551602" cy="3965808"/>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Medio marco"/>
            <p:cNvSpPr/>
            <p:nvPr/>
          </p:nvSpPr>
          <p:spPr>
            <a:xfrm rot="13561497">
              <a:off x="2578568" y="-1910713"/>
              <a:ext cx="3676525" cy="3216863"/>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grpSp>
      <p:grpSp>
        <p:nvGrpSpPr>
          <p:cNvPr id="7" name="19 Grupo"/>
          <p:cNvGrpSpPr>
            <a:grpSpLocks/>
          </p:cNvGrpSpPr>
          <p:nvPr/>
        </p:nvGrpSpPr>
        <p:grpSpPr bwMode="auto">
          <a:xfrm>
            <a:off x="5303838" y="906463"/>
            <a:ext cx="4802187" cy="4000500"/>
            <a:chOff x="5584718" y="1074334"/>
            <a:chExt cx="4802639" cy="4799772"/>
          </a:xfrm>
        </p:grpSpPr>
        <p:sp>
          <p:nvSpPr>
            <p:cNvPr id="12" name="11 Medio marco"/>
            <p:cNvSpPr/>
            <p:nvPr/>
          </p:nvSpPr>
          <p:spPr>
            <a:xfrm rot="18961497">
              <a:off x="5584718" y="1074334"/>
              <a:ext cx="4802639" cy="4799772"/>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Medio marco"/>
            <p:cNvSpPr/>
            <p:nvPr/>
          </p:nvSpPr>
          <p:spPr>
            <a:xfrm rot="18961497">
              <a:off x="6035986" y="1581082"/>
              <a:ext cx="3916482" cy="3767584"/>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4" name="13 Medio marco"/>
            <p:cNvSpPr/>
            <p:nvPr/>
          </p:nvSpPr>
          <p:spPr>
            <a:xfrm rot="18961497">
              <a:off x="6461877" y="2042765"/>
              <a:ext cx="3098048" cy="2928646"/>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grpSp>
      <p:grpSp>
        <p:nvGrpSpPr>
          <p:cNvPr id="11" name="20 Grupo"/>
          <p:cNvGrpSpPr>
            <a:grpSpLocks/>
          </p:cNvGrpSpPr>
          <p:nvPr/>
        </p:nvGrpSpPr>
        <p:grpSpPr bwMode="auto">
          <a:xfrm>
            <a:off x="-982663" y="823913"/>
            <a:ext cx="4154488" cy="4354512"/>
            <a:chOff x="-726412" y="401257"/>
            <a:chExt cx="4154967" cy="5224564"/>
          </a:xfrm>
        </p:grpSpPr>
        <p:sp>
          <p:nvSpPr>
            <p:cNvPr id="16" name="15 Medio marco"/>
            <p:cNvSpPr/>
            <p:nvPr/>
          </p:nvSpPr>
          <p:spPr>
            <a:xfrm rot="8161497">
              <a:off x="-726412" y="401257"/>
              <a:ext cx="4154967" cy="5224564"/>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Medio marco"/>
            <p:cNvSpPr/>
            <p:nvPr/>
          </p:nvSpPr>
          <p:spPr>
            <a:xfrm rot="8161497">
              <a:off x="-483461" y="1022695"/>
              <a:ext cx="3493062" cy="4189343"/>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Medio marco"/>
            <p:cNvSpPr/>
            <p:nvPr/>
          </p:nvSpPr>
          <p:spPr>
            <a:xfrm rot="8161497">
              <a:off x="-125836" y="1414677"/>
              <a:ext cx="2714503" cy="3352591"/>
            </a:xfrm>
            <a:prstGeom prst="halfFrame">
              <a:avLst>
                <a:gd name="adj1" fmla="val 5905"/>
                <a:gd name="adj2" fmla="val 5794"/>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ln>
              <a:noFill/>
            </a:ln>
            <a:scene3d>
              <a:camera prst="orthographicFront"/>
              <a:lightRig rig="flood" dir="t"/>
            </a:scene3d>
            <a:sp3d extrusionH="76200">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grpSp>
      <p:sp>
        <p:nvSpPr>
          <p:cNvPr id="20" name="19 CuadroTexto"/>
          <p:cNvSpPr txBox="1"/>
          <p:nvPr/>
        </p:nvSpPr>
        <p:spPr>
          <a:xfrm>
            <a:off x="928662" y="5068888"/>
            <a:ext cx="7705725"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continuación comenzará un pasacalles organizado por el Taller de Danza Alcalá al ‘</a:t>
            </a:r>
            <a:r>
              <a:rPr lang="es-ES" b="1" i="1" dirty="0">
                <a:effectLst>
                  <a:glow rad="101600">
                    <a:schemeClr val="accent2">
                      <a:satMod val="175000"/>
                      <a:alpha val="40000"/>
                    </a:schemeClr>
                  </a:glow>
                  <a:outerShdw blurRad="38100" dist="38100" dir="2700000" algn="tl">
                    <a:srgbClr val="000000">
                      <a:alpha val="43137"/>
                    </a:srgbClr>
                  </a:outerShdw>
                </a:effectLst>
              </a:rPr>
              <a:t>estilo de Nueva Orleans</a:t>
            </a:r>
            <a:r>
              <a:rPr lang="es-ES" b="1" dirty="0">
                <a:effectLst>
                  <a:glow rad="101600">
                    <a:schemeClr val="accent2">
                      <a:satMod val="175000"/>
                      <a:alpha val="40000"/>
                    </a:schemeClr>
                  </a:glow>
                  <a:outerShdw blurRad="38100" dist="38100" dir="2700000" algn="tl">
                    <a:srgbClr val="000000">
                      <a:alpha val="43137"/>
                    </a:srgbClr>
                  </a:outerShdw>
                </a:effectLst>
              </a:rPr>
              <a:t>’ con el siguiente recorrido:</a:t>
            </a:r>
          </a:p>
        </p:txBody>
      </p:sp>
    </p:spTree>
  </p:cSld>
  <p:clrMapOvr>
    <a:masterClrMapping/>
  </p:clrMapOvr>
  <mc:AlternateContent xmlns:mc="http://schemas.openxmlformats.org/markup-compatibility/2006" xmlns:p14="http://schemas.microsoft.com/office/powerpoint/2010/main">
    <mc:Choice Requires="p14">
      <p:transition spd="slow" p14:dur="2250" advTm="23000">
        <p14:window/>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p:val>
                                            <p:fltVal val="0.5"/>
                                          </p:val>
                                        </p:tav>
                                        <p:tav tm="100000">
                                          <p:val>
                                            <p:strVal val="#ppt_x"/>
                                          </p:val>
                                        </p:tav>
                                      </p:tavLst>
                                    </p:anim>
                                    <p:anim calcmode="lin" valueType="num">
                                      <p:cBhvr>
                                        <p:cTn id="10" dur="3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p:val>
                                            <p:fltVal val="0.5"/>
                                          </p:val>
                                        </p:tav>
                                        <p:tav tm="100000">
                                          <p:val>
                                            <p:strVal val="#ppt_x"/>
                                          </p:val>
                                        </p:tav>
                                      </p:tavLst>
                                    </p:anim>
                                    <p:anim calcmode="lin" valueType="num">
                                      <p:cBhvr>
                                        <p:cTn id="16" dur="3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p:val>
                                            <p:fltVal val="0.5"/>
                                          </p:val>
                                        </p:tav>
                                        <p:tav tm="100000">
                                          <p:val>
                                            <p:strVal val="#ppt_x"/>
                                          </p:val>
                                        </p:tav>
                                      </p:tavLst>
                                    </p:anim>
                                    <p:anim calcmode="lin" valueType="num">
                                      <p:cBhvr>
                                        <p:cTn id="22" dur="3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p:val>
                                            <p:fltVal val="0"/>
                                          </p:val>
                                        </p:tav>
                                        <p:tav tm="100000">
                                          <p:val>
                                            <p:strVal val="#ppt_w"/>
                                          </p:val>
                                        </p:tav>
                                      </p:tavLst>
                                    </p:anim>
                                    <p:anim calcmode="lin" valueType="num">
                                      <p:cBhvr>
                                        <p:cTn id="26" dur="3000" fill="hold"/>
                                        <p:tgtEl>
                                          <p:spTgt spid="11"/>
                                        </p:tgtEl>
                                        <p:attrNameLst>
                                          <p:attrName>ppt_h</p:attrName>
                                        </p:attrNameLst>
                                      </p:cBhvr>
                                      <p:tavLst>
                                        <p:tav tm="0">
                                          <p:val>
                                            <p:fltVal val="0"/>
                                          </p:val>
                                        </p:tav>
                                        <p:tav tm="100000">
                                          <p:val>
                                            <p:strVal val="#ppt_h"/>
                                          </p:val>
                                        </p:tav>
                                      </p:tavLst>
                                    </p:anim>
                                    <p:anim calcmode="lin" valueType="num">
                                      <p:cBhvr>
                                        <p:cTn id="27" dur="3000" fill="hold"/>
                                        <p:tgtEl>
                                          <p:spTgt spid="11"/>
                                        </p:tgtEl>
                                        <p:attrNameLst>
                                          <p:attrName>ppt_x</p:attrName>
                                        </p:attrNameLst>
                                      </p:cBhvr>
                                      <p:tavLst>
                                        <p:tav tm="0">
                                          <p:val>
                                            <p:fltVal val="0.5"/>
                                          </p:val>
                                        </p:tav>
                                        <p:tav tm="100000">
                                          <p:val>
                                            <p:strVal val="#ppt_x"/>
                                          </p:val>
                                        </p:tav>
                                      </p:tavLst>
                                    </p:anim>
                                    <p:anim calcmode="lin" valueType="num">
                                      <p:cBhvr>
                                        <p:cTn id="28" dur="3000" fill="hold"/>
                                        <p:tgtEl>
                                          <p:spTgt spid="11"/>
                                        </p:tgtEl>
                                        <p:attrNameLst>
                                          <p:attrName>ppt_y</p:attrName>
                                        </p:attrNameLst>
                                      </p:cBhvr>
                                      <p:tavLst>
                                        <p:tav tm="0">
                                          <p:val>
                                            <p:fltVal val="0.5"/>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1"/>
                                        </p:tgtEl>
                                        <p:attrNameLst>
                                          <p:attrName>r</p:attrName>
                                        </p:attrNameLst>
                                      </p:cBhvr>
                                    </p:animRot>
                                  </p:childTnLst>
                                </p:cTn>
                              </p:par>
                              <p:par>
                                <p:cTn id="37" presetID="13"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out)">
                                      <p:cBhvr>
                                        <p:cTn id="39" dur="3000"/>
                                        <p:tgtEl>
                                          <p:spTgt spid="5"/>
                                        </p:tgtEl>
                                      </p:cBhvr>
                                    </p:animEffect>
                                  </p:childTnLst>
                                </p:cTn>
                              </p:par>
                              <p:par>
                                <p:cTn id="40" presetID="13" presetClass="entr" presetSubtype="32"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out)">
                                      <p:cBhvr>
                                        <p:cTn id="42" dur="3000"/>
                                        <p:tgtEl>
                                          <p:spTgt spid="6"/>
                                        </p:tgtEl>
                                      </p:cBhvr>
                                    </p:animEffect>
                                  </p:childTnLst>
                                </p:cTn>
                              </p:par>
                              <p:par>
                                <p:cTn id="43" presetID="13" presetClass="entr" presetSubtype="3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out)">
                                      <p:cBhvr>
                                        <p:cTn id="45" dur="3000"/>
                                        <p:tgtEl>
                                          <p:spTgt spid="7"/>
                                        </p:tgtEl>
                                      </p:cBhvr>
                                    </p:animEffect>
                                  </p:childTnLst>
                                </p:cTn>
                              </p:par>
                              <p:par>
                                <p:cTn id="46" presetID="13" presetClass="entr" presetSubtype="32"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out)">
                                      <p:cBhvr>
                                        <p:cTn id="48" dur="3000"/>
                                        <p:tgtEl>
                                          <p:spTgt spid="11"/>
                                        </p:tgtEl>
                                      </p:cBhvr>
                                    </p:animEffect>
                                  </p:childTnLst>
                                </p:cTn>
                              </p:par>
                            </p:childTnLst>
                          </p:cTn>
                        </p:par>
                        <p:par>
                          <p:cTn id="49" fill="hold">
                            <p:stCondLst>
                              <p:cond delay="3000"/>
                            </p:stCondLst>
                            <p:childTnLst>
                              <p:par>
                                <p:cTn id="50" presetID="2" presetClass="exit" presetSubtype="4" fill="hold" nodeType="after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ppt_x"/>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3" presetClass="entr" presetSubtype="16"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p:cTn id="68" dur="3000" fill="hold"/>
                                        <p:tgtEl>
                                          <p:spTgt spid="19"/>
                                        </p:tgtEl>
                                        <p:attrNameLst>
                                          <p:attrName>ppt_w</p:attrName>
                                        </p:attrNameLst>
                                      </p:cBhvr>
                                      <p:tavLst>
                                        <p:tav tm="0">
                                          <p:val>
                                            <p:fltVal val="0"/>
                                          </p:val>
                                        </p:tav>
                                        <p:tav tm="100000">
                                          <p:val>
                                            <p:strVal val="#ppt_w"/>
                                          </p:val>
                                        </p:tav>
                                      </p:tavLst>
                                    </p:anim>
                                    <p:anim calcmode="lin" valueType="num">
                                      <p:cBhvr>
                                        <p:cTn id="69" dur="3000" fill="hold"/>
                                        <p:tgtEl>
                                          <p:spTgt spid="19"/>
                                        </p:tgtEl>
                                        <p:attrNameLst>
                                          <p:attrName>ppt_h</p:attrName>
                                        </p:attrNameLst>
                                      </p:cBhvr>
                                      <p:tavLst>
                                        <p:tav tm="0">
                                          <p:val>
                                            <p:fltVal val="0"/>
                                          </p:val>
                                        </p:tav>
                                        <p:tav tm="100000">
                                          <p:val>
                                            <p:strVal val="#ppt_h"/>
                                          </p:val>
                                        </p:tav>
                                      </p:tavLst>
                                    </p:anim>
                                  </p:childTnLst>
                                </p:cTn>
                              </p:par>
                              <p:par>
                                <p:cTn id="70" presetID="8" presetClass="entr" presetSubtype="32" fill="hold"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diamond(out)">
                                      <p:cBhvr>
                                        <p:cTn id="72" dur="3000"/>
                                        <p:tgtEl>
                                          <p:spTgt spid="19"/>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20"/>
                                        </p:tgtEl>
                                        <p:attrNameLst>
                                          <p:attrName>style.visibility</p:attrName>
                                        </p:attrNameLst>
                                      </p:cBhvr>
                                      <p:to>
                                        <p:strVal val="visible"/>
                                      </p:to>
                                    </p:set>
                                    <p:animEffect transition="in" filter="fade">
                                      <p:cBhvr>
                                        <p:cTn id="76" dur="1000"/>
                                        <p:tgtEl>
                                          <p:spTgt spid="20"/>
                                        </p:tgtEl>
                                      </p:cBhvr>
                                    </p:animEffect>
                                    <p:anim calcmode="lin" valueType="num">
                                      <p:cBhvr>
                                        <p:cTn id="77" dur="1000" fill="hold"/>
                                        <p:tgtEl>
                                          <p:spTgt spid="20"/>
                                        </p:tgtEl>
                                        <p:attrNameLst>
                                          <p:attrName>ppt_x</p:attrName>
                                        </p:attrNameLst>
                                      </p:cBhvr>
                                      <p:tavLst>
                                        <p:tav tm="0">
                                          <p:val>
                                            <p:strVal val="#ppt_x-.1"/>
                                          </p:val>
                                        </p:tav>
                                        <p:tav tm="100000">
                                          <p:val>
                                            <p:strVal val="#ppt_x"/>
                                          </p:val>
                                        </p:tav>
                                      </p:tavLst>
                                    </p:anim>
                                    <p:anim calcmode="lin" valueType="num">
                                      <p:cBhvr>
                                        <p:cTn id="7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47 Entierro-de-la-Sardina en Alcala de Henares.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sp>
        <p:nvSpPr>
          <p:cNvPr id="2" name="1 Marco"/>
          <p:cNvSpPr/>
          <p:nvPr/>
        </p:nvSpPr>
        <p:spPr>
          <a:xfrm>
            <a:off x="785813" y="0"/>
            <a:ext cx="7572375" cy="5715000"/>
          </a:xfrm>
          <a:prstGeom prst="frame">
            <a:avLst>
              <a:gd name="adj1" fmla="val 5873"/>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 name="2 Marco"/>
          <p:cNvSpPr/>
          <p:nvPr/>
        </p:nvSpPr>
        <p:spPr>
          <a:xfrm>
            <a:off x="1428750" y="536575"/>
            <a:ext cx="6286500" cy="4702175"/>
          </a:xfrm>
          <a:prstGeom prst="frame">
            <a:avLst>
              <a:gd name="adj1" fmla="val 6257"/>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2000250" y="1012825"/>
            <a:ext cx="5143500" cy="3810000"/>
          </a:xfrm>
          <a:prstGeom prst="frame">
            <a:avLst>
              <a:gd name="adj1" fmla="val 6521"/>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a:off x="2500313" y="1428750"/>
            <a:ext cx="4152900" cy="2976563"/>
          </a:xfrm>
          <a:prstGeom prst="frame">
            <a:avLst>
              <a:gd name="adj1" fmla="val 7621"/>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2928938" y="1785938"/>
            <a:ext cx="3286125" cy="2262187"/>
          </a:xfrm>
          <a:prstGeom prst="frame">
            <a:avLst>
              <a:gd name="adj1" fmla="val 9343"/>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357563" y="2084388"/>
            <a:ext cx="2428875" cy="1666875"/>
          </a:xfrm>
          <a:prstGeom prst="frame">
            <a:avLst>
              <a:gd name="adj1" fmla="val 9576"/>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8277225" y="0"/>
            <a:ext cx="866775" cy="5715000"/>
          </a:xfrm>
          <a:prstGeom prst="frame">
            <a:avLst>
              <a:gd name="adj1" fmla="val 30117"/>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0" y="0"/>
            <a:ext cx="866775" cy="5715000"/>
          </a:xfrm>
          <a:prstGeom prst="frame">
            <a:avLst>
              <a:gd name="adj1" fmla="val 30117"/>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643313" y="2322513"/>
            <a:ext cx="1857375" cy="1190625"/>
          </a:xfrm>
          <a:prstGeom prst="frame">
            <a:avLst>
              <a:gd name="adj1" fmla="val 11354"/>
            </a:avLst>
          </a:prstGeom>
          <a:gradFill flip="none" rotWithShape="1">
            <a:gsLst>
              <a:gs pos="0">
                <a:srgbClr val="00B050"/>
              </a:gs>
              <a:gs pos="21001">
                <a:srgbClr val="7030A0"/>
              </a:gs>
              <a:gs pos="35001">
                <a:srgbClr val="1A8D48"/>
              </a:gs>
              <a:gs pos="52000">
                <a:srgbClr val="E66E00"/>
              </a:gs>
              <a:gs pos="73000">
                <a:srgbClr val="7030A0"/>
              </a:gs>
              <a:gs pos="88000">
                <a:srgbClr val="7030A0"/>
              </a:gs>
              <a:gs pos="100000">
                <a:srgbClr val="155FF3"/>
              </a:gs>
            </a:gsLst>
            <a:lin ang="2700000" scaled="1"/>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611188" y="4776788"/>
            <a:ext cx="7921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Plaza de Cervantes, Calle Mayor, Plaza Santos Niños, Calle San Juan, Calle Cardenal Sandoval y Rojas, y Huerta del Palacio Arzobispal. Esto lo digo por si alguien quiere ir a verlo.</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dir="r"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3" presetClass="exit" presetSubtype="16" fill="hold" nodeType="withEffect">
                                  <p:stCondLst>
                                    <p:cond delay="0"/>
                                  </p:stCondLst>
                                  <p:childTnLst>
                                    <p:animEffect transition="out" filter="plus(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3" presetClass="exit" presetSubtype="16" fill="hold" nodeType="withEffect">
                                  <p:stCondLst>
                                    <p:cond delay="0"/>
                                  </p:stCondLst>
                                  <p:childTnLst>
                                    <p:animEffect transition="out" filter="plus(in)">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13" presetClass="exit" presetSubtype="16" fill="hold" nodeType="withEffect">
                                  <p:stCondLst>
                                    <p:cond delay="0"/>
                                  </p:stCondLst>
                                  <p:childTnLst>
                                    <p:animEffect transition="out" filter="plus(in)">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3000"/>
                                        <p:tgtEl>
                                          <p:spTgt spid="9"/>
                                        </p:tgtEl>
                                      </p:cBhvr>
                                    </p:animEffect>
                                    <p:set>
                                      <p:cBhvr>
                                        <p:cTn id="40" dur="1" fill="hold">
                                          <p:stCondLst>
                                            <p:cond delay="2999"/>
                                          </p:stCondLst>
                                        </p:cTn>
                                        <p:tgtEl>
                                          <p:spTgt spid="9"/>
                                        </p:tgtEl>
                                        <p:attrNameLst>
                                          <p:attrName>style.visibility</p:attrName>
                                        </p:attrNameLst>
                                      </p:cBhvr>
                                      <p:to>
                                        <p:strVal val="hidden"/>
                                      </p:to>
                                    </p:set>
                                  </p:childTnLst>
                                </p:cTn>
                              </p:par>
                              <p:par>
                                <p:cTn id="41" presetID="3" presetClass="exit" presetSubtype="10" fill="hold" nodeType="withEffect">
                                  <p:stCondLst>
                                    <p:cond delay="0"/>
                                  </p:stCondLst>
                                  <p:childTnLst>
                                    <p:animEffect transition="out" filter="blinds(horizontal)">
                                      <p:cBhvr>
                                        <p:cTn id="42" dur="3000"/>
                                        <p:tgtEl>
                                          <p:spTgt spid="10"/>
                                        </p:tgtEl>
                                      </p:cBhvr>
                                    </p:animEffect>
                                    <p:set>
                                      <p:cBhvr>
                                        <p:cTn id="43" dur="1" fill="hold">
                                          <p:stCondLst>
                                            <p:cond delay="2999"/>
                                          </p:stCondLst>
                                        </p:cTn>
                                        <p:tgtEl>
                                          <p:spTgt spid="10"/>
                                        </p:tgtEl>
                                        <p:attrNameLst>
                                          <p:attrName>style.visibility</p:attrName>
                                        </p:attrNameLst>
                                      </p:cBhvr>
                                      <p:to>
                                        <p:strVal val="hidden"/>
                                      </p:to>
                                    </p:set>
                                  </p:childTnLst>
                                </p:cTn>
                              </p:par>
                              <p:par>
                                <p:cTn id="44" presetID="23" presetClass="entr" presetSubtype="1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childTnLst>
                                </p:cTn>
                              </p:par>
                              <p:par>
                                <p:cTn id="48" presetID="13" presetClass="entr" presetSubtype="16"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plus(in)">
                                      <p:cBhvr>
                                        <p:cTn id="50" dur="3000"/>
                                        <p:tgtEl>
                                          <p:spTgt spid="12"/>
                                        </p:tgtEl>
                                      </p:cBhvr>
                                    </p:animEffect>
                                  </p:childTnLst>
                                </p:cTn>
                              </p:par>
                            </p:childTnLst>
                          </p:cTn>
                        </p:par>
                        <p:par>
                          <p:cTn id="51" fill="hold">
                            <p:stCondLst>
                              <p:cond delay="3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1"/>
                                          </p:val>
                                        </p:tav>
                                        <p:tav tm="100000">
                                          <p:val>
                                            <p:strVal val="#ppt_x"/>
                                          </p:val>
                                        </p:tav>
                                      </p:tavLst>
                                    </p:anim>
                                    <p:anim calcmode="lin" valueType="num">
                                      <p:cBhvr>
                                        <p:cTn id="5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d_Graphic_Wallpaper_Hd-1280x800.jpg"/>
          <p:cNvPicPr>
            <a:picLocks noChangeAspect="1"/>
          </p:cNvPicPr>
          <p:nvPr/>
        </p:nvPicPr>
        <p:blipFill>
          <a:blip r:embed="rId2"/>
          <a:srcRect/>
          <a:stretch>
            <a:fillRect/>
          </a:stretch>
        </p:blipFill>
        <p:spPr bwMode="auto">
          <a:xfrm>
            <a:off x="0" y="-311150"/>
            <a:ext cx="9144000" cy="6408738"/>
          </a:xfrm>
          <a:prstGeom prst="rect">
            <a:avLst/>
          </a:prstGeom>
          <a:noFill/>
          <a:ln w="9525">
            <a:noFill/>
            <a:miter lim="800000"/>
            <a:headEnd/>
            <a:tailEnd/>
          </a:ln>
          <a:scene3d>
            <a:camera prst="orthographicFront"/>
            <a:lightRig rig="threePt" dir="t"/>
          </a:scene3d>
          <a:sp3d>
            <a:bevelT w="254000" h="127000" prst="coolSlant"/>
          </a:sp3d>
        </p:spPr>
      </p:pic>
      <p:sp>
        <p:nvSpPr>
          <p:cNvPr id="5" name="4 Onda"/>
          <p:cNvSpPr/>
          <p:nvPr/>
        </p:nvSpPr>
        <p:spPr>
          <a:xfrm rot="18544887" flipV="1">
            <a:off x="1200150" y="3271838"/>
            <a:ext cx="3924300" cy="1714500"/>
          </a:xfrm>
          <a:prstGeom prst="wave">
            <a:avLst>
              <a:gd name="adj1" fmla="val 20000"/>
              <a:gd name="adj2" fmla="val -10000"/>
            </a:avLst>
          </a:prstGeom>
          <a:solidFill>
            <a:schemeClr val="bg2">
              <a:lumMod val="40000"/>
              <a:lumOff val="60000"/>
              <a:alpha val="60000"/>
            </a:schemeClr>
          </a:solidFill>
          <a:ln w="38100">
            <a:solidFill>
              <a:schemeClr val="bg2">
                <a:lumMod val="60000"/>
                <a:lumOff val="4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Onda"/>
          <p:cNvSpPr/>
          <p:nvPr/>
        </p:nvSpPr>
        <p:spPr>
          <a:xfrm rot="13807354">
            <a:off x="4046538" y="3295650"/>
            <a:ext cx="3957638" cy="1703387"/>
          </a:xfrm>
          <a:prstGeom prst="wave">
            <a:avLst>
              <a:gd name="adj1" fmla="val 20000"/>
              <a:gd name="adj2" fmla="val -10000"/>
            </a:avLst>
          </a:prstGeom>
          <a:solidFill>
            <a:schemeClr val="bg2">
              <a:lumMod val="40000"/>
              <a:lumOff val="60000"/>
              <a:alpha val="60000"/>
            </a:schemeClr>
          </a:solidFill>
          <a:ln w="38100">
            <a:solidFill>
              <a:schemeClr val="bg2">
                <a:lumMod val="60000"/>
                <a:lumOff val="4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Onda"/>
          <p:cNvSpPr/>
          <p:nvPr/>
        </p:nvSpPr>
        <p:spPr>
          <a:xfrm rot="18842648" flipV="1">
            <a:off x="4094163" y="995362"/>
            <a:ext cx="3925888" cy="1649413"/>
          </a:xfrm>
          <a:prstGeom prst="wave">
            <a:avLst>
              <a:gd name="adj1" fmla="val 20000"/>
              <a:gd name="adj2" fmla="val -10000"/>
            </a:avLst>
          </a:prstGeom>
          <a:solidFill>
            <a:schemeClr val="bg2">
              <a:lumMod val="40000"/>
              <a:lumOff val="60000"/>
              <a:alpha val="60000"/>
            </a:schemeClr>
          </a:solidFill>
          <a:ln w="38100">
            <a:solidFill>
              <a:schemeClr val="bg2">
                <a:lumMod val="60000"/>
                <a:lumOff val="4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Onda"/>
          <p:cNvSpPr/>
          <p:nvPr/>
        </p:nvSpPr>
        <p:spPr>
          <a:xfrm rot="13607487">
            <a:off x="1273969" y="999331"/>
            <a:ext cx="4029076" cy="1608137"/>
          </a:xfrm>
          <a:prstGeom prst="wave">
            <a:avLst>
              <a:gd name="adj1" fmla="val 20000"/>
              <a:gd name="adj2" fmla="val -10000"/>
            </a:avLst>
          </a:prstGeom>
          <a:solidFill>
            <a:schemeClr val="bg2">
              <a:lumMod val="40000"/>
              <a:lumOff val="60000"/>
              <a:alpha val="60000"/>
            </a:schemeClr>
          </a:solidFill>
          <a:ln w="38100">
            <a:solidFill>
              <a:schemeClr val="bg2">
                <a:lumMod val="60000"/>
                <a:lumOff val="4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uadroTexto"/>
          <p:cNvSpPr txBox="1"/>
          <p:nvPr/>
        </p:nvSpPr>
        <p:spPr>
          <a:xfrm>
            <a:off x="392877" y="4229111"/>
            <a:ext cx="8358246"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origen de esta curiosa procesión dice la historia que se remonta hasta el reinado de Carlos III. Y fue en la capital de España donde dio comienzo esta fiesta popular. Por aquella época llegó una partida de pescado para los invitados y todo lo que sobró al día siguiente olía a podrido por efecto del calor, y que debido al hedor que éste generaba….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9000">
        <p14:ripple dir="rd"/>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1+#ppt_w/2"/>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1+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0-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2/3*#ppt_w"/>
                                          </p:val>
                                        </p:tav>
                                        <p:tav tm="100000">
                                          <p:val>
                                            <p:strVal val="#ppt_w"/>
                                          </p:val>
                                        </p:tav>
                                      </p:tavLst>
                                    </p:anim>
                                    <p:anim calcmode="lin" valueType="num">
                                      <p:cBhvr>
                                        <p:cTn id="49" dur="3000" fill="hold"/>
                                        <p:tgtEl>
                                          <p:spTgt spid="4"/>
                                        </p:tgtEl>
                                        <p:attrNameLst>
                                          <p:attrName>ppt_h</p:attrName>
                                        </p:attrNameLst>
                                      </p:cBhvr>
                                      <p:tavLst>
                                        <p:tav tm="0">
                                          <p:val>
                                            <p:strVal val="2/3*#ppt_h"/>
                                          </p:val>
                                        </p:tav>
                                        <p:tav tm="100000">
                                          <p:val>
                                            <p:strVal val="#ppt_h"/>
                                          </p:val>
                                        </p:tav>
                                      </p:tavLst>
                                    </p:anim>
                                  </p:childTnLst>
                                </p:cTn>
                              </p:par>
                              <p:par>
                                <p:cTn id="50" presetID="8"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amond(out)">
                                      <p:cBhvr>
                                        <p:cTn id="52" dur="3000"/>
                                        <p:tgtEl>
                                          <p:spTgt spid="4"/>
                                        </p:tgtEl>
                                      </p:cBhvr>
                                    </p:animEffect>
                                  </p:childTnLst>
                                </p:cTn>
                              </p:par>
                            </p:childTnLst>
                          </p:cTn>
                        </p:par>
                        <p:par>
                          <p:cTn id="53" fill="hold">
                            <p:stCondLst>
                              <p:cond delay="6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1"/>
                                          </p:val>
                                        </p:tav>
                                        <p:tav tm="100000">
                                          <p:val>
                                            <p:strVal val="#ppt_x"/>
                                          </p:val>
                                        </p:tav>
                                      </p:tavLst>
                                    </p:anim>
                                    <p:anim calcmode="lin" valueType="num">
                                      <p:cBhvr>
                                        <p:cTn id="5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a:srcRect/>
          <a:stretch>
            <a:fillRect/>
          </a:stretch>
        </p:blipFill>
        <p:spPr bwMode="auto">
          <a:xfrm>
            <a:off x="0" y="-311150"/>
            <a:ext cx="9144000" cy="6337300"/>
          </a:xfrm>
          <a:prstGeom prst="rect">
            <a:avLst/>
          </a:prstGeom>
          <a:noFill/>
          <a:ln w="9525">
            <a:noFill/>
            <a:miter lim="800000"/>
            <a:headEnd/>
            <a:tailEnd/>
          </a:ln>
          <a:scene3d>
            <a:camera prst="orthographicFront"/>
            <a:lightRig rig="threePt" dir="t"/>
          </a:scene3d>
          <a:sp3d>
            <a:bevelT w="254000" h="127000" prst="coolSlant"/>
          </a:sp3d>
        </p:spPr>
      </p:pic>
      <p:sp>
        <p:nvSpPr>
          <p:cNvPr id="5" name="4 Rectángulo"/>
          <p:cNvSpPr/>
          <p:nvPr/>
        </p:nvSpPr>
        <p:spPr>
          <a:xfrm>
            <a:off x="4071938" y="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4714875" y="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3714750" y="53657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5072063" y="53657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357563" y="101282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5429250" y="1071563"/>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3000375" y="142875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5786438" y="148907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6143625" y="19050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2643188" y="19050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2286000" y="238125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Rectángulo"/>
          <p:cNvSpPr/>
          <p:nvPr/>
        </p:nvSpPr>
        <p:spPr>
          <a:xfrm>
            <a:off x="6500813" y="238125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Rectángulo"/>
          <p:cNvSpPr/>
          <p:nvPr/>
        </p:nvSpPr>
        <p:spPr>
          <a:xfrm>
            <a:off x="1928813" y="2798763"/>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Rectángulo"/>
          <p:cNvSpPr/>
          <p:nvPr/>
        </p:nvSpPr>
        <p:spPr>
          <a:xfrm>
            <a:off x="6858000" y="2798763"/>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Rectángulo"/>
          <p:cNvSpPr/>
          <p:nvPr/>
        </p:nvSpPr>
        <p:spPr>
          <a:xfrm>
            <a:off x="1571625" y="3214688"/>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Rectángulo"/>
          <p:cNvSpPr/>
          <p:nvPr/>
        </p:nvSpPr>
        <p:spPr>
          <a:xfrm>
            <a:off x="7215188" y="3214688"/>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1" name="20 Rectángulo"/>
          <p:cNvSpPr/>
          <p:nvPr/>
        </p:nvSpPr>
        <p:spPr>
          <a:xfrm>
            <a:off x="1214438" y="36322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Rectángulo"/>
          <p:cNvSpPr/>
          <p:nvPr/>
        </p:nvSpPr>
        <p:spPr>
          <a:xfrm>
            <a:off x="7572375" y="36322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3" name="22 Rectángulo"/>
          <p:cNvSpPr/>
          <p:nvPr/>
        </p:nvSpPr>
        <p:spPr>
          <a:xfrm>
            <a:off x="827088" y="411797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4" name="23 Rectángulo"/>
          <p:cNvSpPr/>
          <p:nvPr/>
        </p:nvSpPr>
        <p:spPr>
          <a:xfrm>
            <a:off x="7929563" y="4048125"/>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5" name="24 Rectángulo"/>
          <p:cNvSpPr/>
          <p:nvPr/>
        </p:nvSpPr>
        <p:spPr>
          <a:xfrm>
            <a:off x="395288" y="4478338"/>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6" name="25 Rectángulo"/>
          <p:cNvSpPr/>
          <p:nvPr/>
        </p:nvSpPr>
        <p:spPr>
          <a:xfrm>
            <a:off x="8358188" y="4405313"/>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7" name="26 Rectángulo"/>
          <p:cNvSpPr/>
          <p:nvPr/>
        </p:nvSpPr>
        <p:spPr>
          <a:xfrm>
            <a:off x="0" y="49530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8" name="27 Rectángulo"/>
          <p:cNvSpPr/>
          <p:nvPr/>
        </p:nvSpPr>
        <p:spPr>
          <a:xfrm>
            <a:off x="8858250" y="4953000"/>
            <a:ext cx="285750" cy="762000"/>
          </a:xfrm>
          <a:prstGeom prst="rect">
            <a:avLst/>
          </a:prstGeom>
          <a:solidFill>
            <a:schemeClr val="tx1">
              <a:lumMod val="75000"/>
              <a:alpha val="65000"/>
            </a:schemeClr>
          </a:solidFill>
          <a:ln w="28575">
            <a:solidFill>
              <a:schemeClr val="tx1">
                <a:lumMod val="5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9" name="28 CuadroTexto"/>
          <p:cNvSpPr txBox="1"/>
          <p:nvPr/>
        </p:nvSpPr>
        <p:spPr>
          <a:xfrm>
            <a:off x="571472" y="4643450"/>
            <a:ext cx="8215370" cy="923330"/>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monarca ordenó enterrarlo en la ribera del río Manzanares. Aunque no se tenga constancia del lugar exacto, el entierro se llevó a cabo cerca de la actual Fuente de los Pajaritos de la Casa de Campo.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plus(in)">
                                      <p:cBhvr>
                                        <p:cTn id="22" dur="3000"/>
                                        <p:tgtEl>
                                          <p:spTgt spid="15"/>
                                        </p:tgtEl>
                                      </p:cBhvr>
                                    </p:animEffect>
                                  </p:childTnLst>
                                </p:cTn>
                              </p:par>
                              <p:par>
                                <p:cTn id="23" presetID="1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3000"/>
                                        <p:tgtEl>
                                          <p:spTgt spid="17"/>
                                        </p:tgtEl>
                                      </p:cBhvr>
                                    </p:animEffect>
                                  </p:childTnLst>
                                </p:cTn>
                              </p:par>
                              <p:par>
                                <p:cTn id="26" presetID="13" presetClass="entr" presetSubtype="16"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3000"/>
                                        <p:tgtEl>
                                          <p:spTgt spid="19"/>
                                        </p:tgtEl>
                                      </p:cBhvr>
                                    </p:animEffect>
                                  </p:childTnLst>
                                </p:cTn>
                              </p:par>
                              <p:par>
                                <p:cTn id="29" presetID="1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plus(in)">
                                      <p:cBhvr>
                                        <p:cTn id="31" dur="3000"/>
                                        <p:tgtEl>
                                          <p:spTgt spid="21"/>
                                        </p:tgtEl>
                                      </p:cBhvr>
                                    </p:animEffect>
                                  </p:childTnLst>
                                </p:cTn>
                              </p:par>
                              <p:par>
                                <p:cTn id="32" presetID="13" presetClass="entr" presetSubtype="16"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3000"/>
                                        <p:tgtEl>
                                          <p:spTgt spid="23"/>
                                        </p:tgtEl>
                                      </p:cBhvr>
                                    </p:animEffect>
                                  </p:childTnLst>
                                </p:cTn>
                              </p:par>
                              <p:par>
                                <p:cTn id="35" presetID="13" presetClass="entr" presetSubtype="16"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3000"/>
                                        <p:tgtEl>
                                          <p:spTgt spid="25"/>
                                        </p:tgtEl>
                                      </p:cBhvr>
                                    </p:animEffect>
                                  </p:childTnLst>
                                </p:cTn>
                              </p:par>
                              <p:par>
                                <p:cTn id="38" presetID="13" presetClass="entr" presetSubtype="1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plus(in)">
                                      <p:cBhvr>
                                        <p:cTn id="40" dur="3000"/>
                                        <p:tgtEl>
                                          <p:spTgt spid="27"/>
                                        </p:tgtEl>
                                      </p:cBhvr>
                                    </p:animEffect>
                                  </p:childTnLst>
                                </p:cTn>
                              </p:par>
                              <p:par>
                                <p:cTn id="41" presetID="1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3000"/>
                                        <p:tgtEl>
                                          <p:spTgt spid="6"/>
                                        </p:tgtEl>
                                      </p:cBhvr>
                                    </p:animEffect>
                                  </p:childTnLst>
                                </p:cTn>
                              </p:par>
                              <p:par>
                                <p:cTn id="44" presetID="13" presetClass="entr" presetSubtype="16"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3000"/>
                                        <p:tgtEl>
                                          <p:spTgt spid="8"/>
                                        </p:tgtEl>
                                      </p:cBhvr>
                                    </p:animEffect>
                                  </p:childTnLst>
                                </p:cTn>
                              </p:par>
                              <p:par>
                                <p:cTn id="47" presetID="13" presetClass="entr" presetSubtype="16"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13" presetClass="entr" presetSubtype="16"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3000"/>
                                        <p:tgtEl>
                                          <p:spTgt spid="12"/>
                                        </p:tgtEl>
                                      </p:cBhvr>
                                    </p:animEffect>
                                  </p:childTnLst>
                                </p:cTn>
                              </p:par>
                              <p:par>
                                <p:cTn id="53" presetID="13" presetClass="entr" presetSubtype="16"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plus(in)">
                                      <p:cBhvr>
                                        <p:cTn id="55" dur="3000"/>
                                        <p:tgtEl>
                                          <p:spTgt spid="13"/>
                                        </p:tgtEl>
                                      </p:cBhvr>
                                    </p:animEffect>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3000"/>
                                        <p:tgtEl>
                                          <p:spTgt spid="16"/>
                                        </p:tgtEl>
                                      </p:cBhvr>
                                    </p:animEffect>
                                  </p:childTnLst>
                                </p:cTn>
                              </p:par>
                              <p:par>
                                <p:cTn id="59" presetID="1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in)">
                                      <p:cBhvr>
                                        <p:cTn id="61" dur="3000"/>
                                        <p:tgtEl>
                                          <p:spTgt spid="18"/>
                                        </p:tgtEl>
                                      </p:cBhvr>
                                    </p:animEffect>
                                  </p:childTnLst>
                                </p:cTn>
                              </p:par>
                              <p:par>
                                <p:cTn id="62" presetID="13" presetClass="entr" presetSubtype="16" fill="hold"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in)">
                                      <p:cBhvr>
                                        <p:cTn id="64" dur="3000"/>
                                        <p:tgtEl>
                                          <p:spTgt spid="20"/>
                                        </p:tgtEl>
                                      </p:cBhvr>
                                    </p:animEffect>
                                  </p:childTnLst>
                                </p:cTn>
                              </p:par>
                              <p:par>
                                <p:cTn id="65" presetID="13" presetClass="entr" presetSubtype="16"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in)">
                                      <p:cBhvr>
                                        <p:cTn id="67" dur="3000"/>
                                        <p:tgtEl>
                                          <p:spTgt spid="22"/>
                                        </p:tgtEl>
                                      </p:cBhvr>
                                    </p:animEffect>
                                  </p:childTnLst>
                                </p:cTn>
                              </p:par>
                              <p:par>
                                <p:cTn id="68" presetID="13" presetClass="entr" presetSubtype="16" fill="hold"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in)">
                                      <p:cBhvr>
                                        <p:cTn id="70" dur="3000"/>
                                        <p:tgtEl>
                                          <p:spTgt spid="24"/>
                                        </p:tgtEl>
                                      </p:cBhvr>
                                    </p:animEffect>
                                  </p:childTnLst>
                                </p:cTn>
                              </p:par>
                              <p:par>
                                <p:cTn id="71" presetID="13"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plus(in)">
                                      <p:cBhvr>
                                        <p:cTn id="76" dur="3000"/>
                                        <p:tgtEl>
                                          <p:spTgt spid="28"/>
                                        </p:tgtEl>
                                      </p:cBhvr>
                                    </p:animEffect>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4"/>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3"/>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7"/>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3"/>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2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24"/>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2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28"/>
                                        </p:tgtEl>
                                        <p:attrNameLst>
                                          <p:attrName>r</p:attrName>
                                        </p:attrNameLst>
                                      </p:cBhvr>
                                    </p:animRot>
                                  </p:childTnLst>
                                </p:cTn>
                              </p:par>
                              <p:par>
                                <p:cTn id="125" presetID="2" presetClass="entr" presetSubtype="12"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0-#ppt_w/2"/>
                                          </p:val>
                                        </p:tav>
                                        <p:tav tm="100000">
                                          <p:val>
                                            <p:strVal val="#ppt_x"/>
                                          </p:val>
                                        </p:tav>
                                      </p:tavLst>
                                    </p:anim>
                                    <p:anim calcmode="lin" valueType="num">
                                      <p:cBhvr additive="base">
                                        <p:cTn id="128" dur="3000" fill="hold"/>
                                        <p:tgtEl>
                                          <p:spTgt spid="5"/>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0"/>
                                  </p:stCondLst>
                                  <p:childTnLst>
                                    <p:set>
                                      <p:cBhvr>
                                        <p:cTn id="130" dur="1" fill="hold">
                                          <p:stCondLst>
                                            <p:cond delay="0"/>
                                          </p:stCondLst>
                                        </p:cTn>
                                        <p:tgtEl>
                                          <p:spTgt spid="7"/>
                                        </p:tgtEl>
                                        <p:attrNameLst>
                                          <p:attrName>style.visibility</p:attrName>
                                        </p:attrNameLst>
                                      </p:cBhvr>
                                      <p:to>
                                        <p:strVal val="visible"/>
                                      </p:to>
                                    </p:set>
                                    <p:anim calcmode="lin" valueType="num">
                                      <p:cBhvr additive="base">
                                        <p:cTn id="131" dur="3000" fill="hold"/>
                                        <p:tgtEl>
                                          <p:spTgt spid="7"/>
                                        </p:tgtEl>
                                        <p:attrNameLst>
                                          <p:attrName>ppt_x</p:attrName>
                                        </p:attrNameLst>
                                      </p:cBhvr>
                                      <p:tavLst>
                                        <p:tav tm="0">
                                          <p:val>
                                            <p:strVal val="0-#ppt_w/2"/>
                                          </p:val>
                                        </p:tav>
                                        <p:tav tm="100000">
                                          <p:val>
                                            <p:strVal val="#ppt_x"/>
                                          </p:val>
                                        </p:tav>
                                      </p:tavLst>
                                    </p:anim>
                                    <p:anim calcmode="lin" valueType="num">
                                      <p:cBhvr additive="base">
                                        <p:cTn id="132" dur="3000" fill="hold"/>
                                        <p:tgtEl>
                                          <p:spTgt spid="7"/>
                                        </p:tgtEl>
                                        <p:attrNameLst>
                                          <p:attrName>ppt_y</p:attrName>
                                        </p:attrNameLst>
                                      </p:cBhvr>
                                      <p:tavLst>
                                        <p:tav tm="0">
                                          <p:val>
                                            <p:strVal val="1+#ppt_h/2"/>
                                          </p:val>
                                        </p:tav>
                                        <p:tav tm="100000">
                                          <p:val>
                                            <p:strVal val="#ppt_y"/>
                                          </p:val>
                                        </p:tav>
                                      </p:tavLst>
                                    </p:anim>
                                  </p:childTnLst>
                                </p:cTn>
                              </p:par>
                              <p:par>
                                <p:cTn id="133" presetID="2" presetClass="entr" presetSubtype="12" fill="hold" nodeType="withEffect">
                                  <p:stCondLst>
                                    <p:cond delay="0"/>
                                  </p:stCondLst>
                                  <p:childTnLst>
                                    <p:set>
                                      <p:cBhvr>
                                        <p:cTn id="134" dur="1" fill="hold">
                                          <p:stCondLst>
                                            <p:cond delay="0"/>
                                          </p:stCondLst>
                                        </p:cTn>
                                        <p:tgtEl>
                                          <p:spTgt spid="9"/>
                                        </p:tgtEl>
                                        <p:attrNameLst>
                                          <p:attrName>style.visibility</p:attrName>
                                        </p:attrNameLst>
                                      </p:cBhvr>
                                      <p:to>
                                        <p:strVal val="visible"/>
                                      </p:to>
                                    </p:set>
                                    <p:anim calcmode="lin" valueType="num">
                                      <p:cBhvr additive="base">
                                        <p:cTn id="135" dur="3000" fill="hold"/>
                                        <p:tgtEl>
                                          <p:spTgt spid="9"/>
                                        </p:tgtEl>
                                        <p:attrNameLst>
                                          <p:attrName>ppt_x</p:attrName>
                                        </p:attrNameLst>
                                      </p:cBhvr>
                                      <p:tavLst>
                                        <p:tav tm="0">
                                          <p:val>
                                            <p:strVal val="0-#ppt_w/2"/>
                                          </p:val>
                                        </p:tav>
                                        <p:tav tm="100000">
                                          <p:val>
                                            <p:strVal val="#ppt_x"/>
                                          </p:val>
                                        </p:tav>
                                      </p:tavLst>
                                    </p:anim>
                                    <p:anim calcmode="lin" valueType="num">
                                      <p:cBhvr additive="base">
                                        <p:cTn id="136" dur="3000" fill="hold"/>
                                        <p:tgtEl>
                                          <p:spTgt spid="9"/>
                                        </p:tgtEl>
                                        <p:attrNameLst>
                                          <p:attrName>ppt_y</p:attrName>
                                        </p:attrNameLst>
                                      </p:cBhvr>
                                      <p:tavLst>
                                        <p:tav tm="0">
                                          <p:val>
                                            <p:strVal val="1+#ppt_h/2"/>
                                          </p:val>
                                        </p:tav>
                                        <p:tav tm="100000">
                                          <p:val>
                                            <p:strVal val="#ppt_y"/>
                                          </p:val>
                                        </p:tav>
                                      </p:tavLst>
                                    </p:anim>
                                  </p:childTnLst>
                                </p:cTn>
                              </p:par>
                              <p:par>
                                <p:cTn id="137" presetID="2" presetClass="entr" presetSubtype="12" fill="hold" nodeType="withEffect">
                                  <p:stCondLst>
                                    <p:cond delay="0"/>
                                  </p:stCondLst>
                                  <p:childTnLst>
                                    <p:set>
                                      <p:cBhvr>
                                        <p:cTn id="138" dur="1" fill="hold">
                                          <p:stCondLst>
                                            <p:cond delay="0"/>
                                          </p:stCondLst>
                                        </p:cTn>
                                        <p:tgtEl>
                                          <p:spTgt spid="11"/>
                                        </p:tgtEl>
                                        <p:attrNameLst>
                                          <p:attrName>style.visibility</p:attrName>
                                        </p:attrNameLst>
                                      </p:cBhvr>
                                      <p:to>
                                        <p:strVal val="visible"/>
                                      </p:to>
                                    </p:set>
                                    <p:anim calcmode="lin" valueType="num">
                                      <p:cBhvr additive="base">
                                        <p:cTn id="139" dur="3000" fill="hold"/>
                                        <p:tgtEl>
                                          <p:spTgt spid="11"/>
                                        </p:tgtEl>
                                        <p:attrNameLst>
                                          <p:attrName>ppt_x</p:attrName>
                                        </p:attrNameLst>
                                      </p:cBhvr>
                                      <p:tavLst>
                                        <p:tav tm="0">
                                          <p:val>
                                            <p:strVal val="0-#ppt_w/2"/>
                                          </p:val>
                                        </p:tav>
                                        <p:tav tm="100000">
                                          <p:val>
                                            <p:strVal val="#ppt_x"/>
                                          </p:val>
                                        </p:tav>
                                      </p:tavLst>
                                    </p:anim>
                                    <p:anim calcmode="lin" valueType="num">
                                      <p:cBhvr additive="base">
                                        <p:cTn id="140" dur="3000" fill="hold"/>
                                        <p:tgtEl>
                                          <p:spTgt spid="11"/>
                                        </p:tgtEl>
                                        <p:attrNameLst>
                                          <p:attrName>ppt_y</p:attrName>
                                        </p:attrNameLst>
                                      </p:cBhvr>
                                      <p:tavLst>
                                        <p:tav tm="0">
                                          <p:val>
                                            <p:strVal val="1+#ppt_h/2"/>
                                          </p:val>
                                        </p:tav>
                                        <p:tav tm="100000">
                                          <p:val>
                                            <p:strVal val="#ppt_y"/>
                                          </p:val>
                                        </p:tav>
                                      </p:tavLst>
                                    </p:anim>
                                  </p:childTnLst>
                                </p:cTn>
                              </p:par>
                              <p:par>
                                <p:cTn id="141" presetID="2" presetClass="entr" presetSubtype="12" fill="hold" nodeType="withEffect">
                                  <p:stCondLst>
                                    <p:cond delay="0"/>
                                  </p:stCondLst>
                                  <p:childTnLst>
                                    <p:set>
                                      <p:cBhvr>
                                        <p:cTn id="142" dur="1" fill="hold">
                                          <p:stCondLst>
                                            <p:cond delay="0"/>
                                          </p:stCondLst>
                                        </p:cTn>
                                        <p:tgtEl>
                                          <p:spTgt spid="14"/>
                                        </p:tgtEl>
                                        <p:attrNameLst>
                                          <p:attrName>style.visibility</p:attrName>
                                        </p:attrNameLst>
                                      </p:cBhvr>
                                      <p:to>
                                        <p:strVal val="visible"/>
                                      </p:to>
                                    </p:set>
                                    <p:anim calcmode="lin" valueType="num">
                                      <p:cBhvr additive="base">
                                        <p:cTn id="143" dur="3000" fill="hold"/>
                                        <p:tgtEl>
                                          <p:spTgt spid="14"/>
                                        </p:tgtEl>
                                        <p:attrNameLst>
                                          <p:attrName>ppt_x</p:attrName>
                                        </p:attrNameLst>
                                      </p:cBhvr>
                                      <p:tavLst>
                                        <p:tav tm="0">
                                          <p:val>
                                            <p:strVal val="0-#ppt_w/2"/>
                                          </p:val>
                                        </p:tav>
                                        <p:tav tm="100000">
                                          <p:val>
                                            <p:strVal val="#ppt_x"/>
                                          </p:val>
                                        </p:tav>
                                      </p:tavLst>
                                    </p:anim>
                                    <p:anim calcmode="lin" valueType="num">
                                      <p:cBhvr additive="base">
                                        <p:cTn id="144" dur="3000" fill="hold"/>
                                        <p:tgtEl>
                                          <p:spTgt spid="14"/>
                                        </p:tgtEl>
                                        <p:attrNameLst>
                                          <p:attrName>ppt_y</p:attrName>
                                        </p:attrNameLst>
                                      </p:cBhvr>
                                      <p:tavLst>
                                        <p:tav tm="0">
                                          <p:val>
                                            <p:strVal val="1+#ppt_h/2"/>
                                          </p:val>
                                        </p:tav>
                                        <p:tav tm="100000">
                                          <p:val>
                                            <p:strVal val="#ppt_y"/>
                                          </p:val>
                                        </p:tav>
                                      </p:tavLst>
                                    </p:anim>
                                  </p:childTnLst>
                                </p:cTn>
                              </p:par>
                              <p:par>
                                <p:cTn id="145" presetID="2" presetClass="entr" presetSubtype="12" fill="hold" nodeType="withEffect">
                                  <p:stCondLst>
                                    <p:cond delay="0"/>
                                  </p:stCondLst>
                                  <p:childTnLst>
                                    <p:set>
                                      <p:cBhvr>
                                        <p:cTn id="146" dur="1" fill="hold">
                                          <p:stCondLst>
                                            <p:cond delay="0"/>
                                          </p:stCondLst>
                                        </p:cTn>
                                        <p:tgtEl>
                                          <p:spTgt spid="15"/>
                                        </p:tgtEl>
                                        <p:attrNameLst>
                                          <p:attrName>style.visibility</p:attrName>
                                        </p:attrNameLst>
                                      </p:cBhvr>
                                      <p:to>
                                        <p:strVal val="visible"/>
                                      </p:to>
                                    </p:set>
                                    <p:anim calcmode="lin" valueType="num">
                                      <p:cBhvr additive="base">
                                        <p:cTn id="147" dur="3000" fill="hold"/>
                                        <p:tgtEl>
                                          <p:spTgt spid="15"/>
                                        </p:tgtEl>
                                        <p:attrNameLst>
                                          <p:attrName>ppt_x</p:attrName>
                                        </p:attrNameLst>
                                      </p:cBhvr>
                                      <p:tavLst>
                                        <p:tav tm="0">
                                          <p:val>
                                            <p:strVal val="0-#ppt_w/2"/>
                                          </p:val>
                                        </p:tav>
                                        <p:tav tm="100000">
                                          <p:val>
                                            <p:strVal val="#ppt_x"/>
                                          </p:val>
                                        </p:tav>
                                      </p:tavLst>
                                    </p:anim>
                                    <p:anim calcmode="lin" valueType="num">
                                      <p:cBhvr additive="base">
                                        <p:cTn id="148" dur="3000" fill="hold"/>
                                        <p:tgtEl>
                                          <p:spTgt spid="15"/>
                                        </p:tgtEl>
                                        <p:attrNameLst>
                                          <p:attrName>ppt_y</p:attrName>
                                        </p:attrNameLst>
                                      </p:cBhvr>
                                      <p:tavLst>
                                        <p:tav tm="0">
                                          <p:val>
                                            <p:strVal val="1+#ppt_h/2"/>
                                          </p:val>
                                        </p:tav>
                                        <p:tav tm="100000">
                                          <p:val>
                                            <p:strVal val="#ppt_y"/>
                                          </p:val>
                                        </p:tav>
                                      </p:tavLst>
                                    </p:anim>
                                  </p:childTnLst>
                                </p:cTn>
                              </p:par>
                              <p:par>
                                <p:cTn id="149" presetID="2" presetClass="entr" presetSubtype="12"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additive="base">
                                        <p:cTn id="151" dur="3000" fill="hold"/>
                                        <p:tgtEl>
                                          <p:spTgt spid="17"/>
                                        </p:tgtEl>
                                        <p:attrNameLst>
                                          <p:attrName>ppt_x</p:attrName>
                                        </p:attrNameLst>
                                      </p:cBhvr>
                                      <p:tavLst>
                                        <p:tav tm="0">
                                          <p:val>
                                            <p:strVal val="0-#ppt_w/2"/>
                                          </p:val>
                                        </p:tav>
                                        <p:tav tm="100000">
                                          <p:val>
                                            <p:strVal val="#ppt_x"/>
                                          </p:val>
                                        </p:tav>
                                      </p:tavLst>
                                    </p:anim>
                                    <p:anim calcmode="lin" valueType="num">
                                      <p:cBhvr additive="base">
                                        <p:cTn id="152" dur="3000" fill="hold"/>
                                        <p:tgtEl>
                                          <p:spTgt spid="17"/>
                                        </p:tgtEl>
                                        <p:attrNameLst>
                                          <p:attrName>ppt_y</p:attrName>
                                        </p:attrNameLst>
                                      </p:cBhvr>
                                      <p:tavLst>
                                        <p:tav tm="0">
                                          <p:val>
                                            <p:strVal val="1+#ppt_h/2"/>
                                          </p:val>
                                        </p:tav>
                                        <p:tav tm="100000">
                                          <p:val>
                                            <p:strVal val="#ppt_y"/>
                                          </p:val>
                                        </p:tav>
                                      </p:tavLst>
                                    </p:anim>
                                  </p:childTnLst>
                                </p:cTn>
                              </p:par>
                              <p:par>
                                <p:cTn id="153" presetID="2" presetClass="entr" presetSubtype="12" fill="hold" nodeType="withEffect">
                                  <p:stCondLst>
                                    <p:cond delay="0"/>
                                  </p:stCondLst>
                                  <p:childTnLst>
                                    <p:set>
                                      <p:cBhvr>
                                        <p:cTn id="154" dur="1" fill="hold">
                                          <p:stCondLst>
                                            <p:cond delay="0"/>
                                          </p:stCondLst>
                                        </p:cTn>
                                        <p:tgtEl>
                                          <p:spTgt spid="19"/>
                                        </p:tgtEl>
                                        <p:attrNameLst>
                                          <p:attrName>style.visibility</p:attrName>
                                        </p:attrNameLst>
                                      </p:cBhvr>
                                      <p:to>
                                        <p:strVal val="visible"/>
                                      </p:to>
                                    </p:set>
                                    <p:anim calcmode="lin" valueType="num">
                                      <p:cBhvr additive="base">
                                        <p:cTn id="155" dur="3000" fill="hold"/>
                                        <p:tgtEl>
                                          <p:spTgt spid="19"/>
                                        </p:tgtEl>
                                        <p:attrNameLst>
                                          <p:attrName>ppt_x</p:attrName>
                                        </p:attrNameLst>
                                      </p:cBhvr>
                                      <p:tavLst>
                                        <p:tav tm="0">
                                          <p:val>
                                            <p:strVal val="0-#ppt_w/2"/>
                                          </p:val>
                                        </p:tav>
                                        <p:tav tm="100000">
                                          <p:val>
                                            <p:strVal val="#ppt_x"/>
                                          </p:val>
                                        </p:tav>
                                      </p:tavLst>
                                    </p:anim>
                                    <p:anim calcmode="lin" valueType="num">
                                      <p:cBhvr additive="base">
                                        <p:cTn id="156" dur="3000" fill="hold"/>
                                        <p:tgtEl>
                                          <p:spTgt spid="19"/>
                                        </p:tgtEl>
                                        <p:attrNameLst>
                                          <p:attrName>ppt_y</p:attrName>
                                        </p:attrNameLst>
                                      </p:cBhvr>
                                      <p:tavLst>
                                        <p:tav tm="0">
                                          <p:val>
                                            <p:strVal val="1+#ppt_h/2"/>
                                          </p:val>
                                        </p:tav>
                                        <p:tav tm="100000">
                                          <p:val>
                                            <p:strVal val="#ppt_y"/>
                                          </p:val>
                                        </p:tav>
                                      </p:tavLst>
                                    </p:anim>
                                  </p:childTnLst>
                                </p:cTn>
                              </p:par>
                              <p:par>
                                <p:cTn id="157" presetID="2" presetClass="entr" presetSubtype="12" fill="hold" nodeType="withEffect">
                                  <p:stCondLst>
                                    <p:cond delay="0"/>
                                  </p:stCondLst>
                                  <p:childTnLst>
                                    <p:set>
                                      <p:cBhvr>
                                        <p:cTn id="158" dur="1" fill="hold">
                                          <p:stCondLst>
                                            <p:cond delay="0"/>
                                          </p:stCondLst>
                                        </p:cTn>
                                        <p:tgtEl>
                                          <p:spTgt spid="21"/>
                                        </p:tgtEl>
                                        <p:attrNameLst>
                                          <p:attrName>style.visibility</p:attrName>
                                        </p:attrNameLst>
                                      </p:cBhvr>
                                      <p:to>
                                        <p:strVal val="visible"/>
                                      </p:to>
                                    </p:set>
                                    <p:anim calcmode="lin" valueType="num">
                                      <p:cBhvr additive="base">
                                        <p:cTn id="159" dur="3000" fill="hold"/>
                                        <p:tgtEl>
                                          <p:spTgt spid="21"/>
                                        </p:tgtEl>
                                        <p:attrNameLst>
                                          <p:attrName>ppt_x</p:attrName>
                                        </p:attrNameLst>
                                      </p:cBhvr>
                                      <p:tavLst>
                                        <p:tav tm="0">
                                          <p:val>
                                            <p:strVal val="0-#ppt_w/2"/>
                                          </p:val>
                                        </p:tav>
                                        <p:tav tm="100000">
                                          <p:val>
                                            <p:strVal val="#ppt_x"/>
                                          </p:val>
                                        </p:tav>
                                      </p:tavLst>
                                    </p:anim>
                                    <p:anim calcmode="lin" valueType="num">
                                      <p:cBhvr additive="base">
                                        <p:cTn id="160" dur="3000" fill="hold"/>
                                        <p:tgtEl>
                                          <p:spTgt spid="21"/>
                                        </p:tgtEl>
                                        <p:attrNameLst>
                                          <p:attrName>ppt_y</p:attrName>
                                        </p:attrNameLst>
                                      </p:cBhvr>
                                      <p:tavLst>
                                        <p:tav tm="0">
                                          <p:val>
                                            <p:strVal val="1+#ppt_h/2"/>
                                          </p:val>
                                        </p:tav>
                                        <p:tav tm="100000">
                                          <p:val>
                                            <p:strVal val="#ppt_y"/>
                                          </p:val>
                                        </p:tav>
                                      </p:tavLst>
                                    </p:anim>
                                  </p:childTnLst>
                                </p:cTn>
                              </p:par>
                              <p:par>
                                <p:cTn id="161" presetID="2" presetClass="entr" presetSubtype="12" fill="hold" nodeType="withEffect">
                                  <p:stCondLst>
                                    <p:cond delay="0"/>
                                  </p:stCondLst>
                                  <p:childTnLst>
                                    <p:set>
                                      <p:cBhvr>
                                        <p:cTn id="162" dur="1" fill="hold">
                                          <p:stCondLst>
                                            <p:cond delay="0"/>
                                          </p:stCondLst>
                                        </p:cTn>
                                        <p:tgtEl>
                                          <p:spTgt spid="23"/>
                                        </p:tgtEl>
                                        <p:attrNameLst>
                                          <p:attrName>style.visibility</p:attrName>
                                        </p:attrNameLst>
                                      </p:cBhvr>
                                      <p:to>
                                        <p:strVal val="visible"/>
                                      </p:to>
                                    </p:set>
                                    <p:anim calcmode="lin" valueType="num">
                                      <p:cBhvr additive="base">
                                        <p:cTn id="163" dur="3000" fill="hold"/>
                                        <p:tgtEl>
                                          <p:spTgt spid="23"/>
                                        </p:tgtEl>
                                        <p:attrNameLst>
                                          <p:attrName>ppt_x</p:attrName>
                                        </p:attrNameLst>
                                      </p:cBhvr>
                                      <p:tavLst>
                                        <p:tav tm="0">
                                          <p:val>
                                            <p:strVal val="0-#ppt_w/2"/>
                                          </p:val>
                                        </p:tav>
                                        <p:tav tm="100000">
                                          <p:val>
                                            <p:strVal val="#ppt_x"/>
                                          </p:val>
                                        </p:tav>
                                      </p:tavLst>
                                    </p:anim>
                                    <p:anim calcmode="lin" valueType="num">
                                      <p:cBhvr additive="base">
                                        <p:cTn id="164" dur="3000" fill="hold"/>
                                        <p:tgtEl>
                                          <p:spTgt spid="23"/>
                                        </p:tgtEl>
                                        <p:attrNameLst>
                                          <p:attrName>ppt_y</p:attrName>
                                        </p:attrNameLst>
                                      </p:cBhvr>
                                      <p:tavLst>
                                        <p:tav tm="0">
                                          <p:val>
                                            <p:strVal val="1+#ppt_h/2"/>
                                          </p:val>
                                        </p:tav>
                                        <p:tav tm="100000">
                                          <p:val>
                                            <p:strVal val="#ppt_y"/>
                                          </p:val>
                                        </p:tav>
                                      </p:tavLst>
                                    </p:anim>
                                  </p:childTnLst>
                                </p:cTn>
                              </p:par>
                              <p:par>
                                <p:cTn id="165" presetID="2" presetClass="entr" presetSubtype="12" fill="hold" nodeType="withEffect">
                                  <p:stCondLst>
                                    <p:cond delay="0"/>
                                  </p:stCondLst>
                                  <p:childTnLst>
                                    <p:set>
                                      <p:cBhvr>
                                        <p:cTn id="166" dur="1" fill="hold">
                                          <p:stCondLst>
                                            <p:cond delay="0"/>
                                          </p:stCondLst>
                                        </p:cTn>
                                        <p:tgtEl>
                                          <p:spTgt spid="25"/>
                                        </p:tgtEl>
                                        <p:attrNameLst>
                                          <p:attrName>style.visibility</p:attrName>
                                        </p:attrNameLst>
                                      </p:cBhvr>
                                      <p:to>
                                        <p:strVal val="visible"/>
                                      </p:to>
                                    </p:set>
                                    <p:anim calcmode="lin" valueType="num">
                                      <p:cBhvr additive="base">
                                        <p:cTn id="167" dur="3000" fill="hold"/>
                                        <p:tgtEl>
                                          <p:spTgt spid="25"/>
                                        </p:tgtEl>
                                        <p:attrNameLst>
                                          <p:attrName>ppt_x</p:attrName>
                                        </p:attrNameLst>
                                      </p:cBhvr>
                                      <p:tavLst>
                                        <p:tav tm="0">
                                          <p:val>
                                            <p:strVal val="0-#ppt_w/2"/>
                                          </p:val>
                                        </p:tav>
                                        <p:tav tm="100000">
                                          <p:val>
                                            <p:strVal val="#ppt_x"/>
                                          </p:val>
                                        </p:tav>
                                      </p:tavLst>
                                    </p:anim>
                                    <p:anim calcmode="lin" valueType="num">
                                      <p:cBhvr additive="base">
                                        <p:cTn id="168" dur="3000" fill="hold"/>
                                        <p:tgtEl>
                                          <p:spTgt spid="25"/>
                                        </p:tgtEl>
                                        <p:attrNameLst>
                                          <p:attrName>ppt_y</p:attrName>
                                        </p:attrNameLst>
                                      </p:cBhvr>
                                      <p:tavLst>
                                        <p:tav tm="0">
                                          <p:val>
                                            <p:strVal val="1+#ppt_h/2"/>
                                          </p:val>
                                        </p:tav>
                                        <p:tav tm="100000">
                                          <p:val>
                                            <p:strVal val="#ppt_y"/>
                                          </p:val>
                                        </p:tav>
                                      </p:tavLst>
                                    </p:anim>
                                  </p:childTnLst>
                                </p:cTn>
                              </p:par>
                              <p:par>
                                <p:cTn id="169" presetID="2" presetClass="entr" presetSubtype="12" fill="hold" nodeType="withEffect">
                                  <p:stCondLst>
                                    <p:cond delay="0"/>
                                  </p:stCondLst>
                                  <p:childTnLst>
                                    <p:set>
                                      <p:cBhvr>
                                        <p:cTn id="170" dur="1" fill="hold">
                                          <p:stCondLst>
                                            <p:cond delay="0"/>
                                          </p:stCondLst>
                                        </p:cTn>
                                        <p:tgtEl>
                                          <p:spTgt spid="27"/>
                                        </p:tgtEl>
                                        <p:attrNameLst>
                                          <p:attrName>style.visibility</p:attrName>
                                        </p:attrNameLst>
                                      </p:cBhvr>
                                      <p:to>
                                        <p:strVal val="visible"/>
                                      </p:to>
                                    </p:set>
                                    <p:anim calcmode="lin" valueType="num">
                                      <p:cBhvr additive="base">
                                        <p:cTn id="171" dur="3000" fill="hold"/>
                                        <p:tgtEl>
                                          <p:spTgt spid="27"/>
                                        </p:tgtEl>
                                        <p:attrNameLst>
                                          <p:attrName>ppt_x</p:attrName>
                                        </p:attrNameLst>
                                      </p:cBhvr>
                                      <p:tavLst>
                                        <p:tav tm="0">
                                          <p:val>
                                            <p:strVal val="0-#ppt_w/2"/>
                                          </p:val>
                                        </p:tav>
                                        <p:tav tm="100000">
                                          <p:val>
                                            <p:strVal val="#ppt_x"/>
                                          </p:val>
                                        </p:tav>
                                      </p:tavLst>
                                    </p:anim>
                                    <p:anim calcmode="lin" valueType="num">
                                      <p:cBhvr additive="base">
                                        <p:cTn id="172" dur="3000" fill="hold"/>
                                        <p:tgtEl>
                                          <p:spTgt spid="27"/>
                                        </p:tgtEl>
                                        <p:attrNameLst>
                                          <p:attrName>ppt_y</p:attrName>
                                        </p:attrNameLst>
                                      </p:cBhvr>
                                      <p:tavLst>
                                        <p:tav tm="0">
                                          <p:val>
                                            <p:strVal val="1+#ppt_h/2"/>
                                          </p:val>
                                        </p:tav>
                                        <p:tav tm="100000">
                                          <p:val>
                                            <p:strVal val="#ppt_y"/>
                                          </p:val>
                                        </p:tav>
                                      </p:tavLst>
                                    </p:anim>
                                  </p:childTnLst>
                                </p:cTn>
                              </p:par>
                              <p:par>
                                <p:cTn id="173" presetID="2" presetClass="entr" presetSubtype="6" fill="hold" nodeType="withEffect">
                                  <p:stCondLst>
                                    <p:cond delay="0"/>
                                  </p:stCondLst>
                                  <p:childTnLst>
                                    <p:set>
                                      <p:cBhvr>
                                        <p:cTn id="174" dur="1" fill="hold">
                                          <p:stCondLst>
                                            <p:cond delay="0"/>
                                          </p:stCondLst>
                                        </p:cTn>
                                        <p:tgtEl>
                                          <p:spTgt spid="6"/>
                                        </p:tgtEl>
                                        <p:attrNameLst>
                                          <p:attrName>style.visibility</p:attrName>
                                        </p:attrNameLst>
                                      </p:cBhvr>
                                      <p:to>
                                        <p:strVal val="visible"/>
                                      </p:to>
                                    </p:set>
                                    <p:anim calcmode="lin" valueType="num">
                                      <p:cBhvr additive="base">
                                        <p:cTn id="175" dur="3000" fill="hold"/>
                                        <p:tgtEl>
                                          <p:spTgt spid="6"/>
                                        </p:tgtEl>
                                        <p:attrNameLst>
                                          <p:attrName>ppt_x</p:attrName>
                                        </p:attrNameLst>
                                      </p:cBhvr>
                                      <p:tavLst>
                                        <p:tav tm="0">
                                          <p:val>
                                            <p:strVal val="1+#ppt_w/2"/>
                                          </p:val>
                                        </p:tav>
                                        <p:tav tm="100000">
                                          <p:val>
                                            <p:strVal val="#ppt_x"/>
                                          </p:val>
                                        </p:tav>
                                      </p:tavLst>
                                    </p:anim>
                                    <p:anim calcmode="lin" valueType="num">
                                      <p:cBhvr additive="base">
                                        <p:cTn id="176" dur="3000" fill="hold"/>
                                        <p:tgtEl>
                                          <p:spTgt spid="6"/>
                                        </p:tgtEl>
                                        <p:attrNameLst>
                                          <p:attrName>ppt_y</p:attrName>
                                        </p:attrNameLst>
                                      </p:cBhvr>
                                      <p:tavLst>
                                        <p:tav tm="0">
                                          <p:val>
                                            <p:strVal val="1+#ppt_h/2"/>
                                          </p:val>
                                        </p:tav>
                                        <p:tav tm="100000">
                                          <p:val>
                                            <p:strVal val="#ppt_y"/>
                                          </p:val>
                                        </p:tav>
                                      </p:tavLst>
                                    </p:anim>
                                  </p:childTnLst>
                                </p:cTn>
                              </p:par>
                              <p:par>
                                <p:cTn id="177" presetID="2" presetClass="entr" presetSubtype="6" fill="hold" nodeType="withEffect">
                                  <p:stCondLst>
                                    <p:cond delay="0"/>
                                  </p:stCondLst>
                                  <p:childTnLst>
                                    <p:set>
                                      <p:cBhvr>
                                        <p:cTn id="178" dur="1" fill="hold">
                                          <p:stCondLst>
                                            <p:cond delay="0"/>
                                          </p:stCondLst>
                                        </p:cTn>
                                        <p:tgtEl>
                                          <p:spTgt spid="8"/>
                                        </p:tgtEl>
                                        <p:attrNameLst>
                                          <p:attrName>style.visibility</p:attrName>
                                        </p:attrNameLst>
                                      </p:cBhvr>
                                      <p:to>
                                        <p:strVal val="visible"/>
                                      </p:to>
                                    </p:set>
                                    <p:anim calcmode="lin" valueType="num">
                                      <p:cBhvr additive="base">
                                        <p:cTn id="179" dur="3000" fill="hold"/>
                                        <p:tgtEl>
                                          <p:spTgt spid="8"/>
                                        </p:tgtEl>
                                        <p:attrNameLst>
                                          <p:attrName>ppt_x</p:attrName>
                                        </p:attrNameLst>
                                      </p:cBhvr>
                                      <p:tavLst>
                                        <p:tav tm="0">
                                          <p:val>
                                            <p:strVal val="1+#ppt_w/2"/>
                                          </p:val>
                                        </p:tav>
                                        <p:tav tm="100000">
                                          <p:val>
                                            <p:strVal val="#ppt_x"/>
                                          </p:val>
                                        </p:tav>
                                      </p:tavLst>
                                    </p:anim>
                                    <p:anim calcmode="lin" valueType="num">
                                      <p:cBhvr additive="base">
                                        <p:cTn id="180" dur="3000" fill="hold"/>
                                        <p:tgtEl>
                                          <p:spTgt spid="8"/>
                                        </p:tgtEl>
                                        <p:attrNameLst>
                                          <p:attrName>ppt_y</p:attrName>
                                        </p:attrNameLst>
                                      </p:cBhvr>
                                      <p:tavLst>
                                        <p:tav tm="0">
                                          <p:val>
                                            <p:strVal val="1+#ppt_h/2"/>
                                          </p:val>
                                        </p:tav>
                                        <p:tav tm="100000">
                                          <p:val>
                                            <p:strVal val="#ppt_y"/>
                                          </p:val>
                                        </p:tav>
                                      </p:tavLst>
                                    </p:anim>
                                  </p:childTnLst>
                                </p:cTn>
                              </p:par>
                              <p:par>
                                <p:cTn id="181" presetID="2" presetClass="entr" presetSubtype="6" fill="hold" nodeType="withEffect">
                                  <p:stCondLst>
                                    <p:cond delay="0"/>
                                  </p:stCondLst>
                                  <p:childTnLst>
                                    <p:set>
                                      <p:cBhvr>
                                        <p:cTn id="182" dur="1" fill="hold">
                                          <p:stCondLst>
                                            <p:cond delay="0"/>
                                          </p:stCondLst>
                                        </p:cTn>
                                        <p:tgtEl>
                                          <p:spTgt spid="10"/>
                                        </p:tgtEl>
                                        <p:attrNameLst>
                                          <p:attrName>style.visibility</p:attrName>
                                        </p:attrNameLst>
                                      </p:cBhvr>
                                      <p:to>
                                        <p:strVal val="visible"/>
                                      </p:to>
                                    </p:set>
                                    <p:anim calcmode="lin" valueType="num">
                                      <p:cBhvr additive="base">
                                        <p:cTn id="183" dur="3000" fill="hold"/>
                                        <p:tgtEl>
                                          <p:spTgt spid="10"/>
                                        </p:tgtEl>
                                        <p:attrNameLst>
                                          <p:attrName>ppt_x</p:attrName>
                                        </p:attrNameLst>
                                      </p:cBhvr>
                                      <p:tavLst>
                                        <p:tav tm="0">
                                          <p:val>
                                            <p:strVal val="1+#ppt_w/2"/>
                                          </p:val>
                                        </p:tav>
                                        <p:tav tm="100000">
                                          <p:val>
                                            <p:strVal val="#ppt_x"/>
                                          </p:val>
                                        </p:tav>
                                      </p:tavLst>
                                    </p:anim>
                                    <p:anim calcmode="lin" valueType="num">
                                      <p:cBhvr additive="base">
                                        <p:cTn id="184" dur="3000" fill="hold"/>
                                        <p:tgtEl>
                                          <p:spTgt spid="10"/>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12"/>
                                        </p:tgtEl>
                                        <p:attrNameLst>
                                          <p:attrName>style.visibility</p:attrName>
                                        </p:attrNameLst>
                                      </p:cBhvr>
                                      <p:to>
                                        <p:strVal val="visible"/>
                                      </p:to>
                                    </p:set>
                                    <p:anim calcmode="lin" valueType="num">
                                      <p:cBhvr additive="base">
                                        <p:cTn id="187" dur="3000" fill="hold"/>
                                        <p:tgtEl>
                                          <p:spTgt spid="12"/>
                                        </p:tgtEl>
                                        <p:attrNameLst>
                                          <p:attrName>ppt_x</p:attrName>
                                        </p:attrNameLst>
                                      </p:cBhvr>
                                      <p:tavLst>
                                        <p:tav tm="0">
                                          <p:val>
                                            <p:strVal val="1+#ppt_w/2"/>
                                          </p:val>
                                        </p:tav>
                                        <p:tav tm="100000">
                                          <p:val>
                                            <p:strVal val="#ppt_x"/>
                                          </p:val>
                                        </p:tav>
                                      </p:tavLst>
                                    </p:anim>
                                    <p:anim calcmode="lin" valueType="num">
                                      <p:cBhvr additive="base">
                                        <p:cTn id="188" dur="3000" fill="hold"/>
                                        <p:tgtEl>
                                          <p:spTgt spid="12"/>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13"/>
                                        </p:tgtEl>
                                        <p:attrNameLst>
                                          <p:attrName>style.visibility</p:attrName>
                                        </p:attrNameLst>
                                      </p:cBhvr>
                                      <p:to>
                                        <p:strVal val="visible"/>
                                      </p:to>
                                    </p:set>
                                    <p:anim calcmode="lin" valueType="num">
                                      <p:cBhvr additive="base">
                                        <p:cTn id="191" dur="3000" fill="hold"/>
                                        <p:tgtEl>
                                          <p:spTgt spid="13"/>
                                        </p:tgtEl>
                                        <p:attrNameLst>
                                          <p:attrName>ppt_x</p:attrName>
                                        </p:attrNameLst>
                                      </p:cBhvr>
                                      <p:tavLst>
                                        <p:tav tm="0">
                                          <p:val>
                                            <p:strVal val="1+#ppt_w/2"/>
                                          </p:val>
                                        </p:tav>
                                        <p:tav tm="100000">
                                          <p:val>
                                            <p:strVal val="#ppt_x"/>
                                          </p:val>
                                        </p:tav>
                                      </p:tavLst>
                                    </p:anim>
                                    <p:anim calcmode="lin" valueType="num">
                                      <p:cBhvr additive="base">
                                        <p:cTn id="192" dur="3000" fill="hold"/>
                                        <p:tgtEl>
                                          <p:spTgt spid="13"/>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additive="base">
                                        <p:cTn id="195" dur="3000" fill="hold"/>
                                        <p:tgtEl>
                                          <p:spTgt spid="16"/>
                                        </p:tgtEl>
                                        <p:attrNameLst>
                                          <p:attrName>ppt_x</p:attrName>
                                        </p:attrNameLst>
                                      </p:cBhvr>
                                      <p:tavLst>
                                        <p:tav tm="0">
                                          <p:val>
                                            <p:strVal val="1+#ppt_w/2"/>
                                          </p:val>
                                        </p:tav>
                                        <p:tav tm="100000">
                                          <p:val>
                                            <p:strVal val="#ppt_x"/>
                                          </p:val>
                                        </p:tav>
                                      </p:tavLst>
                                    </p:anim>
                                    <p:anim calcmode="lin" valueType="num">
                                      <p:cBhvr additive="base">
                                        <p:cTn id="196" dur="3000" fill="hold"/>
                                        <p:tgtEl>
                                          <p:spTgt spid="16"/>
                                        </p:tgtEl>
                                        <p:attrNameLst>
                                          <p:attrName>ppt_y</p:attrName>
                                        </p:attrNameLst>
                                      </p:cBhvr>
                                      <p:tavLst>
                                        <p:tav tm="0">
                                          <p:val>
                                            <p:strVal val="1+#ppt_h/2"/>
                                          </p:val>
                                        </p:tav>
                                        <p:tav tm="100000">
                                          <p:val>
                                            <p:strVal val="#ppt_y"/>
                                          </p:val>
                                        </p:tav>
                                      </p:tavLst>
                                    </p:anim>
                                  </p:childTnLst>
                                </p:cTn>
                              </p:par>
                              <p:par>
                                <p:cTn id="197" presetID="2" presetClass="entr" presetSubtype="6" fill="hold" nodeType="withEffect">
                                  <p:stCondLst>
                                    <p:cond delay="0"/>
                                  </p:stCondLst>
                                  <p:childTnLst>
                                    <p:set>
                                      <p:cBhvr>
                                        <p:cTn id="198" dur="1" fill="hold">
                                          <p:stCondLst>
                                            <p:cond delay="0"/>
                                          </p:stCondLst>
                                        </p:cTn>
                                        <p:tgtEl>
                                          <p:spTgt spid="18"/>
                                        </p:tgtEl>
                                        <p:attrNameLst>
                                          <p:attrName>style.visibility</p:attrName>
                                        </p:attrNameLst>
                                      </p:cBhvr>
                                      <p:to>
                                        <p:strVal val="visible"/>
                                      </p:to>
                                    </p:set>
                                    <p:anim calcmode="lin" valueType="num">
                                      <p:cBhvr additive="base">
                                        <p:cTn id="199" dur="3000" fill="hold"/>
                                        <p:tgtEl>
                                          <p:spTgt spid="18"/>
                                        </p:tgtEl>
                                        <p:attrNameLst>
                                          <p:attrName>ppt_x</p:attrName>
                                        </p:attrNameLst>
                                      </p:cBhvr>
                                      <p:tavLst>
                                        <p:tav tm="0">
                                          <p:val>
                                            <p:strVal val="1+#ppt_w/2"/>
                                          </p:val>
                                        </p:tav>
                                        <p:tav tm="100000">
                                          <p:val>
                                            <p:strVal val="#ppt_x"/>
                                          </p:val>
                                        </p:tav>
                                      </p:tavLst>
                                    </p:anim>
                                    <p:anim calcmode="lin" valueType="num">
                                      <p:cBhvr additive="base">
                                        <p:cTn id="200" dur="3000" fill="hold"/>
                                        <p:tgtEl>
                                          <p:spTgt spid="18"/>
                                        </p:tgtEl>
                                        <p:attrNameLst>
                                          <p:attrName>ppt_y</p:attrName>
                                        </p:attrNameLst>
                                      </p:cBhvr>
                                      <p:tavLst>
                                        <p:tav tm="0">
                                          <p:val>
                                            <p:strVal val="1+#ppt_h/2"/>
                                          </p:val>
                                        </p:tav>
                                        <p:tav tm="100000">
                                          <p:val>
                                            <p:strVal val="#ppt_y"/>
                                          </p:val>
                                        </p:tav>
                                      </p:tavLst>
                                    </p:anim>
                                  </p:childTnLst>
                                </p:cTn>
                              </p:par>
                              <p:par>
                                <p:cTn id="201" presetID="2" presetClass="entr" presetSubtype="6" fill="hold" nodeType="withEffect">
                                  <p:stCondLst>
                                    <p:cond delay="0"/>
                                  </p:stCondLst>
                                  <p:childTnLst>
                                    <p:set>
                                      <p:cBhvr>
                                        <p:cTn id="202" dur="1" fill="hold">
                                          <p:stCondLst>
                                            <p:cond delay="0"/>
                                          </p:stCondLst>
                                        </p:cTn>
                                        <p:tgtEl>
                                          <p:spTgt spid="20"/>
                                        </p:tgtEl>
                                        <p:attrNameLst>
                                          <p:attrName>style.visibility</p:attrName>
                                        </p:attrNameLst>
                                      </p:cBhvr>
                                      <p:to>
                                        <p:strVal val="visible"/>
                                      </p:to>
                                    </p:set>
                                    <p:anim calcmode="lin" valueType="num">
                                      <p:cBhvr additive="base">
                                        <p:cTn id="203" dur="3000" fill="hold"/>
                                        <p:tgtEl>
                                          <p:spTgt spid="20"/>
                                        </p:tgtEl>
                                        <p:attrNameLst>
                                          <p:attrName>ppt_x</p:attrName>
                                        </p:attrNameLst>
                                      </p:cBhvr>
                                      <p:tavLst>
                                        <p:tav tm="0">
                                          <p:val>
                                            <p:strVal val="1+#ppt_w/2"/>
                                          </p:val>
                                        </p:tav>
                                        <p:tav tm="100000">
                                          <p:val>
                                            <p:strVal val="#ppt_x"/>
                                          </p:val>
                                        </p:tav>
                                      </p:tavLst>
                                    </p:anim>
                                    <p:anim calcmode="lin" valueType="num">
                                      <p:cBhvr additive="base">
                                        <p:cTn id="204" dur="3000" fill="hold"/>
                                        <p:tgtEl>
                                          <p:spTgt spid="20"/>
                                        </p:tgtEl>
                                        <p:attrNameLst>
                                          <p:attrName>ppt_y</p:attrName>
                                        </p:attrNameLst>
                                      </p:cBhvr>
                                      <p:tavLst>
                                        <p:tav tm="0">
                                          <p:val>
                                            <p:strVal val="1+#ppt_h/2"/>
                                          </p:val>
                                        </p:tav>
                                        <p:tav tm="100000">
                                          <p:val>
                                            <p:strVal val="#ppt_y"/>
                                          </p:val>
                                        </p:tav>
                                      </p:tavLst>
                                    </p:anim>
                                  </p:childTnLst>
                                </p:cTn>
                              </p:par>
                              <p:par>
                                <p:cTn id="205" presetID="2" presetClass="entr" presetSubtype="6" fill="hold" nodeType="withEffect">
                                  <p:stCondLst>
                                    <p:cond delay="0"/>
                                  </p:stCondLst>
                                  <p:childTnLst>
                                    <p:set>
                                      <p:cBhvr>
                                        <p:cTn id="206" dur="1" fill="hold">
                                          <p:stCondLst>
                                            <p:cond delay="0"/>
                                          </p:stCondLst>
                                        </p:cTn>
                                        <p:tgtEl>
                                          <p:spTgt spid="22"/>
                                        </p:tgtEl>
                                        <p:attrNameLst>
                                          <p:attrName>style.visibility</p:attrName>
                                        </p:attrNameLst>
                                      </p:cBhvr>
                                      <p:to>
                                        <p:strVal val="visible"/>
                                      </p:to>
                                    </p:set>
                                    <p:anim calcmode="lin" valueType="num">
                                      <p:cBhvr additive="base">
                                        <p:cTn id="207" dur="3000" fill="hold"/>
                                        <p:tgtEl>
                                          <p:spTgt spid="22"/>
                                        </p:tgtEl>
                                        <p:attrNameLst>
                                          <p:attrName>ppt_x</p:attrName>
                                        </p:attrNameLst>
                                      </p:cBhvr>
                                      <p:tavLst>
                                        <p:tav tm="0">
                                          <p:val>
                                            <p:strVal val="1+#ppt_w/2"/>
                                          </p:val>
                                        </p:tav>
                                        <p:tav tm="100000">
                                          <p:val>
                                            <p:strVal val="#ppt_x"/>
                                          </p:val>
                                        </p:tav>
                                      </p:tavLst>
                                    </p:anim>
                                    <p:anim calcmode="lin" valueType="num">
                                      <p:cBhvr additive="base">
                                        <p:cTn id="208" dur="3000" fill="hold"/>
                                        <p:tgtEl>
                                          <p:spTgt spid="22"/>
                                        </p:tgtEl>
                                        <p:attrNameLst>
                                          <p:attrName>ppt_y</p:attrName>
                                        </p:attrNameLst>
                                      </p:cBhvr>
                                      <p:tavLst>
                                        <p:tav tm="0">
                                          <p:val>
                                            <p:strVal val="1+#ppt_h/2"/>
                                          </p:val>
                                        </p:tav>
                                        <p:tav tm="100000">
                                          <p:val>
                                            <p:strVal val="#ppt_y"/>
                                          </p:val>
                                        </p:tav>
                                      </p:tavLst>
                                    </p:anim>
                                  </p:childTnLst>
                                </p:cTn>
                              </p:par>
                              <p:par>
                                <p:cTn id="209" presetID="2" presetClass="entr" presetSubtype="6"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additive="base">
                                        <p:cTn id="211" dur="3000" fill="hold"/>
                                        <p:tgtEl>
                                          <p:spTgt spid="24"/>
                                        </p:tgtEl>
                                        <p:attrNameLst>
                                          <p:attrName>ppt_x</p:attrName>
                                        </p:attrNameLst>
                                      </p:cBhvr>
                                      <p:tavLst>
                                        <p:tav tm="0">
                                          <p:val>
                                            <p:strVal val="1+#ppt_w/2"/>
                                          </p:val>
                                        </p:tav>
                                        <p:tav tm="100000">
                                          <p:val>
                                            <p:strVal val="#ppt_x"/>
                                          </p:val>
                                        </p:tav>
                                      </p:tavLst>
                                    </p:anim>
                                    <p:anim calcmode="lin" valueType="num">
                                      <p:cBhvr additive="base">
                                        <p:cTn id="212" dur="3000" fill="hold"/>
                                        <p:tgtEl>
                                          <p:spTgt spid="24"/>
                                        </p:tgtEl>
                                        <p:attrNameLst>
                                          <p:attrName>ppt_y</p:attrName>
                                        </p:attrNameLst>
                                      </p:cBhvr>
                                      <p:tavLst>
                                        <p:tav tm="0">
                                          <p:val>
                                            <p:strVal val="1+#ppt_h/2"/>
                                          </p:val>
                                        </p:tav>
                                        <p:tav tm="100000">
                                          <p:val>
                                            <p:strVal val="#ppt_y"/>
                                          </p:val>
                                        </p:tav>
                                      </p:tavLst>
                                    </p:anim>
                                  </p:childTnLst>
                                </p:cTn>
                              </p:par>
                              <p:par>
                                <p:cTn id="213" presetID="2" presetClass="entr" presetSubtype="6" fill="hold" nodeType="withEffect">
                                  <p:stCondLst>
                                    <p:cond delay="0"/>
                                  </p:stCondLst>
                                  <p:childTnLst>
                                    <p:set>
                                      <p:cBhvr>
                                        <p:cTn id="214" dur="1" fill="hold">
                                          <p:stCondLst>
                                            <p:cond delay="0"/>
                                          </p:stCondLst>
                                        </p:cTn>
                                        <p:tgtEl>
                                          <p:spTgt spid="26"/>
                                        </p:tgtEl>
                                        <p:attrNameLst>
                                          <p:attrName>style.visibility</p:attrName>
                                        </p:attrNameLst>
                                      </p:cBhvr>
                                      <p:to>
                                        <p:strVal val="visible"/>
                                      </p:to>
                                    </p:set>
                                    <p:anim calcmode="lin" valueType="num">
                                      <p:cBhvr additive="base">
                                        <p:cTn id="215" dur="3000" fill="hold"/>
                                        <p:tgtEl>
                                          <p:spTgt spid="26"/>
                                        </p:tgtEl>
                                        <p:attrNameLst>
                                          <p:attrName>ppt_x</p:attrName>
                                        </p:attrNameLst>
                                      </p:cBhvr>
                                      <p:tavLst>
                                        <p:tav tm="0">
                                          <p:val>
                                            <p:strVal val="1+#ppt_w/2"/>
                                          </p:val>
                                        </p:tav>
                                        <p:tav tm="100000">
                                          <p:val>
                                            <p:strVal val="#ppt_x"/>
                                          </p:val>
                                        </p:tav>
                                      </p:tavLst>
                                    </p:anim>
                                    <p:anim calcmode="lin" valueType="num">
                                      <p:cBhvr additive="base">
                                        <p:cTn id="216" dur="3000" fill="hold"/>
                                        <p:tgtEl>
                                          <p:spTgt spid="26"/>
                                        </p:tgtEl>
                                        <p:attrNameLst>
                                          <p:attrName>ppt_y</p:attrName>
                                        </p:attrNameLst>
                                      </p:cBhvr>
                                      <p:tavLst>
                                        <p:tav tm="0">
                                          <p:val>
                                            <p:strVal val="1+#ppt_h/2"/>
                                          </p:val>
                                        </p:tav>
                                        <p:tav tm="100000">
                                          <p:val>
                                            <p:strVal val="#ppt_y"/>
                                          </p:val>
                                        </p:tav>
                                      </p:tavLst>
                                    </p:anim>
                                  </p:childTnLst>
                                </p:cTn>
                              </p:par>
                              <p:par>
                                <p:cTn id="217" presetID="2" presetClass="entr" presetSubtype="6" fill="hold" nodeType="withEffect">
                                  <p:stCondLst>
                                    <p:cond delay="0"/>
                                  </p:stCondLst>
                                  <p:childTnLst>
                                    <p:set>
                                      <p:cBhvr>
                                        <p:cTn id="218" dur="1" fill="hold">
                                          <p:stCondLst>
                                            <p:cond delay="0"/>
                                          </p:stCondLst>
                                        </p:cTn>
                                        <p:tgtEl>
                                          <p:spTgt spid="28"/>
                                        </p:tgtEl>
                                        <p:attrNameLst>
                                          <p:attrName>style.visibility</p:attrName>
                                        </p:attrNameLst>
                                      </p:cBhvr>
                                      <p:to>
                                        <p:strVal val="visible"/>
                                      </p:to>
                                    </p:set>
                                    <p:anim calcmode="lin" valueType="num">
                                      <p:cBhvr additive="base">
                                        <p:cTn id="219" dur="3000" fill="hold"/>
                                        <p:tgtEl>
                                          <p:spTgt spid="28"/>
                                        </p:tgtEl>
                                        <p:attrNameLst>
                                          <p:attrName>ppt_x</p:attrName>
                                        </p:attrNameLst>
                                      </p:cBhvr>
                                      <p:tavLst>
                                        <p:tav tm="0">
                                          <p:val>
                                            <p:strVal val="1+#ppt_w/2"/>
                                          </p:val>
                                        </p:tav>
                                        <p:tav tm="100000">
                                          <p:val>
                                            <p:strVal val="#ppt_x"/>
                                          </p:val>
                                        </p:tav>
                                      </p:tavLst>
                                    </p:anim>
                                    <p:anim calcmode="lin" valueType="num">
                                      <p:cBhvr additive="base">
                                        <p:cTn id="220" dur="3000" fill="hold"/>
                                        <p:tgtEl>
                                          <p:spTgt spid="28"/>
                                        </p:tgtEl>
                                        <p:attrNameLst>
                                          <p:attrName>ppt_y</p:attrName>
                                        </p:attrNameLst>
                                      </p:cBhvr>
                                      <p:tavLst>
                                        <p:tav tm="0">
                                          <p:val>
                                            <p:strVal val="1+#ppt_h/2"/>
                                          </p:val>
                                        </p:tav>
                                        <p:tav tm="100000">
                                          <p:val>
                                            <p:strVal val="#ppt_y"/>
                                          </p:val>
                                        </p:tav>
                                      </p:tavLst>
                                    </p:anim>
                                  </p:childTnLst>
                                </p:cTn>
                              </p:par>
                            </p:childTnLst>
                          </p:cTn>
                        </p:par>
                        <p:par>
                          <p:cTn id="221" fill="hold">
                            <p:stCondLst>
                              <p:cond delay="3000"/>
                            </p:stCondLst>
                            <p:childTnLst>
                              <p:par>
                                <p:cTn id="222" presetID="2" presetClass="exit" presetSubtype="2" fill="hold" nodeType="after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1+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7"/>
                                        </p:tgtEl>
                                        <p:attrNameLst>
                                          <p:attrName>ppt_x</p:attrName>
                                        </p:attrNameLst>
                                      </p:cBhvr>
                                      <p:tavLst>
                                        <p:tav tm="0">
                                          <p:val>
                                            <p:strVal val="ppt_x"/>
                                          </p:val>
                                        </p:tav>
                                        <p:tav tm="100000">
                                          <p:val>
                                            <p:strVal val="1+ppt_w/2"/>
                                          </p:val>
                                        </p:tav>
                                      </p:tavLst>
                                    </p:anim>
                                    <p:anim calcmode="lin" valueType="num">
                                      <p:cBhvr additive="base">
                                        <p:cTn id="228" dur="3000"/>
                                        <p:tgtEl>
                                          <p:spTgt spid="7"/>
                                        </p:tgtEl>
                                        <p:attrNameLst>
                                          <p:attrName>ppt_y</p:attrName>
                                        </p:attrNameLst>
                                      </p:cBhvr>
                                      <p:tavLst>
                                        <p:tav tm="0">
                                          <p:val>
                                            <p:strVal val="ppt_y"/>
                                          </p:val>
                                        </p:tav>
                                        <p:tav tm="100000">
                                          <p:val>
                                            <p:strVal val="ppt_y"/>
                                          </p:val>
                                        </p:tav>
                                      </p:tavLst>
                                    </p:anim>
                                    <p:set>
                                      <p:cBhvr>
                                        <p:cTn id="229" dur="1" fill="hold">
                                          <p:stCondLst>
                                            <p:cond delay="2999"/>
                                          </p:stCondLst>
                                        </p:cTn>
                                        <p:tgtEl>
                                          <p:spTgt spid="7"/>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9"/>
                                        </p:tgtEl>
                                        <p:attrNameLst>
                                          <p:attrName>ppt_x</p:attrName>
                                        </p:attrNameLst>
                                      </p:cBhvr>
                                      <p:tavLst>
                                        <p:tav tm="0">
                                          <p:val>
                                            <p:strVal val="ppt_x"/>
                                          </p:val>
                                        </p:tav>
                                        <p:tav tm="100000">
                                          <p:val>
                                            <p:strVal val="1+ppt_w/2"/>
                                          </p:val>
                                        </p:tav>
                                      </p:tavLst>
                                    </p:anim>
                                    <p:anim calcmode="lin" valueType="num">
                                      <p:cBhvr additive="base">
                                        <p:cTn id="232" dur="3000"/>
                                        <p:tgtEl>
                                          <p:spTgt spid="9"/>
                                        </p:tgtEl>
                                        <p:attrNameLst>
                                          <p:attrName>ppt_y</p:attrName>
                                        </p:attrNameLst>
                                      </p:cBhvr>
                                      <p:tavLst>
                                        <p:tav tm="0">
                                          <p:val>
                                            <p:strVal val="ppt_y"/>
                                          </p:val>
                                        </p:tav>
                                        <p:tav tm="100000">
                                          <p:val>
                                            <p:strVal val="ppt_y"/>
                                          </p:val>
                                        </p:tav>
                                      </p:tavLst>
                                    </p:anim>
                                    <p:set>
                                      <p:cBhvr>
                                        <p:cTn id="233" dur="1" fill="hold">
                                          <p:stCondLst>
                                            <p:cond delay="2999"/>
                                          </p:stCondLst>
                                        </p:cTn>
                                        <p:tgtEl>
                                          <p:spTgt spid="9"/>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1"/>
                                        </p:tgtEl>
                                        <p:attrNameLst>
                                          <p:attrName>ppt_x</p:attrName>
                                        </p:attrNameLst>
                                      </p:cBhvr>
                                      <p:tavLst>
                                        <p:tav tm="0">
                                          <p:val>
                                            <p:strVal val="ppt_x"/>
                                          </p:val>
                                        </p:tav>
                                        <p:tav tm="100000">
                                          <p:val>
                                            <p:strVal val="1+ppt_w/2"/>
                                          </p:val>
                                        </p:tav>
                                      </p:tavLst>
                                    </p:anim>
                                    <p:anim calcmode="lin" valueType="num">
                                      <p:cBhvr additive="base">
                                        <p:cTn id="236" dur="3000"/>
                                        <p:tgtEl>
                                          <p:spTgt spid="11"/>
                                        </p:tgtEl>
                                        <p:attrNameLst>
                                          <p:attrName>ppt_y</p:attrName>
                                        </p:attrNameLst>
                                      </p:cBhvr>
                                      <p:tavLst>
                                        <p:tav tm="0">
                                          <p:val>
                                            <p:strVal val="ppt_y"/>
                                          </p:val>
                                        </p:tav>
                                        <p:tav tm="100000">
                                          <p:val>
                                            <p:strVal val="ppt_y"/>
                                          </p:val>
                                        </p:tav>
                                      </p:tavLst>
                                    </p:anim>
                                    <p:set>
                                      <p:cBhvr>
                                        <p:cTn id="237" dur="1" fill="hold">
                                          <p:stCondLst>
                                            <p:cond delay="2999"/>
                                          </p:stCondLst>
                                        </p:cTn>
                                        <p:tgtEl>
                                          <p:spTgt spid="11"/>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4"/>
                                        </p:tgtEl>
                                        <p:attrNameLst>
                                          <p:attrName>ppt_x</p:attrName>
                                        </p:attrNameLst>
                                      </p:cBhvr>
                                      <p:tavLst>
                                        <p:tav tm="0">
                                          <p:val>
                                            <p:strVal val="ppt_x"/>
                                          </p:val>
                                        </p:tav>
                                        <p:tav tm="100000">
                                          <p:val>
                                            <p:strVal val="1+ppt_w/2"/>
                                          </p:val>
                                        </p:tav>
                                      </p:tavLst>
                                    </p:anim>
                                    <p:anim calcmode="lin" valueType="num">
                                      <p:cBhvr additive="base">
                                        <p:cTn id="240" dur="3000"/>
                                        <p:tgtEl>
                                          <p:spTgt spid="14"/>
                                        </p:tgtEl>
                                        <p:attrNameLst>
                                          <p:attrName>ppt_y</p:attrName>
                                        </p:attrNameLst>
                                      </p:cBhvr>
                                      <p:tavLst>
                                        <p:tav tm="0">
                                          <p:val>
                                            <p:strVal val="ppt_y"/>
                                          </p:val>
                                        </p:tav>
                                        <p:tav tm="100000">
                                          <p:val>
                                            <p:strVal val="ppt_y"/>
                                          </p:val>
                                        </p:tav>
                                      </p:tavLst>
                                    </p:anim>
                                    <p:set>
                                      <p:cBhvr>
                                        <p:cTn id="241" dur="1" fill="hold">
                                          <p:stCondLst>
                                            <p:cond delay="2999"/>
                                          </p:stCondLst>
                                        </p:cTn>
                                        <p:tgtEl>
                                          <p:spTgt spid="14"/>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5"/>
                                        </p:tgtEl>
                                        <p:attrNameLst>
                                          <p:attrName>ppt_x</p:attrName>
                                        </p:attrNameLst>
                                      </p:cBhvr>
                                      <p:tavLst>
                                        <p:tav tm="0">
                                          <p:val>
                                            <p:strVal val="ppt_x"/>
                                          </p:val>
                                        </p:tav>
                                        <p:tav tm="100000">
                                          <p:val>
                                            <p:strVal val="1+ppt_w/2"/>
                                          </p:val>
                                        </p:tav>
                                      </p:tavLst>
                                    </p:anim>
                                    <p:anim calcmode="lin" valueType="num">
                                      <p:cBhvr additive="base">
                                        <p:cTn id="244" dur="3000"/>
                                        <p:tgtEl>
                                          <p:spTgt spid="15"/>
                                        </p:tgtEl>
                                        <p:attrNameLst>
                                          <p:attrName>ppt_y</p:attrName>
                                        </p:attrNameLst>
                                      </p:cBhvr>
                                      <p:tavLst>
                                        <p:tav tm="0">
                                          <p:val>
                                            <p:strVal val="ppt_y"/>
                                          </p:val>
                                        </p:tav>
                                        <p:tav tm="100000">
                                          <p:val>
                                            <p:strVal val="ppt_y"/>
                                          </p:val>
                                        </p:tav>
                                      </p:tavLst>
                                    </p:anim>
                                    <p:set>
                                      <p:cBhvr>
                                        <p:cTn id="245" dur="1" fill="hold">
                                          <p:stCondLst>
                                            <p:cond delay="2999"/>
                                          </p:stCondLst>
                                        </p:cTn>
                                        <p:tgtEl>
                                          <p:spTgt spid="15"/>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17"/>
                                        </p:tgtEl>
                                        <p:attrNameLst>
                                          <p:attrName>ppt_x</p:attrName>
                                        </p:attrNameLst>
                                      </p:cBhvr>
                                      <p:tavLst>
                                        <p:tav tm="0">
                                          <p:val>
                                            <p:strVal val="ppt_x"/>
                                          </p:val>
                                        </p:tav>
                                        <p:tav tm="100000">
                                          <p:val>
                                            <p:strVal val="1+ppt_w/2"/>
                                          </p:val>
                                        </p:tav>
                                      </p:tavLst>
                                    </p:anim>
                                    <p:anim calcmode="lin" valueType="num">
                                      <p:cBhvr additive="base">
                                        <p:cTn id="248" dur="3000"/>
                                        <p:tgtEl>
                                          <p:spTgt spid="17"/>
                                        </p:tgtEl>
                                        <p:attrNameLst>
                                          <p:attrName>ppt_y</p:attrName>
                                        </p:attrNameLst>
                                      </p:cBhvr>
                                      <p:tavLst>
                                        <p:tav tm="0">
                                          <p:val>
                                            <p:strVal val="ppt_y"/>
                                          </p:val>
                                        </p:tav>
                                        <p:tav tm="100000">
                                          <p:val>
                                            <p:strVal val="ppt_y"/>
                                          </p:val>
                                        </p:tav>
                                      </p:tavLst>
                                    </p:anim>
                                    <p:set>
                                      <p:cBhvr>
                                        <p:cTn id="249" dur="1" fill="hold">
                                          <p:stCondLst>
                                            <p:cond delay="2999"/>
                                          </p:stCondLst>
                                        </p:cTn>
                                        <p:tgtEl>
                                          <p:spTgt spid="17"/>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19"/>
                                        </p:tgtEl>
                                        <p:attrNameLst>
                                          <p:attrName>ppt_x</p:attrName>
                                        </p:attrNameLst>
                                      </p:cBhvr>
                                      <p:tavLst>
                                        <p:tav tm="0">
                                          <p:val>
                                            <p:strVal val="ppt_x"/>
                                          </p:val>
                                        </p:tav>
                                        <p:tav tm="100000">
                                          <p:val>
                                            <p:strVal val="1+ppt_w/2"/>
                                          </p:val>
                                        </p:tav>
                                      </p:tavLst>
                                    </p:anim>
                                    <p:anim calcmode="lin" valueType="num">
                                      <p:cBhvr additive="base">
                                        <p:cTn id="252" dur="3000"/>
                                        <p:tgtEl>
                                          <p:spTgt spid="19"/>
                                        </p:tgtEl>
                                        <p:attrNameLst>
                                          <p:attrName>ppt_y</p:attrName>
                                        </p:attrNameLst>
                                      </p:cBhvr>
                                      <p:tavLst>
                                        <p:tav tm="0">
                                          <p:val>
                                            <p:strVal val="ppt_y"/>
                                          </p:val>
                                        </p:tav>
                                        <p:tav tm="100000">
                                          <p:val>
                                            <p:strVal val="ppt_y"/>
                                          </p:val>
                                        </p:tav>
                                      </p:tavLst>
                                    </p:anim>
                                    <p:set>
                                      <p:cBhvr>
                                        <p:cTn id="253" dur="1" fill="hold">
                                          <p:stCondLst>
                                            <p:cond delay="2999"/>
                                          </p:stCondLst>
                                        </p:cTn>
                                        <p:tgtEl>
                                          <p:spTgt spid="19"/>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1"/>
                                        </p:tgtEl>
                                        <p:attrNameLst>
                                          <p:attrName>ppt_x</p:attrName>
                                        </p:attrNameLst>
                                      </p:cBhvr>
                                      <p:tavLst>
                                        <p:tav tm="0">
                                          <p:val>
                                            <p:strVal val="ppt_x"/>
                                          </p:val>
                                        </p:tav>
                                        <p:tav tm="100000">
                                          <p:val>
                                            <p:strVal val="1+ppt_w/2"/>
                                          </p:val>
                                        </p:tav>
                                      </p:tavLst>
                                    </p:anim>
                                    <p:anim calcmode="lin" valueType="num">
                                      <p:cBhvr additive="base">
                                        <p:cTn id="256" dur="3000"/>
                                        <p:tgtEl>
                                          <p:spTgt spid="21"/>
                                        </p:tgtEl>
                                        <p:attrNameLst>
                                          <p:attrName>ppt_y</p:attrName>
                                        </p:attrNameLst>
                                      </p:cBhvr>
                                      <p:tavLst>
                                        <p:tav tm="0">
                                          <p:val>
                                            <p:strVal val="ppt_y"/>
                                          </p:val>
                                        </p:tav>
                                        <p:tav tm="100000">
                                          <p:val>
                                            <p:strVal val="ppt_y"/>
                                          </p:val>
                                        </p:tav>
                                      </p:tavLst>
                                    </p:anim>
                                    <p:set>
                                      <p:cBhvr>
                                        <p:cTn id="257" dur="1" fill="hold">
                                          <p:stCondLst>
                                            <p:cond delay="2999"/>
                                          </p:stCondLst>
                                        </p:cTn>
                                        <p:tgtEl>
                                          <p:spTgt spid="21"/>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5"/>
                                        </p:tgtEl>
                                        <p:attrNameLst>
                                          <p:attrName>ppt_x</p:attrName>
                                        </p:attrNameLst>
                                      </p:cBhvr>
                                      <p:tavLst>
                                        <p:tav tm="0">
                                          <p:val>
                                            <p:strVal val="ppt_x"/>
                                          </p:val>
                                        </p:tav>
                                        <p:tav tm="100000">
                                          <p:val>
                                            <p:strVal val="1+ppt_w/2"/>
                                          </p:val>
                                        </p:tav>
                                      </p:tavLst>
                                    </p:anim>
                                    <p:anim calcmode="lin" valueType="num">
                                      <p:cBhvr additive="base">
                                        <p:cTn id="264" dur="3000"/>
                                        <p:tgtEl>
                                          <p:spTgt spid="25"/>
                                        </p:tgtEl>
                                        <p:attrNameLst>
                                          <p:attrName>ppt_y</p:attrName>
                                        </p:attrNameLst>
                                      </p:cBhvr>
                                      <p:tavLst>
                                        <p:tav tm="0">
                                          <p:val>
                                            <p:strVal val="ppt_y"/>
                                          </p:val>
                                        </p:tav>
                                        <p:tav tm="100000">
                                          <p:val>
                                            <p:strVal val="ppt_y"/>
                                          </p:val>
                                        </p:tav>
                                      </p:tavLst>
                                    </p:anim>
                                    <p:set>
                                      <p:cBhvr>
                                        <p:cTn id="265" dur="1" fill="hold">
                                          <p:stCondLst>
                                            <p:cond delay="2999"/>
                                          </p:stCondLst>
                                        </p:cTn>
                                        <p:tgtEl>
                                          <p:spTgt spid="25"/>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27"/>
                                        </p:tgtEl>
                                        <p:attrNameLst>
                                          <p:attrName>ppt_x</p:attrName>
                                        </p:attrNameLst>
                                      </p:cBhvr>
                                      <p:tavLst>
                                        <p:tav tm="0">
                                          <p:val>
                                            <p:strVal val="ppt_x"/>
                                          </p:val>
                                        </p:tav>
                                        <p:tav tm="100000">
                                          <p:val>
                                            <p:strVal val="1+ppt_w/2"/>
                                          </p:val>
                                        </p:tav>
                                      </p:tavLst>
                                    </p:anim>
                                    <p:anim calcmode="lin" valueType="num">
                                      <p:cBhvr additive="base">
                                        <p:cTn id="268" dur="3000"/>
                                        <p:tgtEl>
                                          <p:spTgt spid="27"/>
                                        </p:tgtEl>
                                        <p:attrNameLst>
                                          <p:attrName>ppt_y</p:attrName>
                                        </p:attrNameLst>
                                      </p:cBhvr>
                                      <p:tavLst>
                                        <p:tav tm="0">
                                          <p:val>
                                            <p:strVal val="ppt_y"/>
                                          </p:val>
                                        </p:tav>
                                        <p:tav tm="100000">
                                          <p:val>
                                            <p:strVal val="ppt_y"/>
                                          </p:val>
                                        </p:tav>
                                      </p:tavLst>
                                    </p:anim>
                                    <p:set>
                                      <p:cBhvr>
                                        <p:cTn id="269" dur="1" fill="hold">
                                          <p:stCondLst>
                                            <p:cond delay="2999"/>
                                          </p:stCondLst>
                                        </p:cTn>
                                        <p:tgtEl>
                                          <p:spTgt spid="27"/>
                                        </p:tgtEl>
                                        <p:attrNameLst>
                                          <p:attrName>style.visibility</p:attrName>
                                        </p:attrNameLst>
                                      </p:cBhvr>
                                      <p:to>
                                        <p:strVal val="hidden"/>
                                      </p:to>
                                    </p:set>
                                  </p:childTnLst>
                                </p:cTn>
                              </p:par>
                              <p:par>
                                <p:cTn id="270" presetID="2" presetClass="exit" presetSubtype="8" fill="hold" nodeType="withEffect">
                                  <p:stCondLst>
                                    <p:cond delay="0"/>
                                  </p:stCondLst>
                                  <p:childTnLst>
                                    <p:anim calcmode="lin" valueType="num">
                                      <p:cBhvr additive="base">
                                        <p:cTn id="271" dur="3000"/>
                                        <p:tgtEl>
                                          <p:spTgt spid="6"/>
                                        </p:tgtEl>
                                        <p:attrNameLst>
                                          <p:attrName>ppt_x</p:attrName>
                                        </p:attrNameLst>
                                      </p:cBhvr>
                                      <p:tavLst>
                                        <p:tav tm="0">
                                          <p:val>
                                            <p:strVal val="ppt_x"/>
                                          </p:val>
                                        </p:tav>
                                        <p:tav tm="100000">
                                          <p:val>
                                            <p:strVal val="0-ppt_w/2"/>
                                          </p:val>
                                        </p:tav>
                                      </p:tavLst>
                                    </p:anim>
                                    <p:anim calcmode="lin" valueType="num">
                                      <p:cBhvr additive="base">
                                        <p:cTn id="272" dur="3000"/>
                                        <p:tgtEl>
                                          <p:spTgt spid="6"/>
                                        </p:tgtEl>
                                        <p:attrNameLst>
                                          <p:attrName>ppt_y</p:attrName>
                                        </p:attrNameLst>
                                      </p:cBhvr>
                                      <p:tavLst>
                                        <p:tav tm="0">
                                          <p:val>
                                            <p:strVal val="ppt_y"/>
                                          </p:val>
                                        </p:tav>
                                        <p:tav tm="100000">
                                          <p:val>
                                            <p:strVal val="ppt_y"/>
                                          </p:val>
                                        </p:tav>
                                      </p:tavLst>
                                    </p:anim>
                                    <p:set>
                                      <p:cBhvr>
                                        <p:cTn id="273" dur="1" fill="hold">
                                          <p:stCondLst>
                                            <p:cond delay="2999"/>
                                          </p:stCondLst>
                                        </p:cTn>
                                        <p:tgtEl>
                                          <p:spTgt spid="6"/>
                                        </p:tgtEl>
                                        <p:attrNameLst>
                                          <p:attrName>style.visibility</p:attrName>
                                        </p:attrNameLst>
                                      </p:cBhvr>
                                      <p:to>
                                        <p:strVal val="hidden"/>
                                      </p:to>
                                    </p:set>
                                  </p:childTnLst>
                                </p:cTn>
                              </p:par>
                              <p:par>
                                <p:cTn id="274" presetID="2" presetClass="exit" presetSubtype="8" fill="hold"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0-ppt_w/2"/>
                                          </p:val>
                                        </p:tav>
                                      </p:tavLst>
                                    </p:anim>
                                    <p:anim calcmode="lin" valueType="num">
                                      <p:cBhvr additive="base">
                                        <p:cTn id="276" dur="3000"/>
                                        <p:tgtEl>
                                          <p:spTgt spid="8"/>
                                        </p:tgtEl>
                                        <p:attrNameLst>
                                          <p:attrName>ppt_y</p:attrName>
                                        </p:attrNameLst>
                                      </p:cBhvr>
                                      <p:tavLst>
                                        <p:tav tm="0">
                                          <p:val>
                                            <p:strVal val="ppt_y"/>
                                          </p:val>
                                        </p:tav>
                                        <p:tav tm="100000">
                                          <p:val>
                                            <p:strVal val="ppt_y"/>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8" fill="hold" nodeType="withEffect">
                                  <p:stCondLst>
                                    <p:cond delay="0"/>
                                  </p:stCondLst>
                                  <p:childTnLst>
                                    <p:anim calcmode="lin" valueType="num">
                                      <p:cBhvr additive="base">
                                        <p:cTn id="279" dur="3000"/>
                                        <p:tgtEl>
                                          <p:spTgt spid="10"/>
                                        </p:tgtEl>
                                        <p:attrNameLst>
                                          <p:attrName>ppt_x</p:attrName>
                                        </p:attrNameLst>
                                      </p:cBhvr>
                                      <p:tavLst>
                                        <p:tav tm="0">
                                          <p:val>
                                            <p:strVal val="ppt_x"/>
                                          </p:val>
                                        </p:tav>
                                        <p:tav tm="100000">
                                          <p:val>
                                            <p:strVal val="0-ppt_w/2"/>
                                          </p:val>
                                        </p:tav>
                                      </p:tavLst>
                                    </p:anim>
                                    <p:anim calcmode="lin" valueType="num">
                                      <p:cBhvr additive="base">
                                        <p:cTn id="280" dur="3000"/>
                                        <p:tgtEl>
                                          <p:spTgt spid="10"/>
                                        </p:tgtEl>
                                        <p:attrNameLst>
                                          <p:attrName>ppt_y</p:attrName>
                                        </p:attrNameLst>
                                      </p:cBhvr>
                                      <p:tavLst>
                                        <p:tav tm="0">
                                          <p:val>
                                            <p:strVal val="ppt_y"/>
                                          </p:val>
                                        </p:tav>
                                        <p:tav tm="100000">
                                          <p:val>
                                            <p:strVal val="ppt_y"/>
                                          </p:val>
                                        </p:tav>
                                      </p:tavLst>
                                    </p:anim>
                                    <p:set>
                                      <p:cBhvr>
                                        <p:cTn id="281" dur="1" fill="hold">
                                          <p:stCondLst>
                                            <p:cond delay="2999"/>
                                          </p:stCondLst>
                                        </p:cTn>
                                        <p:tgtEl>
                                          <p:spTgt spid="10"/>
                                        </p:tgtEl>
                                        <p:attrNameLst>
                                          <p:attrName>style.visibility</p:attrName>
                                        </p:attrNameLst>
                                      </p:cBhvr>
                                      <p:to>
                                        <p:strVal val="hidden"/>
                                      </p:to>
                                    </p:set>
                                  </p:childTnLst>
                                </p:cTn>
                              </p:par>
                              <p:par>
                                <p:cTn id="282" presetID="2" presetClass="exit" presetSubtype="8" fill="hold" nodeType="withEffect">
                                  <p:stCondLst>
                                    <p:cond delay="0"/>
                                  </p:stCondLst>
                                  <p:childTnLst>
                                    <p:anim calcmode="lin" valueType="num">
                                      <p:cBhvr additive="base">
                                        <p:cTn id="283" dur="3000"/>
                                        <p:tgtEl>
                                          <p:spTgt spid="12"/>
                                        </p:tgtEl>
                                        <p:attrNameLst>
                                          <p:attrName>ppt_x</p:attrName>
                                        </p:attrNameLst>
                                      </p:cBhvr>
                                      <p:tavLst>
                                        <p:tav tm="0">
                                          <p:val>
                                            <p:strVal val="ppt_x"/>
                                          </p:val>
                                        </p:tav>
                                        <p:tav tm="100000">
                                          <p:val>
                                            <p:strVal val="0-ppt_w/2"/>
                                          </p:val>
                                        </p:tav>
                                      </p:tavLst>
                                    </p:anim>
                                    <p:anim calcmode="lin" valueType="num">
                                      <p:cBhvr additive="base">
                                        <p:cTn id="284" dur="3000"/>
                                        <p:tgtEl>
                                          <p:spTgt spid="12"/>
                                        </p:tgtEl>
                                        <p:attrNameLst>
                                          <p:attrName>ppt_y</p:attrName>
                                        </p:attrNameLst>
                                      </p:cBhvr>
                                      <p:tavLst>
                                        <p:tav tm="0">
                                          <p:val>
                                            <p:strVal val="ppt_y"/>
                                          </p:val>
                                        </p:tav>
                                        <p:tav tm="100000">
                                          <p:val>
                                            <p:strVal val="ppt_y"/>
                                          </p:val>
                                        </p:tav>
                                      </p:tavLst>
                                    </p:anim>
                                    <p:set>
                                      <p:cBhvr>
                                        <p:cTn id="285" dur="1" fill="hold">
                                          <p:stCondLst>
                                            <p:cond delay="2999"/>
                                          </p:stCondLst>
                                        </p:cTn>
                                        <p:tgtEl>
                                          <p:spTgt spid="12"/>
                                        </p:tgtEl>
                                        <p:attrNameLst>
                                          <p:attrName>style.visibility</p:attrName>
                                        </p:attrNameLst>
                                      </p:cBhvr>
                                      <p:to>
                                        <p:strVal val="hidden"/>
                                      </p:to>
                                    </p:set>
                                  </p:childTnLst>
                                </p:cTn>
                              </p:par>
                              <p:par>
                                <p:cTn id="286" presetID="2" presetClass="exit" presetSubtype="8" fill="hold" nodeType="withEffect">
                                  <p:stCondLst>
                                    <p:cond delay="0"/>
                                  </p:stCondLst>
                                  <p:childTnLst>
                                    <p:anim calcmode="lin" valueType="num">
                                      <p:cBhvr additive="base">
                                        <p:cTn id="287" dur="3000"/>
                                        <p:tgtEl>
                                          <p:spTgt spid="13"/>
                                        </p:tgtEl>
                                        <p:attrNameLst>
                                          <p:attrName>ppt_x</p:attrName>
                                        </p:attrNameLst>
                                      </p:cBhvr>
                                      <p:tavLst>
                                        <p:tav tm="0">
                                          <p:val>
                                            <p:strVal val="ppt_x"/>
                                          </p:val>
                                        </p:tav>
                                        <p:tav tm="100000">
                                          <p:val>
                                            <p:strVal val="0-ppt_w/2"/>
                                          </p:val>
                                        </p:tav>
                                      </p:tavLst>
                                    </p:anim>
                                    <p:anim calcmode="lin" valueType="num">
                                      <p:cBhvr additive="base">
                                        <p:cTn id="288" dur="3000"/>
                                        <p:tgtEl>
                                          <p:spTgt spid="13"/>
                                        </p:tgtEl>
                                        <p:attrNameLst>
                                          <p:attrName>ppt_y</p:attrName>
                                        </p:attrNameLst>
                                      </p:cBhvr>
                                      <p:tavLst>
                                        <p:tav tm="0">
                                          <p:val>
                                            <p:strVal val="ppt_y"/>
                                          </p:val>
                                        </p:tav>
                                        <p:tav tm="100000">
                                          <p:val>
                                            <p:strVal val="ppt_y"/>
                                          </p:val>
                                        </p:tav>
                                      </p:tavLst>
                                    </p:anim>
                                    <p:set>
                                      <p:cBhvr>
                                        <p:cTn id="289" dur="1" fill="hold">
                                          <p:stCondLst>
                                            <p:cond delay="2999"/>
                                          </p:stCondLst>
                                        </p:cTn>
                                        <p:tgtEl>
                                          <p:spTgt spid="13"/>
                                        </p:tgtEl>
                                        <p:attrNameLst>
                                          <p:attrName>style.visibility</p:attrName>
                                        </p:attrNameLst>
                                      </p:cBhvr>
                                      <p:to>
                                        <p:strVal val="hidden"/>
                                      </p:to>
                                    </p:set>
                                  </p:childTnLst>
                                </p:cTn>
                              </p:par>
                              <p:par>
                                <p:cTn id="290" presetID="2" presetClass="exit" presetSubtype="8" fill="hold" nodeType="withEffect">
                                  <p:stCondLst>
                                    <p:cond delay="0"/>
                                  </p:stCondLst>
                                  <p:childTnLst>
                                    <p:anim calcmode="lin" valueType="num">
                                      <p:cBhvr additive="base">
                                        <p:cTn id="291" dur="3000"/>
                                        <p:tgtEl>
                                          <p:spTgt spid="16"/>
                                        </p:tgtEl>
                                        <p:attrNameLst>
                                          <p:attrName>ppt_x</p:attrName>
                                        </p:attrNameLst>
                                      </p:cBhvr>
                                      <p:tavLst>
                                        <p:tav tm="0">
                                          <p:val>
                                            <p:strVal val="ppt_x"/>
                                          </p:val>
                                        </p:tav>
                                        <p:tav tm="100000">
                                          <p:val>
                                            <p:strVal val="0-ppt_w/2"/>
                                          </p:val>
                                        </p:tav>
                                      </p:tavLst>
                                    </p:anim>
                                    <p:anim calcmode="lin" valueType="num">
                                      <p:cBhvr additive="base">
                                        <p:cTn id="292" dur="3000"/>
                                        <p:tgtEl>
                                          <p:spTgt spid="16"/>
                                        </p:tgtEl>
                                        <p:attrNameLst>
                                          <p:attrName>ppt_y</p:attrName>
                                        </p:attrNameLst>
                                      </p:cBhvr>
                                      <p:tavLst>
                                        <p:tav tm="0">
                                          <p:val>
                                            <p:strVal val="ppt_y"/>
                                          </p:val>
                                        </p:tav>
                                        <p:tav tm="100000">
                                          <p:val>
                                            <p:strVal val="ppt_y"/>
                                          </p:val>
                                        </p:tav>
                                      </p:tavLst>
                                    </p:anim>
                                    <p:set>
                                      <p:cBhvr>
                                        <p:cTn id="293" dur="1" fill="hold">
                                          <p:stCondLst>
                                            <p:cond delay="2999"/>
                                          </p:stCondLst>
                                        </p:cTn>
                                        <p:tgtEl>
                                          <p:spTgt spid="16"/>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18"/>
                                        </p:tgtEl>
                                        <p:attrNameLst>
                                          <p:attrName>ppt_x</p:attrName>
                                        </p:attrNameLst>
                                      </p:cBhvr>
                                      <p:tavLst>
                                        <p:tav tm="0">
                                          <p:val>
                                            <p:strVal val="ppt_x"/>
                                          </p:val>
                                        </p:tav>
                                        <p:tav tm="100000">
                                          <p:val>
                                            <p:strVal val="0-ppt_w/2"/>
                                          </p:val>
                                        </p:tav>
                                      </p:tavLst>
                                    </p:anim>
                                    <p:anim calcmode="lin" valueType="num">
                                      <p:cBhvr additive="base">
                                        <p:cTn id="296" dur="3000"/>
                                        <p:tgtEl>
                                          <p:spTgt spid="18"/>
                                        </p:tgtEl>
                                        <p:attrNameLst>
                                          <p:attrName>ppt_y</p:attrName>
                                        </p:attrNameLst>
                                      </p:cBhvr>
                                      <p:tavLst>
                                        <p:tav tm="0">
                                          <p:val>
                                            <p:strVal val="ppt_y"/>
                                          </p:val>
                                        </p:tav>
                                        <p:tav tm="100000">
                                          <p:val>
                                            <p:strVal val="ppt_y"/>
                                          </p:val>
                                        </p:tav>
                                      </p:tavLst>
                                    </p:anim>
                                    <p:set>
                                      <p:cBhvr>
                                        <p:cTn id="297" dur="1" fill="hold">
                                          <p:stCondLst>
                                            <p:cond delay="2999"/>
                                          </p:stCondLst>
                                        </p:cTn>
                                        <p:tgtEl>
                                          <p:spTgt spid="18"/>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20"/>
                                        </p:tgtEl>
                                        <p:attrNameLst>
                                          <p:attrName>ppt_x</p:attrName>
                                        </p:attrNameLst>
                                      </p:cBhvr>
                                      <p:tavLst>
                                        <p:tav tm="0">
                                          <p:val>
                                            <p:strVal val="ppt_x"/>
                                          </p:val>
                                        </p:tav>
                                        <p:tav tm="100000">
                                          <p:val>
                                            <p:strVal val="0-ppt_w/2"/>
                                          </p:val>
                                        </p:tav>
                                      </p:tavLst>
                                    </p:anim>
                                    <p:anim calcmode="lin" valueType="num">
                                      <p:cBhvr additive="base">
                                        <p:cTn id="300" dur="3000"/>
                                        <p:tgtEl>
                                          <p:spTgt spid="20"/>
                                        </p:tgtEl>
                                        <p:attrNameLst>
                                          <p:attrName>ppt_y</p:attrName>
                                        </p:attrNameLst>
                                      </p:cBhvr>
                                      <p:tavLst>
                                        <p:tav tm="0">
                                          <p:val>
                                            <p:strVal val="ppt_y"/>
                                          </p:val>
                                        </p:tav>
                                        <p:tav tm="100000">
                                          <p:val>
                                            <p:strVal val="ppt_y"/>
                                          </p:val>
                                        </p:tav>
                                      </p:tavLst>
                                    </p:anim>
                                    <p:set>
                                      <p:cBhvr>
                                        <p:cTn id="301" dur="1" fill="hold">
                                          <p:stCondLst>
                                            <p:cond delay="2999"/>
                                          </p:stCondLst>
                                        </p:cTn>
                                        <p:tgtEl>
                                          <p:spTgt spid="20"/>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22"/>
                                        </p:tgtEl>
                                        <p:attrNameLst>
                                          <p:attrName>ppt_x</p:attrName>
                                        </p:attrNameLst>
                                      </p:cBhvr>
                                      <p:tavLst>
                                        <p:tav tm="0">
                                          <p:val>
                                            <p:strVal val="ppt_x"/>
                                          </p:val>
                                        </p:tav>
                                        <p:tav tm="100000">
                                          <p:val>
                                            <p:strVal val="0-ppt_w/2"/>
                                          </p:val>
                                        </p:tav>
                                      </p:tavLst>
                                    </p:anim>
                                    <p:anim calcmode="lin" valueType="num">
                                      <p:cBhvr additive="base">
                                        <p:cTn id="304" dur="3000"/>
                                        <p:tgtEl>
                                          <p:spTgt spid="22"/>
                                        </p:tgtEl>
                                        <p:attrNameLst>
                                          <p:attrName>ppt_y</p:attrName>
                                        </p:attrNameLst>
                                      </p:cBhvr>
                                      <p:tavLst>
                                        <p:tav tm="0">
                                          <p:val>
                                            <p:strVal val="ppt_y"/>
                                          </p:val>
                                        </p:tav>
                                        <p:tav tm="100000">
                                          <p:val>
                                            <p:strVal val="ppt_y"/>
                                          </p:val>
                                        </p:tav>
                                      </p:tavLst>
                                    </p:anim>
                                    <p:set>
                                      <p:cBhvr>
                                        <p:cTn id="305" dur="1" fill="hold">
                                          <p:stCondLst>
                                            <p:cond delay="2999"/>
                                          </p:stCondLst>
                                        </p:cTn>
                                        <p:tgtEl>
                                          <p:spTgt spid="22"/>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24"/>
                                        </p:tgtEl>
                                        <p:attrNameLst>
                                          <p:attrName>ppt_x</p:attrName>
                                        </p:attrNameLst>
                                      </p:cBhvr>
                                      <p:tavLst>
                                        <p:tav tm="0">
                                          <p:val>
                                            <p:strVal val="ppt_x"/>
                                          </p:val>
                                        </p:tav>
                                        <p:tav tm="100000">
                                          <p:val>
                                            <p:strVal val="0-ppt_w/2"/>
                                          </p:val>
                                        </p:tav>
                                      </p:tavLst>
                                    </p:anim>
                                    <p:anim calcmode="lin" valueType="num">
                                      <p:cBhvr additive="base">
                                        <p:cTn id="308" dur="3000"/>
                                        <p:tgtEl>
                                          <p:spTgt spid="24"/>
                                        </p:tgtEl>
                                        <p:attrNameLst>
                                          <p:attrName>ppt_y</p:attrName>
                                        </p:attrNameLst>
                                      </p:cBhvr>
                                      <p:tavLst>
                                        <p:tav tm="0">
                                          <p:val>
                                            <p:strVal val="ppt_y"/>
                                          </p:val>
                                        </p:tav>
                                        <p:tav tm="100000">
                                          <p:val>
                                            <p:strVal val="ppt_y"/>
                                          </p:val>
                                        </p:tav>
                                      </p:tavLst>
                                    </p:anim>
                                    <p:set>
                                      <p:cBhvr>
                                        <p:cTn id="309" dur="1" fill="hold">
                                          <p:stCondLst>
                                            <p:cond delay="2999"/>
                                          </p:stCondLst>
                                        </p:cTn>
                                        <p:tgtEl>
                                          <p:spTgt spid="24"/>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26"/>
                                        </p:tgtEl>
                                        <p:attrNameLst>
                                          <p:attrName>ppt_x</p:attrName>
                                        </p:attrNameLst>
                                      </p:cBhvr>
                                      <p:tavLst>
                                        <p:tav tm="0">
                                          <p:val>
                                            <p:strVal val="ppt_x"/>
                                          </p:val>
                                        </p:tav>
                                        <p:tav tm="100000">
                                          <p:val>
                                            <p:strVal val="0-ppt_w/2"/>
                                          </p:val>
                                        </p:tav>
                                      </p:tavLst>
                                    </p:anim>
                                    <p:anim calcmode="lin" valueType="num">
                                      <p:cBhvr additive="base">
                                        <p:cTn id="312" dur="3000"/>
                                        <p:tgtEl>
                                          <p:spTgt spid="26"/>
                                        </p:tgtEl>
                                        <p:attrNameLst>
                                          <p:attrName>ppt_y</p:attrName>
                                        </p:attrNameLst>
                                      </p:cBhvr>
                                      <p:tavLst>
                                        <p:tav tm="0">
                                          <p:val>
                                            <p:strVal val="ppt_y"/>
                                          </p:val>
                                        </p:tav>
                                        <p:tav tm="100000">
                                          <p:val>
                                            <p:strVal val="ppt_y"/>
                                          </p:val>
                                        </p:tav>
                                      </p:tavLst>
                                    </p:anim>
                                    <p:set>
                                      <p:cBhvr>
                                        <p:cTn id="313" dur="1" fill="hold">
                                          <p:stCondLst>
                                            <p:cond delay="2999"/>
                                          </p:stCondLst>
                                        </p:cTn>
                                        <p:tgtEl>
                                          <p:spTgt spid="26"/>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28"/>
                                        </p:tgtEl>
                                        <p:attrNameLst>
                                          <p:attrName>ppt_x</p:attrName>
                                        </p:attrNameLst>
                                      </p:cBhvr>
                                      <p:tavLst>
                                        <p:tav tm="0">
                                          <p:val>
                                            <p:strVal val="ppt_x"/>
                                          </p:val>
                                        </p:tav>
                                        <p:tav tm="100000">
                                          <p:val>
                                            <p:strVal val="0-ppt_w/2"/>
                                          </p:val>
                                        </p:tav>
                                      </p:tavLst>
                                    </p:anim>
                                    <p:anim calcmode="lin" valueType="num">
                                      <p:cBhvr additive="base">
                                        <p:cTn id="316" dur="3000"/>
                                        <p:tgtEl>
                                          <p:spTgt spid="28"/>
                                        </p:tgtEl>
                                        <p:attrNameLst>
                                          <p:attrName>ppt_y</p:attrName>
                                        </p:attrNameLst>
                                      </p:cBhvr>
                                      <p:tavLst>
                                        <p:tav tm="0">
                                          <p:val>
                                            <p:strVal val="ppt_y"/>
                                          </p:val>
                                        </p:tav>
                                        <p:tav tm="100000">
                                          <p:val>
                                            <p:strVal val="ppt_y"/>
                                          </p:val>
                                        </p:tav>
                                      </p:tavLst>
                                    </p:anim>
                                    <p:set>
                                      <p:cBhvr>
                                        <p:cTn id="317" dur="1" fill="hold">
                                          <p:stCondLst>
                                            <p:cond delay="2999"/>
                                          </p:stCondLst>
                                        </p:cTn>
                                        <p:tgtEl>
                                          <p:spTgt spid="28"/>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5"/>
                                        </p:tgtEl>
                                        <p:attrNameLst>
                                          <p:attrName>ppt_h</p:attrName>
                                        </p:attrNameLst>
                                      </p:cBhvr>
                                      <p:tavLst>
                                        <p:tav tm="0">
                                          <p:val>
                                            <p:strVal val="ppt_h"/>
                                          </p:val>
                                        </p:tav>
                                        <p:tav tm="100000">
                                          <p:val>
                                            <p:strVal val="ppt_h"/>
                                          </p:val>
                                        </p:tav>
                                      </p:tavLst>
                                    </p:anim>
                                    <p:anim calcmode="lin" valueType="num">
                                      <p:cBhvr>
                                        <p:cTn id="3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5"/>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7"/>
                                        </p:tgtEl>
                                        <p:attrNameLst>
                                          <p:attrName>ppt_h</p:attrName>
                                        </p:attrNameLst>
                                      </p:cBhvr>
                                      <p:tavLst>
                                        <p:tav tm="0">
                                          <p:val>
                                            <p:strVal val="ppt_h"/>
                                          </p:val>
                                        </p:tav>
                                        <p:tav tm="100000">
                                          <p:val>
                                            <p:strVal val="ppt_h"/>
                                          </p:val>
                                        </p:tav>
                                      </p:tavLst>
                                    </p:anim>
                                    <p:anim calcmode="lin" valueType="num">
                                      <p:cBhvr>
                                        <p:cTn id="3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7"/>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9"/>
                                        </p:tgtEl>
                                        <p:attrNameLst>
                                          <p:attrName>ppt_h</p:attrName>
                                        </p:attrNameLst>
                                      </p:cBhvr>
                                      <p:tavLst>
                                        <p:tav tm="0">
                                          <p:val>
                                            <p:strVal val="ppt_h"/>
                                          </p:val>
                                        </p:tav>
                                        <p:tav tm="100000">
                                          <p:val>
                                            <p:strVal val="ppt_h"/>
                                          </p:val>
                                        </p:tav>
                                      </p:tavLst>
                                    </p:anim>
                                    <p:anim calcmode="lin" valueType="num">
                                      <p:cBhvr>
                                        <p:cTn id="32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9"/>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11"/>
                                        </p:tgtEl>
                                        <p:attrNameLst>
                                          <p:attrName>ppt_h</p:attrName>
                                        </p:attrNameLst>
                                      </p:cBhvr>
                                      <p:tavLst>
                                        <p:tav tm="0">
                                          <p:val>
                                            <p:strVal val="ppt_h"/>
                                          </p:val>
                                        </p:tav>
                                        <p:tav tm="100000">
                                          <p:val>
                                            <p:strVal val="ppt_h"/>
                                          </p:val>
                                        </p:tav>
                                      </p:tavLst>
                                    </p:anim>
                                    <p:anim calcmode="lin" valueType="num">
                                      <p:cBhvr>
                                        <p:cTn id="33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11"/>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14"/>
                                        </p:tgtEl>
                                        <p:attrNameLst>
                                          <p:attrName>ppt_h</p:attrName>
                                        </p:attrNameLst>
                                      </p:cBhvr>
                                      <p:tavLst>
                                        <p:tav tm="0">
                                          <p:val>
                                            <p:strVal val="ppt_h"/>
                                          </p:val>
                                        </p:tav>
                                        <p:tav tm="100000">
                                          <p:val>
                                            <p:strVal val="ppt_h"/>
                                          </p:val>
                                        </p:tav>
                                      </p:tavLst>
                                    </p:anim>
                                    <p:anim calcmode="lin" valueType="num">
                                      <p:cBhvr>
                                        <p:cTn id="3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14"/>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15"/>
                                        </p:tgtEl>
                                        <p:attrNameLst>
                                          <p:attrName>ppt_h</p:attrName>
                                        </p:attrNameLst>
                                      </p:cBhvr>
                                      <p:tavLst>
                                        <p:tav tm="0">
                                          <p:val>
                                            <p:strVal val="ppt_h"/>
                                          </p:val>
                                        </p:tav>
                                        <p:tav tm="100000">
                                          <p:val>
                                            <p:strVal val="ppt_h"/>
                                          </p:val>
                                        </p:tav>
                                      </p:tavLst>
                                    </p:anim>
                                    <p:anim calcmode="lin" valueType="num">
                                      <p:cBhvr>
                                        <p:cTn id="3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15"/>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17"/>
                                        </p:tgtEl>
                                        <p:attrNameLst>
                                          <p:attrName>ppt_h</p:attrName>
                                        </p:attrNameLst>
                                      </p:cBhvr>
                                      <p:tavLst>
                                        <p:tav tm="0">
                                          <p:val>
                                            <p:strVal val="ppt_h"/>
                                          </p:val>
                                        </p:tav>
                                        <p:tav tm="100000">
                                          <p:val>
                                            <p:strVal val="ppt_h"/>
                                          </p:val>
                                        </p:tav>
                                      </p:tavLst>
                                    </p:anim>
                                    <p:anim calcmode="lin" valueType="num">
                                      <p:cBhvr>
                                        <p:cTn id="34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17"/>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19"/>
                                        </p:tgtEl>
                                        <p:attrNameLst>
                                          <p:attrName>ppt_h</p:attrName>
                                        </p:attrNameLst>
                                      </p:cBhvr>
                                      <p:tavLst>
                                        <p:tav tm="0">
                                          <p:val>
                                            <p:strVal val="ppt_h"/>
                                          </p:val>
                                        </p:tav>
                                        <p:tav tm="100000">
                                          <p:val>
                                            <p:strVal val="ppt_h"/>
                                          </p:val>
                                        </p:tav>
                                      </p:tavLst>
                                    </p:anim>
                                    <p:anim calcmode="lin" valueType="num">
                                      <p:cBhvr>
                                        <p:cTn id="34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1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21"/>
                                        </p:tgtEl>
                                        <p:attrNameLst>
                                          <p:attrName>ppt_h</p:attrName>
                                        </p:attrNameLst>
                                      </p:cBhvr>
                                      <p:tavLst>
                                        <p:tav tm="0">
                                          <p:val>
                                            <p:strVal val="ppt_h"/>
                                          </p:val>
                                        </p:tav>
                                        <p:tav tm="100000">
                                          <p:val>
                                            <p:strVal val="ppt_h"/>
                                          </p:val>
                                        </p:tav>
                                      </p:tavLst>
                                    </p:anim>
                                    <p:anim calcmode="lin" valueType="num">
                                      <p:cBhvr>
                                        <p:cTn id="352"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21"/>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23"/>
                                        </p:tgtEl>
                                        <p:attrNameLst>
                                          <p:attrName>ppt_h</p:attrName>
                                        </p:attrNameLst>
                                      </p:cBhvr>
                                      <p:tavLst>
                                        <p:tav tm="0">
                                          <p:val>
                                            <p:strVal val="ppt_h"/>
                                          </p:val>
                                        </p:tav>
                                        <p:tav tm="100000">
                                          <p:val>
                                            <p:strVal val="ppt_h"/>
                                          </p:val>
                                        </p:tav>
                                      </p:tavLst>
                                    </p:anim>
                                    <p:anim calcmode="lin" valueType="num">
                                      <p:cBhvr>
                                        <p:cTn id="356"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23"/>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25"/>
                                        </p:tgtEl>
                                        <p:attrNameLst>
                                          <p:attrName>ppt_h</p:attrName>
                                        </p:attrNameLst>
                                      </p:cBhvr>
                                      <p:tavLst>
                                        <p:tav tm="0">
                                          <p:val>
                                            <p:strVal val="ppt_h"/>
                                          </p:val>
                                        </p:tav>
                                        <p:tav tm="100000">
                                          <p:val>
                                            <p:strVal val="ppt_h"/>
                                          </p:val>
                                        </p:tav>
                                      </p:tavLst>
                                    </p:anim>
                                    <p:anim calcmode="lin" valueType="num">
                                      <p:cBhvr>
                                        <p:cTn id="360"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25"/>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27"/>
                                        </p:tgtEl>
                                        <p:attrNameLst>
                                          <p:attrName>ppt_h</p:attrName>
                                        </p:attrNameLst>
                                      </p:cBhvr>
                                      <p:tavLst>
                                        <p:tav tm="0">
                                          <p:val>
                                            <p:strVal val="ppt_h"/>
                                          </p:val>
                                        </p:tav>
                                        <p:tav tm="100000">
                                          <p:val>
                                            <p:strVal val="ppt_h"/>
                                          </p:val>
                                        </p:tav>
                                      </p:tavLst>
                                    </p:anim>
                                    <p:anim calcmode="lin" valueType="num">
                                      <p:cBhvr>
                                        <p:cTn id="364"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27"/>
                                        </p:tgtEl>
                                        <p:attrNameLst>
                                          <p:attrName>style.visibility</p:attrName>
                                        </p:attrNameLst>
                                      </p:cBhvr>
                                      <p:to>
                                        <p:strVal val="hidden"/>
                                      </p:to>
                                    </p:set>
                                  </p:childTnLst>
                                </p:cTn>
                              </p:par>
                              <p:par>
                                <p:cTn id="366" presetID="19" presetClass="exit" presetSubtype="10" fill="hold" nodeType="withEffect">
                                  <p:stCondLst>
                                    <p:cond delay="0"/>
                                  </p:stCondLst>
                                  <p:childTnLst>
                                    <p:anim calcmode="lin" valueType="num">
                                      <p:cBhvr>
                                        <p:cTn id="367" dur="3000"/>
                                        <p:tgtEl>
                                          <p:spTgt spid="6"/>
                                        </p:tgtEl>
                                        <p:attrNameLst>
                                          <p:attrName>ppt_h</p:attrName>
                                        </p:attrNameLst>
                                      </p:cBhvr>
                                      <p:tavLst>
                                        <p:tav tm="0">
                                          <p:val>
                                            <p:strVal val="ppt_h"/>
                                          </p:val>
                                        </p:tav>
                                        <p:tav tm="100000">
                                          <p:val>
                                            <p:strVal val="ppt_h"/>
                                          </p:val>
                                        </p:tav>
                                      </p:tavLst>
                                    </p:anim>
                                    <p:anim calcmode="lin" valueType="num">
                                      <p:cBhvr>
                                        <p:cTn id="36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9" dur="1" fill="hold">
                                          <p:stCondLst>
                                            <p:cond delay="2999"/>
                                          </p:stCondLst>
                                        </p:cTn>
                                        <p:tgtEl>
                                          <p:spTgt spid="6"/>
                                        </p:tgtEl>
                                        <p:attrNameLst>
                                          <p:attrName>style.visibility</p:attrName>
                                        </p:attrNameLst>
                                      </p:cBhvr>
                                      <p:to>
                                        <p:strVal val="hidden"/>
                                      </p:to>
                                    </p:set>
                                  </p:childTnLst>
                                </p:cTn>
                              </p:par>
                              <p:par>
                                <p:cTn id="370" presetID="19" presetClass="exit" presetSubtype="10" fill="hold" nodeType="withEffect">
                                  <p:stCondLst>
                                    <p:cond delay="0"/>
                                  </p:stCondLst>
                                  <p:childTnLst>
                                    <p:anim calcmode="lin" valueType="num">
                                      <p:cBhvr>
                                        <p:cTn id="371" dur="3000"/>
                                        <p:tgtEl>
                                          <p:spTgt spid="8"/>
                                        </p:tgtEl>
                                        <p:attrNameLst>
                                          <p:attrName>ppt_h</p:attrName>
                                        </p:attrNameLst>
                                      </p:cBhvr>
                                      <p:tavLst>
                                        <p:tav tm="0">
                                          <p:val>
                                            <p:strVal val="ppt_h"/>
                                          </p:val>
                                        </p:tav>
                                        <p:tav tm="100000">
                                          <p:val>
                                            <p:strVal val="ppt_h"/>
                                          </p:val>
                                        </p:tav>
                                      </p:tavLst>
                                    </p:anim>
                                    <p:anim calcmode="lin" valueType="num">
                                      <p:cBhvr>
                                        <p:cTn id="37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3" dur="1" fill="hold">
                                          <p:stCondLst>
                                            <p:cond delay="2999"/>
                                          </p:stCondLst>
                                        </p:cTn>
                                        <p:tgtEl>
                                          <p:spTgt spid="8"/>
                                        </p:tgtEl>
                                        <p:attrNameLst>
                                          <p:attrName>style.visibility</p:attrName>
                                        </p:attrNameLst>
                                      </p:cBhvr>
                                      <p:to>
                                        <p:strVal val="hidden"/>
                                      </p:to>
                                    </p:set>
                                  </p:childTnLst>
                                </p:cTn>
                              </p:par>
                              <p:par>
                                <p:cTn id="374" presetID="19" presetClass="exit" presetSubtype="10" fill="hold" nodeType="withEffect">
                                  <p:stCondLst>
                                    <p:cond delay="0"/>
                                  </p:stCondLst>
                                  <p:childTnLst>
                                    <p:anim calcmode="lin" valueType="num">
                                      <p:cBhvr>
                                        <p:cTn id="375" dur="3000"/>
                                        <p:tgtEl>
                                          <p:spTgt spid="10"/>
                                        </p:tgtEl>
                                        <p:attrNameLst>
                                          <p:attrName>ppt_h</p:attrName>
                                        </p:attrNameLst>
                                      </p:cBhvr>
                                      <p:tavLst>
                                        <p:tav tm="0">
                                          <p:val>
                                            <p:strVal val="ppt_h"/>
                                          </p:val>
                                        </p:tav>
                                        <p:tav tm="100000">
                                          <p:val>
                                            <p:strVal val="ppt_h"/>
                                          </p:val>
                                        </p:tav>
                                      </p:tavLst>
                                    </p:anim>
                                    <p:anim calcmode="lin" valueType="num">
                                      <p:cBhvr>
                                        <p:cTn id="37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77" dur="1" fill="hold">
                                          <p:stCondLst>
                                            <p:cond delay="2999"/>
                                          </p:stCondLst>
                                        </p:cTn>
                                        <p:tgtEl>
                                          <p:spTgt spid="10"/>
                                        </p:tgtEl>
                                        <p:attrNameLst>
                                          <p:attrName>style.visibility</p:attrName>
                                        </p:attrNameLst>
                                      </p:cBhvr>
                                      <p:to>
                                        <p:strVal val="hidden"/>
                                      </p:to>
                                    </p:set>
                                  </p:childTnLst>
                                </p:cTn>
                              </p:par>
                              <p:par>
                                <p:cTn id="378" presetID="19" presetClass="exit" presetSubtype="10" fill="hold" nodeType="withEffect">
                                  <p:stCondLst>
                                    <p:cond delay="0"/>
                                  </p:stCondLst>
                                  <p:childTnLst>
                                    <p:anim calcmode="lin" valueType="num">
                                      <p:cBhvr>
                                        <p:cTn id="379" dur="3000"/>
                                        <p:tgtEl>
                                          <p:spTgt spid="12"/>
                                        </p:tgtEl>
                                        <p:attrNameLst>
                                          <p:attrName>ppt_h</p:attrName>
                                        </p:attrNameLst>
                                      </p:cBhvr>
                                      <p:tavLst>
                                        <p:tav tm="0">
                                          <p:val>
                                            <p:strVal val="ppt_h"/>
                                          </p:val>
                                        </p:tav>
                                        <p:tav tm="100000">
                                          <p:val>
                                            <p:strVal val="ppt_h"/>
                                          </p:val>
                                        </p:tav>
                                      </p:tavLst>
                                    </p:anim>
                                    <p:anim calcmode="lin" valueType="num">
                                      <p:cBhvr>
                                        <p:cTn id="38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1" dur="1" fill="hold">
                                          <p:stCondLst>
                                            <p:cond delay="2999"/>
                                          </p:stCondLst>
                                        </p:cTn>
                                        <p:tgtEl>
                                          <p:spTgt spid="12"/>
                                        </p:tgtEl>
                                        <p:attrNameLst>
                                          <p:attrName>style.visibility</p:attrName>
                                        </p:attrNameLst>
                                      </p:cBhvr>
                                      <p:to>
                                        <p:strVal val="hidden"/>
                                      </p:to>
                                    </p:set>
                                  </p:childTnLst>
                                </p:cTn>
                              </p:par>
                              <p:par>
                                <p:cTn id="382" presetID="19" presetClass="exit" presetSubtype="10" fill="hold" nodeType="withEffect">
                                  <p:stCondLst>
                                    <p:cond delay="0"/>
                                  </p:stCondLst>
                                  <p:childTnLst>
                                    <p:anim calcmode="lin" valueType="num">
                                      <p:cBhvr>
                                        <p:cTn id="383" dur="3000"/>
                                        <p:tgtEl>
                                          <p:spTgt spid="13"/>
                                        </p:tgtEl>
                                        <p:attrNameLst>
                                          <p:attrName>ppt_h</p:attrName>
                                        </p:attrNameLst>
                                      </p:cBhvr>
                                      <p:tavLst>
                                        <p:tav tm="0">
                                          <p:val>
                                            <p:strVal val="ppt_h"/>
                                          </p:val>
                                        </p:tav>
                                        <p:tav tm="100000">
                                          <p:val>
                                            <p:strVal val="ppt_h"/>
                                          </p:val>
                                        </p:tav>
                                      </p:tavLst>
                                    </p:anim>
                                    <p:anim calcmode="lin" valueType="num">
                                      <p:cBhvr>
                                        <p:cTn id="38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5" dur="1" fill="hold">
                                          <p:stCondLst>
                                            <p:cond delay="2999"/>
                                          </p:stCondLst>
                                        </p:cTn>
                                        <p:tgtEl>
                                          <p:spTgt spid="13"/>
                                        </p:tgtEl>
                                        <p:attrNameLst>
                                          <p:attrName>style.visibility</p:attrName>
                                        </p:attrNameLst>
                                      </p:cBhvr>
                                      <p:to>
                                        <p:strVal val="hidden"/>
                                      </p:to>
                                    </p:set>
                                  </p:childTnLst>
                                </p:cTn>
                              </p:par>
                              <p:par>
                                <p:cTn id="386" presetID="19" presetClass="exit" presetSubtype="10" fill="hold" nodeType="withEffect">
                                  <p:stCondLst>
                                    <p:cond delay="0"/>
                                  </p:stCondLst>
                                  <p:childTnLst>
                                    <p:anim calcmode="lin" valueType="num">
                                      <p:cBhvr>
                                        <p:cTn id="387" dur="3000"/>
                                        <p:tgtEl>
                                          <p:spTgt spid="16"/>
                                        </p:tgtEl>
                                        <p:attrNameLst>
                                          <p:attrName>ppt_h</p:attrName>
                                        </p:attrNameLst>
                                      </p:cBhvr>
                                      <p:tavLst>
                                        <p:tav tm="0">
                                          <p:val>
                                            <p:strVal val="ppt_h"/>
                                          </p:val>
                                        </p:tav>
                                        <p:tav tm="100000">
                                          <p:val>
                                            <p:strVal val="ppt_h"/>
                                          </p:val>
                                        </p:tav>
                                      </p:tavLst>
                                    </p:anim>
                                    <p:anim calcmode="lin" valueType="num">
                                      <p:cBhvr>
                                        <p:cTn id="388"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9" dur="1" fill="hold">
                                          <p:stCondLst>
                                            <p:cond delay="2999"/>
                                          </p:stCondLst>
                                        </p:cTn>
                                        <p:tgtEl>
                                          <p:spTgt spid="16"/>
                                        </p:tgtEl>
                                        <p:attrNameLst>
                                          <p:attrName>style.visibility</p:attrName>
                                        </p:attrNameLst>
                                      </p:cBhvr>
                                      <p:to>
                                        <p:strVal val="hidden"/>
                                      </p:to>
                                    </p:set>
                                  </p:childTnLst>
                                </p:cTn>
                              </p:par>
                              <p:par>
                                <p:cTn id="390" presetID="19" presetClass="exit" presetSubtype="10" fill="hold" nodeType="withEffect">
                                  <p:stCondLst>
                                    <p:cond delay="0"/>
                                  </p:stCondLst>
                                  <p:childTnLst>
                                    <p:anim calcmode="lin" valueType="num">
                                      <p:cBhvr>
                                        <p:cTn id="391" dur="3000"/>
                                        <p:tgtEl>
                                          <p:spTgt spid="18"/>
                                        </p:tgtEl>
                                        <p:attrNameLst>
                                          <p:attrName>ppt_h</p:attrName>
                                        </p:attrNameLst>
                                      </p:cBhvr>
                                      <p:tavLst>
                                        <p:tav tm="0">
                                          <p:val>
                                            <p:strVal val="ppt_h"/>
                                          </p:val>
                                        </p:tav>
                                        <p:tav tm="100000">
                                          <p:val>
                                            <p:strVal val="ppt_h"/>
                                          </p:val>
                                        </p:tav>
                                      </p:tavLst>
                                    </p:anim>
                                    <p:anim calcmode="lin" valueType="num">
                                      <p:cBhvr>
                                        <p:cTn id="39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3" dur="1" fill="hold">
                                          <p:stCondLst>
                                            <p:cond delay="2999"/>
                                          </p:stCondLst>
                                        </p:cTn>
                                        <p:tgtEl>
                                          <p:spTgt spid="18"/>
                                        </p:tgtEl>
                                        <p:attrNameLst>
                                          <p:attrName>style.visibility</p:attrName>
                                        </p:attrNameLst>
                                      </p:cBhvr>
                                      <p:to>
                                        <p:strVal val="hidden"/>
                                      </p:to>
                                    </p:set>
                                  </p:childTnLst>
                                </p:cTn>
                              </p:par>
                              <p:par>
                                <p:cTn id="394" presetID="19" presetClass="exit" presetSubtype="10" fill="hold" nodeType="withEffect">
                                  <p:stCondLst>
                                    <p:cond delay="0"/>
                                  </p:stCondLst>
                                  <p:childTnLst>
                                    <p:anim calcmode="lin" valueType="num">
                                      <p:cBhvr>
                                        <p:cTn id="395" dur="3000"/>
                                        <p:tgtEl>
                                          <p:spTgt spid="20"/>
                                        </p:tgtEl>
                                        <p:attrNameLst>
                                          <p:attrName>ppt_h</p:attrName>
                                        </p:attrNameLst>
                                      </p:cBhvr>
                                      <p:tavLst>
                                        <p:tav tm="0">
                                          <p:val>
                                            <p:strVal val="ppt_h"/>
                                          </p:val>
                                        </p:tav>
                                        <p:tav tm="100000">
                                          <p:val>
                                            <p:strVal val="ppt_h"/>
                                          </p:val>
                                        </p:tav>
                                      </p:tavLst>
                                    </p:anim>
                                    <p:anim calcmode="lin" valueType="num">
                                      <p:cBhvr>
                                        <p:cTn id="396"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7" dur="1" fill="hold">
                                          <p:stCondLst>
                                            <p:cond delay="2999"/>
                                          </p:stCondLst>
                                        </p:cTn>
                                        <p:tgtEl>
                                          <p:spTgt spid="20"/>
                                        </p:tgtEl>
                                        <p:attrNameLst>
                                          <p:attrName>style.visibility</p:attrName>
                                        </p:attrNameLst>
                                      </p:cBhvr>
                                      <p:to>
                                        <p:strVal val="hidden"/>
                                      </p:to>
                                    </p:set>
                                  </p:childTnLst>
                                </p:cTn>
                              </p:par>
                              <p:par>
                                <p:cTn id="398" presetID="19" presetClass="exit" presetSubtype="10" fill="hold" nodeType="withEffect">
                                  <p:stCondLst>
                                    <p:cond delay="0"/>
                                  </p:stCondLst>
                                  <p:childTnLst>
                                    <p:anim calcmode="lin" valueType="num">
                                      <p:cBhvr>
                                        <p:cTn id="399" dur="3000"/>
                                        <p:tgtEl>
                                          <p:spTgt spid="22"/>
                                        </p:tgtEl>
                                        <p:attrNameLst>
                                          <p:attrName>ppt_h</p:attrName>
                                        </p:attrNameLst>
                                      </p:cBhvr>
                                      <p:tavLst>
                                        <p:tav tm="0">
                                          <p:val>
                                            <p:strVal val="ppt_h"/>
                                          </p:val>
                                        </p:tav>
                                        <p:tav tm="100000">
                                          <p:val>
                                            <p:strVal val="ppt_h"/>
                                          </p:val>
                                        </p:tav>
                                      </p:tavLst>
                                    </p:anim>
                                    <p:anim calcmode="lin" valueType="num">
                                      <p:cBhvr>
                                        <p:cTn id="40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1" dur="1" fill="hold">
                                          <p:stCondLst>
                                            <p:cond delay="2999"/>
                                          </p:stCondLst>
                                        </p:cTn>
                                        <p:tgtEl>
                                          <p:spTgt spid="22"/>
                                        </p:tgtEl>
                                        <p:attrNameLst>
                                          <p:attrName>style.visibility</p:attrName>
                                        </p:attrNameLst>
                                      </p:cBhvr>
                                      <p:to>
                                        <p:strVal val="hidden"/>
                                      </p:to>
                                    </p:set>
                                  </p:childTnLst>
                                </p:cTn>
                              </p:par>
                              <p:par>
                                <p:cTn id="402" presetID="19" presetClass="exit" presetSubtype="10" fill="hold" nodeType="withEffect">
                                  <p:stCondLst>
                                    <p:cond delay="0"/>
                                  </p:stCondLst>
                                  <p:childTnLst>
                                    <p:anim calcmode="lin" valueType="num">
                                      <p:cBhvr>
                                        <p:cTn id="403" dur="3000"/>
                                        <p:tgtEl>
                                          <p:spTgt spid="24"/>
                                        </p:tgtEl>
                                        <p:attrNameLst>
                                          <p:attrName>ppt_h</p:attrName>
                                        </p:attrNameLst>
                                      </p:cBhvr>
                                      <p:tavLst>
                                        <p:tav tm="0">
                                          <p:val>
                                            <p:strVal val="ppt_h"/>
                                          </p:val>
                                        </p:tav>
                                        <p:tav tm="100000">
                                          <p:val>
                                            <p:strVal val="ppt_h"/>
                                          </p:val>
                                        </p:tav>
                                      </p:tavLst>
                                    </p:anim>
                                    <p:anim calcmode="lin" valueType="num">
                                      <p:cBhvr>
                                        <p:cTn id="404"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5" dur="1" fill="hold">
                                          <p:stCondLst>
                                            <p:cond delay="2999"/>
                                          </p:stCondLst>
                                        </p:cTn>
                                        <p:tgtEl>
                                          <p:spTgt spid="24"/>
                                        </p:tgtEl>
                                        <p:attrNameLst>
                                          <p:attrName>style.visibility</p:attrName>
                                        </p:attrNameLst>
                                      </p:cBhvr>
                                      <p:to>
                                        <p:strVal val="hidden"/>
                                      </p:to>
                                    </p:set>
                                  </p:childTnLst>
                                </p:cTn>
                              </p:par>
                              <p:par>
                                <p:cTn id="406" presetID="19" presetClass="exit" presetSubtype="10" fill="hold" nodeType="withEffect">
                                  <p:stCondLst>
                                    <p:cond delay="0"/>
                                  </p:stCondLst>
                                  <p:childTnLst>
                                    <p:anim calcmode="lin" valueType="num">
                                      <p:cBhvr>
                                        <p:cTn id="407" dur="3000"/>
                                        <p:tgtEl>
                                          <p:spTgt spid="26"/>
                                        </p:tgtEl>
                                        <p:attrNameLst>
                                          <p:attrName>ppt_h</p:attrName>
                                        </p:attrNameLst>
                                      </p:cBhvr>
                                      <p:tavLst>
                                        <p:tav tm="0">
                                          <p:val>
                                            <p:strVal val="ppt_h"/>
                                          </p:val>
                                        </p:tav>
                                        <p:tav tm="100000">
                                          <p:val>
                                            <p:strVal val="ppt_h"/>
                                          </p:val>
                                        </p:tav>
                                      </p:tavLst>
                                    </p:anim>
                                    <p:anim calcmode="lin" valueType="num">
                                      <p:cBhvr>
                                        <p:cTn id="408"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9" dur="1" fill="hold">
                                          <p:stCondLst>
                                            <p:cond delay="2999"/>
                                          </p:stCondLst>
                                        </p:cTn>
                                        <p:tgtEl>
                                          <p:spTgt spid="26"/>
                                        </p:tgtEl>
                                        <p:attrNameLst>
                                          <p:attrName>style.visibility</p:attrName>
                                        </p:attrNameLst>
                                      </p:cBhvr>
                                      <p:to>
                                        <p:strVal val="hidden"/>
                                      </p:to>
                                    </p:set>
                                  </p:childTnLst>
                                </p:cTn>
                              </p:par>
                              <p:par>
                                <p:cTn id="410" presetID="19" presetClass="exit" presetSubtype="10" fill="hold" nodeType="withEffect">
                                  <p:stCondLst>
                                    <p:cond delay="0"/>
                                  </p:stCondLst>
                                  <p:childTnLst>
                                    <p:anim calcmode="lin" valueType="num">
                                      <p:cBhvr>
                                        <p:cTn id="411" dur="3000"/>
                                        <p:tgtEl>
                                          <p:spTgt spid="28"/>
                                        </p:tgtEl>
                                        <p:attrNameLst>
                                          <p:attrName>ppt_h</p:attrName>
                                        </p:attrNameLst>
                                      </p:cBhvr>
                                      <p:tavLst>
                                        <p:tav tm="0">
                                          <p:val>
                                            <p:strVal val="ppt_h"/>
                                          </p:val>
                                        </p:tav>
                                        <p:tav tm="100000">
                                          <p:val>
                                            <p:strVal val="ppt_h"/>
                                          </p:val>
                                        </p:tav>
                                      </p:tavLst>
                                    </p:anim>
                                    <p:anim calcmode="lin" valueType="num">
                                      <p:cBhvr>
                                        <p:cTn id="412"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13" dur="1" fill="hold">
                                          <p:stCondLst>
                                            <p:cond delay="2999"/>
                                          </p:stCondLst>
                                        </p:cTn>
                                        <p:tgtEl>
                                          <p:spTgt spid="28"/>
                                        </p:tgtEl>
                                        <p:attrNameLst>
                                          <p:attrName>style.visibility</p:attrName>
                                        </p:attrNameLst>
                                      </p:cBhvr>
                                      <p:to>
                                        <p:strVal val="hidden"/>
                                      </p:to>
                                    </p:set>
                                  </p:childTnLst>
                                </p:cTn>
                              </p:par>
                              <p:par>
                                <p:cTn id="414" presetID="23" presetClass="entr" presetSubtype="288" fill="hold" nodeType="withEffect">
                                  <p:stCondLst>
                                    <p:cond delay="0"/>
                                  </p:stCondLst>
                                  <p:childTnLst>
                                    <p:set>
                                      <p:cBhvr>
                                        <p:cTn id="415" dur="1" fill="hold">
                                          <p:stCondLst>
                                            <p:cond delay="0"/>
                                          </p:stCondLst>
                                        </p:cTn>
                                        <p:tgtEl>
                                          <p:spTgt spid="4"/>
                                        </p:tgtEl>
                                        <p:attrNameLst>
                                          <p:attrName>style.visibility</p:attrName>
                                        </p:attrNameLst>
                                      </p:cBhvr>
                                      <p:to>
                                        <p:strVal val="visible"/>
                                      </p:to>
                                    </p:set>
                                    <p:anim calcmode="lin" valueType="num">
                                      <p:cBhvr>
                                        <p:cTn id="416" dur="3000" fill="hold"/>
                                        <p:tgtEl>
                                          <p:spTgt spid="4"/>
                                        </p:tgtEl>
                                        <p:attrNameLst>
                                          <p:attrName>ppt_w</p:attrName>
                                        </p:attrNameLst>
                                      </p:cBhvr>
                                      <p:tavLst>
                                        <p:tav tm="0">
                                          <p:val>
                                            <p:strVal val="4/3*#ppt_w"/>
                                          </p:val>
                                        </p:tav>
                                        <p:tav tm="100000">
                                          <p:val>
                                            <p:strVal val="#ppt_w"/>
                                          </p:val>
                                        </p:tav>
                                      </p:tavLst>
                                    </p:anim>
                                    <p:anim calcmode="lin" valueType="num">
                                      <p:cBhvr>
                                        <p:cTn id="417" dur="3000" fill="hold"/>
                                        <p:tgtEl>
                                          <p:spTgt spid="4"/>
                                        </p:tgtEl>
                                        <p:attrNameLst>
                                          <p:attrName>ppt_h</p:attrName>
                                        </p:attrNameLst>
                                      </p:cBhvr>
                                      <p:tavLst>
                                        <p:tav tm="0">
                                          <p:val>
                                            <p:strVal val="4/3*#ppt_h"/>
                                          </p:val>
                                        </p:tav>
                                        <p:tav tm="100000">
                                          <p:val>
                                            <p:strVal val="#ppt_h"/>
                                          </p:val>
                                        </p:tav>
                                      </p:tavLst>
                                    </p:anim>
                                  </p:childTnLst>
                                </p:cTn>
                              </p:par>
                              <p:par>
                                <p:cTn id="418" presetID="16" presetClass="entr" presetSubtype="37" fill="hold" nodeType="withEffect">
                                  <p:stCondLst>
                                    <p:cond delay="0"/>
                                  </p:stCondLst>
                                  <p:childTnLst>
                                    <p:set>
                                      <p:cBhvr>
                                        <p:cTn id="419" dur="1" fill="hold">
                                          <p:stCondLst>
                                            <p:cond delay="0"/>
                                          </p:stCondLst>
                                        </p:cTn>
                                        <p:tgtEl>
                                          <p:spTgt spid="4"/>
                                        </p:tgtEl>
                                        <p:attrNameLst>
                                          <p:attrName>style.visibility</p:attrName>
                                        </p:attrNameLst>
                                      </p:cBhvr>
                                      <p:to>
                                        <p:strVal val="visible"/>
                                      </p:to>
                                    </p:set>
                                    <p:animEffect transition="in" filter="barn(outVertical)">
                                      <p:cBhvr>
                                        <p:cTn id="420" dur="3000"/>
                                        <p:tgtEl>
                                          <p:spTgt spid="4"/>
                                        </p:tgtEl>
                                      </p:cBhvr>
                                    </p:animEffect>
                                  </p:childTnLst>
                                </p:cTn>
                              </p:par>
                            </p:childTnLst>
                          </p:cTn>
                        </p:par>
                        <p:par>
                          <p:cTn id="421" fill="hold">
                            <p:stCondLst>
                              <p:cond delay="6000"/>
                            </p:stCondLst>
                            <p:childTnLst>
                              <p:par>
                                <p:cTn id="422" presetID="40" presetClass="entr" presetSubtype="0" fill="hold" grpId="0" nodeType="afterEffect">
                                  <p:stCondLst>
                                    <p:cond delay="0"/>
                                  </p:stCondLst>
                                  <p:iterate type="lt">
                                    <p:tmPct val="10000"/>
                                  </p:iterate>
                                  <p:childTnLst>
                                    <p:set>
                                      <p:cBhvr>
                                        <p:cTn id="423" dur="1" fill="hold">
                                          <p:stCondLst>
                                            <p:cond delay="0"/>
                                          </p:stCondLst>
                                        </p:cTn>
                                        <p:tgtEl>
                                          <p:spTgt spid="29"/>
                                        </p:tgtEl>
                                        <p:attrNameLst>
                                          <p:attrName>style.visibility</p:attrName>
                                        </p:attrNameLst>
                                      </p:cBhvr>
                                      <p:to>
                                        <p:strVal val="visible"/>
                                      </p:to>
                                    </p:set>
                                    <p:animEffect transition="in" filter="fade">
                                      <p:cBhvr>
                                        <p:cTn id="424" dur="1000"/>
                                        <p:tgtEl>
                                          <p:spTgt spid="29"/>
                                        </p:tgtEl>
                                      </p:cBhvr>
                                    </p:animEffect>
                                    <p:anim calcmode="lin" valueType="num">
                                      <p:cBhvr>
                                        <p:cTn id="425" dur="1000" fill="hold"/>
                                        <p:tgtEl>
                                          <p:spTgt spid="29"/>
                                        </p:tgtEl>
                                        <p:attrNameLst>
                                          <p:attrName>ppt_x</p:attrName>
                                        </p:attrNameLst>
                                      </p:cBhvr>
                                      <p:tavLst>
                                        <p:tav tm="0">
                                          <p:val>
                                            <p:strVal val="#ppt_x-.1"/>
                                          </p:val>
                                        </p:tav>
                                        <p:tav tm="100000">
                                          <p:val>
                                            <p:strVal val="#ppt_x"/>
                                          </p:val>
                                        </p:tav>
                                      </p:tavLst>
                                    </p:anim>
                                    <p:anim calcmode="lin" valueType="num">
                                      <p:cBhvr>
                                        <p:cTn id="426" dur="10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a:srcRect/>
          <a:stretch>
            <a:fillRect/>
          </a:stretch>
        </p:blipFill>
        <p:spPr bwMode="auto">
          <a:xfrm>
            <a:off x="0" y="-238125"/>
            <a:ext cx="9144000" cy="6191250"/>
          </a:xfrm>
          <a:prstGeom prst="rect">
            <a:avLst/>
          </a:prstGeom>
          <a:noFill/>
          <a:ln w="9525">
            <a:noFill/>
            <a:miter lim="800000"/>
            <a:headEnd/>
            <a:tailEnd/>
          </a:ln>
          <a:scene3d>
            <a:camera prst="orthographicFront"/>
            <a:lightRig rig="threePt" dir="t"/>
          </a:scene3d>
          <a:sp3d>
            <a:bevelT w="254000" h="127000" prst="coolSlant"/>
          </a:sp3d>
        </p:spPr>
      </p:pic>
      <p:sp>
        <p:nvSpPr>
          <p:cNvPr id="6" name="5 Trapecio"/>
          <p:cNvSpPr/>
          <p:nvPr/>
        </p:nvSpPr>
        <p:spPr>
          <a:xfrm>
            <a:off x="0" y="3214688"/>
            <a:ext cx="9144000" cy="2500312"/>
          </a:xfrm>
          <a:prstGeom prst="trapezoid">
            <a:avLst>
              <a:gd name="adj" fmla="val 99777"/>
            </a:avLst>
          </a:prstGeom>
          <a:solidFill>
            <a:schemeClr val="tx1">
              <a:lumMod val="50000"/>
              <a:alpha val="65000"/>
            </a:schemeClr>
          </a:solidFill>
          <a:ln w="3175">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solidFill>
            <a:schemeClr val="tx1">
              <a:lumMod val="50000"/>
              <a:alpha val="65000"/>
            </a:schemeClr>
          </a:solidFill>
          <a:ln w="3175">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solidFill>
            <a:schemeClr val="tx1">
              <a:lumMod val="50000"/>
              <a:alpha val="65000"/>
            </a:schemeClr>
          </a:solidFill>
          <a:ln w="3175">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solidFill>
            <a:schemeClr val="tx1">
              <a:lumMod val="50000"/>
              <a:alpha val="65000"/>
            </a:schemeClr>
          </a:solidFill>
          <a:ln w="3175">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solidFill>
            <a:schemeClr val="tx1">
              <a:alpha val="60000"/>
            </a:schemeClr>
          </a:solidFill>
          <a:ln>
            <a:solidFill>
              <a:schemeClr val="tx2">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solidFill>
            <a:schemeClr val="tx1">
              <a:alpha val="60000"/>
            </a:schemeClr>
          </a:solidFill>
          <a:ln>
            <a:solidFill>
              <a:schemeClr val="tx2">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solidFill>
            <a:schemeClr val="tx1">
              <a:alpha val="60000"/>
            </a:schemeClr>
          </a:solidFill>
          <a:ln w="3175">
            <a:solidFill>
              <a:schemeClr val="tx2">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solidFill>
            <a:schemeClr val="tx1">
              <a:alpha val="60000"/>
            </a:schemeClr>
          </a:solidFill>
          <a:ln>
            <a:solidFill>
              <a:schemeClr val="tx2">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solidFill>
            <a:schemeClr val="tx1">
              <a:lumMod val="75000"/>
              <a:alpha val="55000"/>
            </a:schemeClr>
          </a:solidFill>
          <a:ln w="3175">
            <a:solidFill>
              <a:schemeClr val="tx1">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solidFill>
            <a:schemeClr val="tx1">
              <a:lumMod val="75000"/>
              <a:alpha val="55000"/>
            </a:schemeClr>
          </a:solidFill>
          <a:ln w="3175">
            <a:solidFill>
              <a:schemeClr val="tx1">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1" y="1764506"/>
            <a:ext cx="5686425" cy="2214563"/>
          </a:xfrm>
          <a:prstGeom prst="trapezoid">
            <a:avLst>
              <a:gd name="adj" fmla="val 125545"/>
            </a:avLst>
          </a:prstGeom>
          <a:solidFill>
            <a:schemeClr val="tx1">
              <a:lumMod val="75000"/>
              <a:alpha val="55000"/>
            </a:schemeClr>
          </a:solidFill>
          <a:ln w="3175">
            <a:solidFill>
              <a:schemeClr val="tx1">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solidFill>
            <a:schemeClr val="tx1">
              <a:lumMod val="75000"/>
              <a:alpha val="55000"/>
            </a:schemeClr>
          </a:solidFill>
          <a:ln w="3175">
            <a:solidFill>
              <a:schemeClr val="tx1">
                <a:lumMod val="50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1258888" y="4802188"/>
            <a:ext cx="66976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vez en la Huerta del obispo se procede a la tradicional quema de la sardina.</a:t>
            </a:r>
          </a:p>
        </p:txBody>
      </p:sp>
    </p:spTree>
  </p:cSld>
  <p:clrMapOvr>
    <a:masterClrMapping/>
  </p:clrMapOvr>
  <mc:AlternateContent xmlns:mc="http://schemas.openxmlformats.org/markup-compatibility/2006" xmlns:p14="http://schemas.microsoft.com/office/powerpoint/2010/main">
    <mc:Choice Requires="p14">
      <p:transition spd="slow" p14:dur="2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52 Entierro sardina en Toledo.jpg"/>
          <p:cNvPicPr>
            <a:picLocks noChangeAspect="1"/>
          </p:cNvPicPr>
          <p:nvPr/>
        </p:nvPicPr>
        <p:blipFill>
          <a:blip r:embed="rId2"/>
          <a:srcRect/>
          <a:stretch>
            <a:fillRect/>
          </a:stretch>
        </p:blipFill>
        <p:spPr bwMode="auto">
          <a:xfrm>
            <a:off x="0" y="-311150"/>
            <a:ext cx="9144000" cy="6264275"/>
          </a:xfrm>
          <a:prstGeom prst="rect">
            <a:avLst/>
          </a:prstGeom>
          <a:noFill/>
          <a:ln w="9525">
            <a:noFill/>
            <a:miter lim="800000"/>
            <a:headEnd/>
            <a:tailEnd/>
          </a:ln>
          <a:scene3d>
            <a:camera prst="orthographicFront"/>
            <a:lightRig rig="threePt" dir="t"/>
          </a:scene3d>
          <a:sp3d>
            <a:bevelT w="254000" h="127000" prst="coolSlant"/>
          </a:sp3d>
        </p:spPr>
      </p:pic>
      <p:grpSp>
        <p:nvGrpSpPr>
          <p:cNvPr id="3" name="8 Grupo"/>
          <p:cNvGrpSpPr/>
          <p:nvPr/>
        </p:nvGrpSpPr>
        <p:grpSpPr>
          <a:xfrm>
            <a:off x="0" y="0"/>
            <a:ext cx="4572000" cy="2678905"/>
            <a:chOff x="0" y="0"/>
            <a:chExt cx="3786182" cy="3429000"/>
          </a:xfrm>
          <a:solidFill>
            <a:schemeClr val="tx1">
              <a:lumMod val="75000"/>
              <a:alpha val="70000"/>
            </a:schemeClr>
          </a:solidFill>
        </p:grpSpPr>
        <p:sp>
          <p:nvSpPr>
            <p:cNvPr id="2" name="1 Medio marco"/>
            <p:cNvSpPr/>
            <p:nvPr/>
          </p:nvSpPr>
          <p:spPr>
            <a:xfrm>
              <a:off x="0" y="0"/>
              <a:ext cx="3786182" cy="3429000"/>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edio marco"/>
            <p:cNvSpPr/>
            <p:nvPr/>
          </p:nvSpPr>
          <p:spPr>
            <a:xfrm>
              <a:off x="428596" y="428604"/>
              <a:ext cx="3000396" cy="2714644"/>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785786" y="785794"/>
              <a:ext cx="2357454" cy="2071702"/>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1142976" y="1142984"/>
              <a:ext cx="1714512" cy="1500198"/>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4" name="9 Grupo"/>
          <p:cNvGrpSpPr/>
          <p:nvPr/>
        </p:nvGrpSpPr>
        <p:grpSpPr>
          <a:xfrm rot="5400000">
            <a:off x="5429250" y="-857250"/>
            <a:ext cx="2857500" cy="4572000"/>
            <a:chOff x="0" y="0"/>
            <a:chExt cx="3786182" cy="3429000"/>
          </a:xfrm>
          <a:solidFill>
            <a:schemeClr val="tx1">
              <a:lumMod val="75000"/>
              <a:alpha val="70000"/>
            </a:schemeClr>
          </a:solidFill>
        </p:grpSpPr>
        <p:sp>
          <p:nvSpPr>
            <p:cNvPr id="11" name="10 Medio marco"/>
            <p:cNvSpPr/>
            <p:nvPr/>
          </p:nvSpPr>
          <p:spPr>
            <a:xfrm>
              <a:off x="0" y="0"/>
              <a:ext cx="3786182" cy="3429000"/>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a:off x="428596" y="428604"/>
              <a:ext cx="3000396" cy="2714644"/>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a:off x="785786" y="785794"/>
              <a:ext cx="2357454" cy="2071702"/>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a:off x="1142976" y="1142984"/>
              <a:ext cx="1714512" cy="1500198"/>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8" name="14 Grupo"/>
          <p:cNvGrpSpPr/>
          <p:nvPr/>
        </p:nvGrpSpPr>
        <p:grpSpPr>
          <a:xfrm rot="16200000">
            <a:off x="827484" y="1970484"/>
            <a:ext cx="2917032" cy="4572000"/>
            <a:chOff x="0" y="0"/>
            <a:chExt cx="3786182" cy="3429000"/>
          </a:xfrm>
          <a:solidFill>
            <a:schemeClr val="tx1">
              <a:lumMod val="75000"/>
              <a:alpha val="70000"/>
            </a:schemeClr>
          </a:solidFill>
        </p:grpSpPr>
        <p:sp>
          <p:nvSpPr>
            <p:cNvPr id="16" name="15 Medio marco"/>
            <p:cNvSpPr/>
            <p:nvPr/>
          </p:nvSpPr>
          <p:spPr>
            <a:xfrm>
              <a:off x="0" y="0"/>
              <a:ext cx="3786182" cy="3429000"/>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edio marco"/>
            <p:cNvSpPr/>
            <p:nvPr/>
          </p:nvSpPr>
          <p:spPr>
            <a:xfrm>
              <a:off x="428596" y="428604"/>
              <a:ext cx="3000396" cy="2714644"/>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edio marco"/>
            <p:cNvSpPr/>
            <p:nvPr/>
          </p:nvSpPr>
          <p:spPr>
            <a:xfrm>
              <a:off x="785786" y="785794"/>
              <a:ext cx="2357454" cy="2071702"/>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Medio marco"/>
            <p:cNvSpPr/>
            <p:nvPr/>
          </p:nvSpPr>
          <p:spPr>
            <a:xfrm>
              <a:off x="1142976" y="1142984"/>
              <a:ext cx="1714512" cy="1500198"/>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grpSp>
        <p:nvGrpSpPr>
          <p:cNvPr id="9" name="19 Grupo"/>
          <p:cNvGrpSpPr/>
          <p:nvPr/>
        </p:nvGrpSpPr>
        <p:grpSpPr>
          <a:xfrm rot="10800000">
            <a:off x="4572000" y="2976563"/>
            <a:ext cx="4572000" cy="2738437"/>
            <a:chOff x="0" y="0"/>
            <a:chExt cx="3786182" cy="3429000"/>
          </a:xfrm>
          <a:solidFill>
            <a:schemeClr val="tx1">
              <a:lumMod val="75000"/>
              <a:alpha val="70000"/>
            </a:schemeClr>
          </a:solidFill>
        </p:grpSpPr>
        <p:sp>
          <p:nvSpPr>
            <p:cNvPr id="21" name="20 Medio marco"/>
            <p:cNvSpPr/>
            <p:nvPr/>
          </p:nvSpPr>
          <p:spPr>
            <a:xfrm>
              <a:off x="0" y="0"/>
              <a:ext cx="3786182" cy="3429000"/>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edio marco"/>
            <p:cNvSpPr/>
            <p:nvPr/>
          </p:nvSpPr>
          <p:spPr>
            <a:xfrm>
              <a:off x="428596" y="428604"/>
              <a:ext cx="3000396" cy="2714644"/>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edio marco"/>
            <p:cNvSpPr/>
            <p:nvPr/>
          </p:nvSpPr>
          <p:spPr>
            <a:xfrm>
              <a:off x="785786" y="785794"/>
              <a:ext cx="2357454" cy="2071702"/>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edio marco"/>
            <p:cNvSpPr/>
            <p:nvPr/>
          </p:nvSpPr>
          <p:spPr>
            <a:xfrm>
              <a:off x="1142976" y="1142984"/>
              <a:ext cx="1714512" cy="1500198"/>
            </a:xfrm>
            <a:prstGeom prst="halfFrame">
              <a:avLst>
                <a:gd name="adj1" fmla="val 9333"/>
                <a:gd name="adj2" fmla="val 9333"/>
              </a:avLst>
            </a:prstGeom>
            <a:grpFill/>
            <a:ln>
              <a:solidFill>
                <a:schemeClr val="tx1">
                  <a:lumMod val="85000"/>
                </a:schemeClr>
              </a:solid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grpSp>
      <p:sp>
        <p:nvSpPr>
          <p:cNvPr id="26" name="25 CuadroTexto"/>
          <p:cNvSpPr txBox="1"/>
          <p:nvPr/>
        </p:nvSpPr>
        <p:spPr>
          <a:xfrm>
            <a:off x="611188" y="4657725"/>
            <a:ext cx="81359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principales calles del Casco Histórico de Toledo se convierten en el escenario del entierro de la sardina, acto que pone final a los actos del carnaval de la capital de Castilla-La Mancha.</a:t>
            </a:r>
          </a:p>
        </p:txBody>
      </p:sp>
      <p:sp>
        <p:nvSpPr>
          <p:cNvPr id="27" name="26 CuadroTexto"/>
          <p:cNvSpPr txBox="1"/>
          <p:nvPr/>
        </p:nvSpPr>
        <p:spPr>
          <a:xfrm>
            <a:off x="2786050" y="1000112"/>
            <a:ext cx="1975221" cy="707886"/>
          </a:xfrm>
          <a:prstGeom prst="rect">
            <a:avLst/>
          </a:prstGeom>
          <a:noFill/>
          <a:ln w="34925">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54000" h="127000" prst="coolSlant"/>
          </a:sp3d>
        </p:spPr>
        <p:txBody>
          <a:bodyPr wrap="none">
            <a:spAutoFit/>
          </a:bodyPr>
          <a:lstStyle/>
          <a:p>
            <a:pPr>
              <a:defRPr/>
            </a:pPr>
            <a:r>
              <a:rPr lang="es-ES" sz="4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Toledo</a:t>
            </a:r>
          </a:p>
        </p:txBody>
      </p:sp>
    </p:spTree>
  </p:cSld>
  <p:clrMapOvr>
    <a:masterClrMapping/>
  </p:clrMapOvr>
  <mc:AlternateContent xmlns:mc="http://schemas.openxmlformats.org/markup-compatibility/2006" xmlns:p14="http://schemas.microsoft.com/office/powerpoint/2010/main">
    <mc:Choice Requires="p14">
      <p:transition spd="slow" p14:dur="2250" advTm="30000">
        <p14:ripp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4"/>
                                        </p:tgtEl>
                                        <p:attrNameLst>
                                          <p:attrName>r</p:attrName>
                                        </p:attrNameLst>
                                      </p:cBhvr>
                                    </p:animRot>
                                  </p:childTnLst>
                                </p:cTn>
                              </p:par>
                              <p:par>
                                <p:cTn id="11" presetID="2"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1+#ppt_w/2"/>
                                          </p:val>
                                        </p:tav>
                                        <p:tav tm="100000">
                                          <p:val>
                                            <p:strVal val="#ppt_x"/>
                                          </p:val>
                                        </p:tav>
                                      </p:tavLst>
                                    </p:anim>
                                    <p:anim calcmode="lin" valueType="num">
                                      <p:cBhvr additive="base">
                                        <p:cTn id="14" dur="3000" fill="hold"/>
                                        <p:tgtEl>
                                          <p:spTgt spid="8"/>
                                        </p:tgtEl>
                                        <p:attrNameLst>
                                          <p:attrName>ppt_y</p:attrName>
                                        </p:attrNameLst>
                                      </p:cBhvr>
                                      <p:tavLst>
                                        <p:tav tm="0">
                                          <p:val>
                                            <p:strVal val="0-#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8"/>
                                        </p:tgtEl>
                                        <p:attrNameLst>
                                          <p:attrName>r</p:attrName>
                                        </p:attrNameLst>
                                      </p:cBhvr>
                                    </p:animRot>
                                  </p:childTnLst>
                                </p:cTn>
                              </p:par>
                              <p:par>
                                <p:cTn id="17" presetID="2" presetClass="entr" presetSubtype="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1+#ppt_w/2"/>
                                          </p:val>
                                        </p:tav>
                                        <p:tav tm="100000">
                                          <p:val>
                                            <p:strVal val="#ppt_x"/>
                                          </p:val>
                                        </p:tav>
                                      </p:tavLst>
                                    </p:anim>
                                    <p:anim calcmode="lin" valueType="num">
                                      <p:cBhvr additive="base">
                                        <p:cTn id="20" dur="3000" fill="hold"/>
                                        <p:tgtEl>
                                          <p:spTgt spid="3"/>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3"/>
                                        </p:tgtEl>
                                        <p:attrNameLst>
                                          <p:attrName>r</p:attrName>
                                        </p:attrNameLst>
                                      </p:cBhvr>
                                    </p:animRot>
                                  </p:childTnLst>
                                </p:cTn>
                              </p:par>
                              <p:par>
                                <p:cTn id="23" presetID="2" presetClass="entr" presetSubtype="9"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0-#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3"/>
                                        </p:tgtEl>
                                        <p:attrNameLst>
                                          <p:attrName>ppt_x</p:attrName>
                                        </p:attrNameLst>
                                      </p:cBhvr>
                                      <p:tavLst>
                                        <p:tav tm="0">
                                          <p:val>
                                            <p:strVal val="ppt_x"/>
                                          </p:val>
                                        </p:tav>
                                        <p:tav tm="100000">
                                          <p:val>
                                            <p:strVal val="1+ppt_w/2"/>
                                          </p:val>
                                        </p:tav>
                                      </p:tavLst>
                                    </p:anim>
                                    <p:anim calcmode="lin" valueType="num">
                                      <p:cBhvr additive="base">
                                        <p:cTn id="32" dur="3000"/>
                                        <p:tgtEl>
                                          <p:spTgt spid="3"/>
                                        </p:tgtEl>
                                        <p:attrNameLst>
                                          <p:attrName>ppt_y</p:attrName>
                                        </p:attrNameLst>
                                      </p:cBhvr>
                                      <p:tavLst>
                                        <p:tav tm="0">
                                          <p:val>
                                            <p:strVal val="ppt_y"/>
                                          </p:val>
                                        </p:tav>
                                        <p:tav tm="100000">
                                          <p:val>
                                            <p:strVal val="1+ppt_h/2"/>
                                          </p:val>
                                        </p:tav>
                                      </p:tavLst>
                                    </p:anim>
                                    <p:set>
                                      <p:cBhvr>
                                        <p:cTn id="33" dur="1" fill="hold">
                                          <p:stCondLst>
                                            <p:cond delay="2999"/>
                                          </p:stCondLst>
                                        </p:cTn>
                                        <p:tgtEl>
                                          <p:spTgt spid="3"/>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4"/>
                                        </p:tgtEl>
                                        <p:attrNameLst>
                                          <p:attrName>ppt_x</p:attrName>
                                        </p:attrNameLst>
                                      </p:cBhvr>
                                      <p:tavLst>
                                        <p:tav tm="0">
                                          <p:val>
                                            <p:strVal val="ppt_x"/>
                                          </p:val>
                                        </p:tav>
                                        <p:tav tm="100000">
                                          <p:val>
                                            <p:strVal val="0-ppt_w/2"/>
                                          </p:val>
                                        </p:tav>
                                      </p:tavLst>
                                    </p:anim>
                                    <p:anim calcmode="lin" valueType="num">
                                      <p:cBhvr additive="base">
                                        <p:cTn id="36" dur="3000"/>
                                        <p:tgtEl>
                                          <p:spTgt spid="4"/>
                                        </p:tgtEl>
                                        <p:attrNameLst>
                                          <p:attrName>ppt_y</p:attrName>
                                        </p:attrNameLst>
                                      </p:cBhvr>
                                      <p:tavLst>
                                        <p:tav tm="0">
                                          <p:val>
                                            <p:strVal val="ppt_y"/>
                                          </p:val>
                                        </p:tav>
                                        <p:tav tm="100000">
                                          <p:val>
                                            <p:strVal val="1+ppt_h/2"/>
                                          </p:val>
                                        </p:tav>
                                      </p:tavLst>
                                    </p:anim>
                                    <p:set>
                                      <p:cBhvr>
                                        <p:cTn id="37" dur="1" fill="hold">
                                          <p:stCondLst>
                                            <p:cond delay="2999"/>
                                          </p:stCondLst>
                                        </p:cTn>
                                        <p:tgtEl>
                                          <p:spTgt spid="4"/>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0-ppt_w/2"/>
                                          </p:val>
                                        </p:tav>
                                      </p:tavLst>
                                    </p:anim>
                                    <p:anim calcmode="lin" valueType="num">
                                      <p:cBhvr additive="base">
                                        <p:cTn id="40" dur="3000"/>
                                        <p:tgtEl>
                                          <p:spTgt spid="9"/>
                                        </p:tgtEl>
                                        <p:attrNameLst>
                                          <p:attrName>ppt_y</p:attrName>
                                        </p:attrNameLst>
                                      </p:cBhvr>
                                      <p:tavLst>
                                        <p:tav tm="0">
                                          <p:val>
                                            <p:strVal val="ppt_y"/>
                                          </p:val>
                                        </p:tav>
                                        <p:tav tm="100000">
                                          <p:val>
                                            <p:strVal val="0-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13" presetClass="entr" presetSubtype="32" fill="hold" nodeType="withEffect">
                                  <p:stCondLst>
                                    <p:cond delay="1000"/>
                                  </p:stCondLst>
                                  <p:childTnLst>
                                    <p:set>
                                      <p:cBhvr>
                                        <p:cTn id="47" dur="1" fill="hold">
                                          <p:stCondLst>
                                            <p:cond delay="0"/>
                                          </p:stCondLst>
                                        </p:cTn>
                                        <p:tgtEl>
                                          <p:spTgt spid="25"/>
                                        </p:tgtEl>
                                        <p:attrNameLst>
                                          <p:attrName>style.visibility</p:attrName>
                                        </p:attrNameLst>
                                      </p:cBhvr>
                                      <p:to>
                                        <p:strVal val="visible"/>
                                      </p:to>
                                    </p:set>
                                    <p:animEffect transition="in" filter="plus(out)">
                                      <p:cBhvr>
                                        <p:cTn id="48" dur="2500"/>
                                        <p:tgtEl>
                                          <p:spTgt spid="25"/>
                                        </p:tgtEl>
                                      </p:cBhvr>
                                    </p:animEffect>
                                  </p:childTnLst>
                                </p:cTn>
                              </p:par>
                              <p:par>
                                <p:cTn id="49" presetID="23" presetClass="entr" presetSubtype="288" fill="hold" nodeType="withEffect">
                                  <p:stCondLst>
                                    <p:cond delay="1000"/>
                                  </p:stCondLst>
                                  <p:childTnLst>
                                    <p:set>
                                      <p:cBhvr>
                                        <p:cTn id="50" dur="1" fill="hold">
                                          <p:stCondLst>
                                            <p:cond delay="0"/>
                                          </p:stCondLst>
                                        </p:cTn>
                                        <p:tgtEl>
                                          <p:spTgt spid="25"/>
                                        </p:tgtEl>
                                        <p:attrNameLst>
                                          <p:attrName>style.visibility</p:attrName>
                                        </p:attrNameLst>
                                      </p:cBhvr>
                                      <p:to>
                                        <p:strVal val="visible"/>
                                      </p:to>
                                    </p:set>
                                    <p:anim calcmode="lin" valueType="num">
                                      <p:cBhvr>
                                        <p:cTn id="51" dur="2500" fill="hold"/>
                                        <p:tgtEl>
                                          <p:spTgt spid="25"/>
                                        </p:tgtEl>
                                        <p:attrNameLst>
                                          <p:attrName>ppt_w</p:attrName>
                                        </p:attrNameLst>
                                      </p:cBhvr>
                                      <p:tavLst>
                                        <p:tav tm="0">
                                          <p:val>
                                            <p:strVal val="4/3*#ppt_w"/>
                                          </p:val>
                                        </p:tav>
                                        <p:tav tm="100000">
                                          <p:val>
                                            <p:strVal val="#ppt_w"/>
                                          </p:val>
                                        </p:tav>
                                      </p:tavLst>
                                    </p:anim>
                                    <p:anim calcmode="lin" valueType="num">
                                      <p:cBhvr>
                                        <p:cTn id="52" dur="2500" fill="hold"/>
                                        <p:tgtEl>
                                          <p:spTgt spid="25"/>
                                        </p:tgtEl>
                                        <p:attrNameLst>
                                          <p:attrName>ppt_h</p:attrName>
                                        </p:attrNameLst>
                                      </p:cBhvr>
                                      <p:tavLst>
                                        <p:tav tm="0">
                                          <p:val>
                                            <p:strVal val="4/3*#ppt_h"/>
                                          </p:val>
                                        </p:tav>
                                        <p:tav tm="100000">
                                          <p:val>
                                            <p:strVal val="#ppt_h"/>
                                          </p:val>
                                        </p:tav>
                                      </p:tavLst>
                                    </p:anim>
                                  </p:childTnLst>
                                </p:cTn>
                              </p:par>
                            </p:childTnLst>
                          </p:cTn>
                        </p:par>
                        <p:par>
                          <p:cTn id="53" fill="hold">
                            <p:stCondLst>
                              <p:cond delay="6500"/>
                            </p:stCondLst>
                            <p:childTnLst>
                              <p:par>
                                <p:cTn id="54" presetID="23" presetClass="entr" presetSubtype="16"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 calcmode="lin" valueType="num">
                                      <p:cBhvr>
                                        <p:cTn id="56" dur="2000" fill="hold"/>
                                        <p:tgtEl>
                                          <p:spTgt spid="27"/>
                                        </p:tgtEl>
                                        <p:attrNameLst>
                                          <p:attrName>ppt_w</p:attrName>
                                        </p:attrNameLst>
                                      </p:cBhvr>
                                      <p:tavLst>
                                        <p:tav tm="0">
                                          <p:val>
                                            <p:fltVal val="0"/>
                                          </p:val>
                                        </p:tav>
                                        <p:tav tm="100000">
                                          <p:val>
                                            <p:strVal val="#ppt_w"/>
                                          </p:val>
                                        </p:tav>
                                      </p:tavLst>
                                    </p:anim>
                                    <p:anim calcmode="lin" valueType="num">
                                      <p:cBhvr>
                                        <p:cTn id="57" dur="2000" fill="hold"/>
                                        <p:tgtEl>
                                          <p:spTgt spid="27"/>
                                        </p:tgtEl>
                                        <p:attrNameLst>
                                          <p:attrName>ppt_h</p:attrName>
                                        </p:attrNameLst>
                                      </p:cBhvr>
                                      <p:tavLst>
                                        <p:tav tm="0">
                                          <p:val>
                                            <p:fltVal val="0"/>
                                          </p:val>
                                        </p:tav>
                                        <p:tav tm="100000">
                                          <p:val>
                                            <p:strVal val="#ppt_h"/>
                                          </p:val>
                                        </p:tav>
                                      </p:tavLst>
                                    </p:anim>
                                  </p:childTnLst>
                                </p:cTn>
                              </p:par>
                            </p:childTnLst>
                          </p:cTn>
                        </p:par>
                        <p:par>
                          <p:cTn id="58" fill="hold">
                            <p:stCondLst>
                              <p:cond delay="8500"/>
                            </p:stCondLst>
                            <p:childTnLst>
                              <p:par>
                                <p:cTn id="59" presetID="40" presetClass="entr" presetSubtype="0" fill="hold" grpId="0" nodeType="afterEffect">
                                  <p:stCondLst>
                                    <p:cond delay="500"/>
                                  </p:stCondLst>
                                  <p:iterate type="lt">
                                    <p:tmPct val="10000"/>
                                  </p:iterate>
                                  <p:childTnLst>
                                    <p:set>
                                      <p:cBhvr>
                                        <p:cTn id="60" dur="1" fill="hold">
                                          <p:stCondLst>
                                            <p:cond delay="0"/>
                                          </p:stCondLst>
                                        </p:cTn>
                                        <p:tgtEl>
                                          <p:spTgt spid="26"/>
                                        </p:tgtEl>
                                        <p:attrNameLst>
                                          <p:attrName>style.visibility</p:attrName>
                                        </p:attrNameLst>
                                      </p:cBhvr>
                                      <p:to>
                                        <p:strVal val="visible"/>
                                      </p:to>
                                    </p:set>
                                    <p:animEffect transition="in" filter="fade">
                                      <p:cBhvr>
                                        <p:cTn id="61" dur="1000"/>
                                        <p:tgtEl>
                                          <p:spTgt spid="26"/>
                                        </p:tgtEl>
                                      </p:cBhvr>
                                    </p:animEffect>
                                    <p:anim calcmode="lin" valueType="num">
                                      <p:cBhvr>
                                        <p:cTn id="62" dur="1000" fill="hold"/>
                                        <p:tgtEl>
                                          <p:spTgt spid="26"/>
                                        </p:tgtEl>
                                        <p:attrNameLst>
                                          <p:attrName>ppt_x</p:attrName>
                                        </p:attrNameLst>
                                      </p:cBhvr>
                                      <p:tavLst>
                                        <p:tav tm="0">
                                          <p:val>
                                            <p:strVal val="#ppt_x-.1"/>
                                          </p:val>
                                        </p:tav>
                                        <p:tav tm="100000">
                                          <p:val>
                                            <p:strVal val="#ppt_x"/>
                                          </p:val>
                                        </p:tav>
                                      </p:tavLst>
                                    </p:anim>
                                    <p:anim calcmode="lin" valueType="num">
                                      <p:cBhvr>
                                        <p:cTn id="63"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 - 2011-06-25 015.jpg"/>
          <p:cNvPicPr>
            <a:picLocks noGrp="1" noChangeAspect="1"/>
          </p:cNvPicPr>
          <p:nvPr isPhoto="1"/>
        </p:nvPicPr>
        <p:blipFill>
          <a:blip r:embed="rId2"/>
          <a:srcRect/>
          <a:stretch>
            <a:fillRect/>
          </a:stretch>
        </p:blipFill>
        <p:spPr bwMode="auto">
          <a:xfrm>
            <a:off x="1588" y="0"/>
            <a:ext cx="9140825" cy="5715000"/>
          </a:xfrm>
          <a:prstGeom prst="rect">
            <a:avLst/>
          </a:prstGeom>
          <a:noFill/>
          <a:ln w="9525">
            <a:noFill/>
            <a:miter lim="800000"/>
            <a:headEnd/>
            <a:tailEnd/>
          </a:ln>
          <a:scene3d>
            <a:camera prst="orthographicFront"/>
            <a:lightRig rig="threePt" dir="t"/>
          </a:scene3d>
          <a:sp3d>
            <a:bevelT w="254000" h="127000" prst="coolSlant"/>
          </a:sp3d>
        </p:spPr>
      </p:pic>
      <p:pic>
        <p:nvPicPr>
          <p:cNvPr id="3" name="2 Imagen" descr="Frailecillo - 2011-06-25 0152.jpg"/>
          <p:cNvPicPr>
            <a:picLocks noChangeAspect="1"/>
          </p:cNvPicPr>
          <p:nvPr/>
        </p:nvPicPr>
        <p:blipFill>
          <a:blip r:embed="rId2"/>
          <a:srcRect/>
          <a:stretch>
            <a:fillRect/>
          </a:stretch>
        </p:blipFill>
        <p:spPr bwMode="auto">
          <a:xfrm>
            <a:off x="1588" y="0"/>
            <a:ext cx="9140825" cy="5715000"/>
          </a:xfrm>
          <a:prstGeom prst="rect">
            <a:avLst/>
          </a:prstGeom>
          <a:noFill/>
          <a:ln w="9525">
            <a:noFill/>
            <a:miter lim="800000"/>
            <a:headEnd/>
            <a:tailEnd/>
          </a:ln>
          <a:scene3d>
            <a:camera prst="orthographicFront"/>
            <a:lightRig rig="threePt" dir="t"/>
          </a:scene3d>
          <a:sp3d>
            <a:bevelT w="254000" h="127000" prst="coolSlant"/>
          </a:sp3d>
        </p:spPr>
      </p:pic>
      <p:sp>
        <p:nvSpPr>
          <p:cNvPr id="4" name="3 CuadroTexto"/>
          <p:cNvSpPr txBox="1"/>
          <p:nvPr/>
        </p:nvSpPr>
        <p:spPr>
          <a:xfrm>
            <a:off x="1187450" y="4873625"/>
            <a:ext cx="65532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Decenas de personas se disfrazan para la ocasión, que va acompañada de movidos ritmos musicales.</a:t>
            </a:r>
          </a:p>
        </p:txBody>
      </p:sp>
    </p:spTree>
  </p:cSld>
  <p:clrMapOvr>
    <a:masterClrMapping/>
  </p:clrMapOvr>
  <mc:AlternateContent xmlns:mc="http://schemas.openxmlformats.org/markup-compatibility/2006" xmlns:p14="http://schemas.microsoft.com/office/powerpoint/2010/main">
    <mc:Choice Requires="p14">
      <p:transition spd="slow" p14:dur="2000" advTm="17000">
        <p14:prism di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3000" accel="50000">
                                          <p:stCondLst>
                                            <p:cond delay="0"/>
                                          </p:stCondLst>
                                        </p:cTn>
                                        <p:tgtEl>
                                          <p:spTgt spid="3"/>
                                        </p:tgtEl>
                                        <p:attrNameLst>
                                          <p:attrName>ppt_x</p:attrName>
                                          <p:attrName>ppt_y</p:attrName>
                                        </p:attrNameLst>
                                      </p:cBhvr>
                                    </p:animMotion>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HJ.jpg"/>
          <p:cNvPicPr>
            <a:picLocks noGrp="1" noChangeAspect="1"/>
          </p:cNvPicPr>
          <p:nvPr isPhoto="1"/>
        </p:nvPicPr>
        <p:blipFill>
          <a:blip r:embed="rId2"/>
          <a:srcRect/>
          <a:stretch>
            <a:fillRect/>
          </a:stretch>
        </p:blipFill>
        <p:spPr bwMode="auto">
          <a:xfrm>
            <a:off x="-684213" y="-238125"/>
            <a:ext cx="10512426" cy="6191250"/>
          </a:xfrm>
          <a:prstGeom prst="rect">
            <a:avLst/>
          </a:prstGeom>
          <a:noFill/>
          <a:ln w="9525">
            <a:noFill/>
            <a:miter lim="800000"/>
            <a:headEnd/>
            <a:tailEnd/>
          </a:ln>
          <a:scene3d>
            <a:camera prst="orthographicFront"/>
            <a:lightRig rig="threePt" dir="t"/>
          </a:scene3d>
          <a:sp3d>
            <a:bevelT w="254000" h="127000" prst="coolSlant"/>
          </a:sp3d>
        </p:spPr>
      </p:pic>
      <p:pic>
        <p:nvPicPr>
          <p:cNvPr id="3" name="2 Imagen" descr="GHJ2.jpg"/>
          <p:cNvPicPr>
            <a:picLocks noChangeAspect="1"/>
          </p:cNvPicPr>
          <p:nvPr/>
        </p:nvPicPr>
        <p:blipFill>
          <a:blip r:embed="rId2"/>
          <a:srcRect/>
          <a:stretch>
            <a:fillRect/>
          </a:stretch>
        </p:blipFill>
        <p:spPr bwMode="auto">
          <a:xfrm>
            <a:off x="-684213" y="-238125"/>
            <a:ext cx="10512426" cy="6191250"/>
          </a:xfrm>
          <a:prstGeom prst="rect">
            <a:avLst/>
          </a:prstGeom>
          <a:noFill/>
          <a:ln w="9525">
            <a:noFill/>
            <a:miter lim="800000"/>
            <a:headEnd/>
            <a:tailEnd/>
          </a:ln>
          <a:scene3d>
            <a:camera prst="orthographicFront"/>
            <a:lightRig rig="threePt" dir="t"/>
          </a:scene3d>
          <a:sp3d>
            <a:bevelT w="254000" h="127000" prst="coolSlant"/>
          </a:sp3d>
        </p:spPr>
      </p:pic>
      <p:sp>
        <p:nvSpPr>
          <p:cNvPr id="4" name="3 CuadroTexto"/>
          <p:cNvSpPr txBox="1"/>
          <p:nvPr/>
        </p:nvSpPr>
        <p:spPr>
          <a:xfrm>
            <a:off x="827088" y="4657725"/>
            <a:ext cx="7705725"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final de la llorada sardina se lleva a cabo en el Barco de Pasaje, donde los fuegos artificiales advierten al público del trágico destino del querido pescado.</a:t>
            </a:r>
          </a:p>
        </p:txBody>
      </p:sp>
    </p:spTree>
  </p:cSld>
  <p:clrMapOvr>
    <a:masterClrMapping/>
  </p:clrMapOvr>
  <mc:AlternateContent xmlns:mc="http://schemas.openxmlformats.org/markup-compatibility/2006" xmlns:p14="http://schemas.microsoft.com/office/powerpoint/2010/main">
    <mc:Choice Requires="p14">
      <p:transition spd="slow" p14:dur="2250" advTm="22000">
        <p14:ferris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2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scene3d>
            <a:camera prst="orthographicFront"/>
            <a:lightRig rig="threePt" dir="t"/>
          </a:scene3d>
          <a:sp3d>
            <a:bevelT w="254000" h="127000" prst="coolSlant"/>
          </a:sp3d>
        </p:spPr>
      </p:pic>
      <p:sp>
        <p:nvSpPr>
          <p:cNvPr id="2" name="1 Estrella de 16 puntas"/>
          <p:cNvSpPr/>
          <p:nvPr/>
        </p:nvSpPr>
        <p:spPr>
          <a:xfrm>
            <a:off x="2790970" y="1417638"/>
            <a:ext cx="3358550" cy="2857500"/>
          </a:xfrm>
          <a:prstGeom prst="star16">
            <a:avLst>
              <a:gd name="adj" fmla="val 17605"/>
            </a:avLst>
          </a:prstGeom>
          <a:solidFill>
            <a:schemeClr val="accent6">
              <a:lumMod val="75000"/>
              <a:alpha val="60000"/>
            </a:schemeClr>
          </a:solidFill>
          <a:ln w="3175">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 name="2 Estrella de 16 puntas"/>
          <p:cNvSpPr/>
          <p:nvPr/>
        </p:nvSpPr>
        <p:spPr>
          <a:xfrm>
            <a:off x="2857488" y="1477963"/>
            <a:ext cx="3225021" cy="2759075"/>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4" name="3 Estrella de 16 puntas"/>
          <p:cNvSpPr/>
          <p:nvPr/>
        </p:nvSpPr>
        <p:spPr>
          <a:xfrm>
            <a:off x="2857488" y="1417638"/>
            <a:ext cx="3225021" cy="2819400"/>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5" name="4 Estrella de 16 puntas"/>
          <p:cNvSpPr/>
          <p:nvPr/>
        </p:nvSpPr>
        <p:spPr>
          <a:xfrm>
            <a:off x="2790970" y="1357313"/>
            <a:ext cx="3358550" cy="2941637"/>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6" name="5 Estrella de 16 puntas"/>
          <p:cNvSpPr/>
          <p:nvPr/>
        </p:nvSpPr>
        <p:spPr>
          <a:xfrm>
            <a:off x="2790970" y="1357313"/>
            <a:ext cx="3358550" cy="3000375"/>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Estrella de 16 puntas"/>
          <p:cNvSpPr/>
          <p:nvPr/>
        </p:nvSpPr>
        <p:spPr>
          <a:xfrm>
            <a:off x="2790970" y="1357313"/>
            <a:ext cx="3358550" cy="3000375"/>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Estrella de 16 puntas"/>
          <p:cNvSpPr/>
          <p:nvPr/>
        </p:nvSpPr>
        <p:spPr>
          <a:xfrm>
            <a:off x="2725897" y="1298575"/>
            <a:ext cx="3489177" cy="3119438"/>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Estrella de 16 puntas"/>
          <p:cNvSpPr/>
          <p:nvPr/>
        </p:nvSpPr>
        <p:spPr>
          <a:xfrm>
            <a:off x="2725897" y="1298575"/>
            <a:ext cx="3489177" cy="3119438"/>
          </a:xfrm>
          <a:prstGeom prst="star16">
            <a:avLst>
              <a:gd name="adj" fmla="val 17605"/>
            </a:avLst>
          </a:prstGeom>
          <a:solidFill>
            <a:schemeClr val="accent6">
              <a:lumMod val="75000"/>
              <a:alpha val="60000"/>
            </a:schemeClr>
          </a:solidFill>
          <a:ln>
            <a:solidFill>
              <a:schemeClr val="accent6">
                <a:lumMod val="60000"/>
                <a:lumOff val="40000"/>
              </a:schemeClr>
            </a:solidFill>
          </a:ln>
          <a:effectLst/>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CuadroTexto"/>
          <p:cNvSpPr txBox="1"/>
          <p:nvPr/>
        </p:nvSpPr>
        <p:spPr>
          <a:xfrm>
            <a:off x="428596" y="4071946"/>
            <a:ext cx="8072494" cy="1477328"/>
          </a:xfrm>
          <a:prstGeom prst="rect">
            <a:avLst/>
          </a:prstGeom>
          <a:noFill/>
        </p:spPr>
        <p:txBody>
          <a:bodyPr wrap="square" rtlCol="0">
            <a:spAutoFit/>
          </a:bodyPr>
          <a:lstStyle/>
          <a:p>
            <a:r>
              <a:rPr lang="es-ES" b="1" dirty="0" smtClean="0">
                <a:effectLst>
                  <a:glow rad="101600">
                    <a:srgbClr val="C00000">
                      <a:alpha val="60000"/>
                    </a:srgbClr>
                  </a:glow>
                  <a:outerShdw blurRad="38100" dist="38100" dir="2700000" algn="tl">
                    <a:srgbClr val="000000">
                      <a:alpha val="43137"/>
                    </a:srgbClr>
                  </a:outerShdw>
                </a:effectLst>
              </a:rPr>
              <a:t>El entierro de la sardina se celebra tradicionalmente el miércoles de Ceniza. La fiesta tiene además su parte de simbolismo. Al quemar la sardina podrida se simboliza olvidar lo malo del pasado y afrontar con esperanzas y ganas renovadas el futuro. Luego, al enterrarla, se espera que lo que no fue bueno resurja de alguna manera positiva.</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14:flythrough dir="out"/>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 calcmode="lin" valueType="num">
                                      <p:cBhvr>
                                        <p:cTn id="15" dur="3000" fill="hold"/>
                                        <p:tgtEl>
                                          <p:spTgt spid="3"/>
                                        </p:tgtEl>
                                        <p:attrNameLst>
                                          <p:attrName>ppt_x</p:attrName>
                                        </p:attrNameLst>
                                      </p:cBhvr>
                                      <p:tavLst>
                                        <p:tav tm="0">
                                          <p:val>
                                            <p:fltVal val="0.5"/>
                                          </p:val>
                                        </p:tav>
                                        <p:tav tm="100000">
                                          <p:val>
                                            <p:strVal val="#ppt_x"/>
                                          </p:val>
                                        </p:tav>
                                      </p:tavLst>
                                    </p:anim>
                                    <p:anim calcmode="lin" valueType="num">
                                      <p:cBhvr>
                                        <p:cTn id="16" dur="300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anim calcmode="lin" valueType="num">
                                      <p:cBhvr>
                                        <p:cTn id="21" dur="3000" fill="hold"/>
                                        <p:tgtEl>
                                          <p:spTgt spid="4"/>
                                        </p:tgtEl>
                                        <p:attrNameLst>
                                          <p:attrName>ppt_x</p:attrName>
                                        </p:attrNameLst>
                                      </p:cBhvr>
                                      <p:tavLst>
                                        <p:tav tm="0">
                                          <p:val>
                                            <p:fltVal val="0.5"/>
                                          </p:val>
                                        </p:tav>
                                        <p:tav tm="100000">
                                          <p:val>
                                            <p:strVal val="#ppt_x"/>
                                          </p:val>
                                        </p:tav>
                                      </p:tavLst>
                                    </p:anim>
                                    <p:anim calcmode="lin" valueType="num">
                                      <p:cBhvr>
                                        <p:cTn id="22" dur="3000" fill="hold"/>
                                        <p:tgtEl>
                                          <p:spTgt spid="4"/>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anim calcmode="lin" valueType="num">
                                      <p:cBhvr>
                                        <p:cTn id="27" dur="3000" fill="hold"/>
                                        <p:tgtEl>
                                          <p:spTgt spid="5"/>
                                        </p:tgtEl>
                                        <p:attrNameLst>
                                          <p:attrName>ppt_x</p:attrName>
                                        </p:attrNameLst>
                                      </p:cBhvr>
                                      <p:tavLst>
                                        <p:tav tm="0">
                                          <p:val>
                                            <p:fltVal val="0.5"/>
                                          </p:val>
                                        </p:tav>
                                        <p:tav tm="100000">
                                          <p:val>
                                            <p:strVal val="#ppt_x"/>
                                          </p:val>
                                        </p:tav>
                                      </p:tavLst>
                                    </p:anim>
                                    <p:anim calcmode="lin" valueType="num">
                                      <p:cBhvr>
                                        <p:cTn id="28" dur="3000" fill="hold"/>
                                        <p:tgtEl>
                                          <p:spTgt spid="5"/>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anim calcmode="lin" valueType="num">
                                      <p:cBhvr>
                                        <p:cTn id="33" dur="3000" fill="hold"/>
                                        <p:tgtEl>
                                          <p:spTgt spid="6"/>
                                        </p:tgtEl>
                                        <p:attrNameLst>
                                          <p:attrName>ppt_x</p:attrName>
                                        </p:attrNameLst>
                                      </p:cBhvr>
                                      <p:tavLst>
                                        <p:tav tm="0">
                                          <p:val>
                                            <p:fltVal val="0.5"/>
                                          </p:val>
                                        </p:tav>
                                        <p:tav tm="100000">
                                          <p:val>
                                            <p:strVal val="#ppt_x"/>
                                          </p:val>
                                        </p:tav>
                                      </p:tavLst>
                                    </p:anim>
                                    <p:anim calcmode="lin" valueType="num">
                                      <p:cBhvr>
                                        <p:cTn id="34" dur="3000" fill="hold"/>
                                        <p:tgtEl>
                                          <p:spTgt spid="6"/>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ppt_w</p:attrName>
                                        </p:attrNameLst>
                                      </p:cBhvr>
                                      <p:tavLst>
                                        <p:tav tm="0">
                                          <p:val>
                                            <p:fltVal val="0"/>
                                          </p:val>
                                        </p:tav>
                                        <p:tav tm="100000">
                                          <p:val>
                                            <p:strVal val="#ppt_w"/>
                                          </p:val>
                                        </p:tav>
                                      </p:tavLst>
                                    </p:anim>
                                    <p:anim calcmode="lin" valueType="num">
                                      <p:cBhvr>
                                        <p:cTn id="38" dur="3000" fill="hold"/>
                                        <p:tgtEl>
                                          <p:spTgt spid="7"/>
                                        </p:tgtEl>
                                        <p:attrNameLst>
                                          <p:attrName>ppt_h</p:attrName>
                                        </p:attrNameLst>
                                      </p:cBhvr>
                                      <p:tavLst>
                                        <p:tav tm="0">
                                          <p:val>
                                            <p:fltVal val="0"/>
                                          </p:val>
                                        </p:tav>
                                        <p:tav tm="100000">
                                          <p:val>
                                            <p:strVal val="#ppt_h"/>
                                          </p:val>
                                        </p:tav>
                                      </p:tavLst>
                                    </p:anim>
                                    <p:anim calcmode="lin" valueType="num">
                                      <p:cBhvr>
                                        <p:cTn id="39" dur="3000" fill="hold"/>
                                        <p:tgtEl>
                                          <p:spTgt spid="7"/>
                                        </p:tgtEl>
                                        <p:attrNameLst>
                                          <p:attrName>ppt_x</p:attrName>
                                        </p:attrNameLst>
                                      </p:cBhvr>
                                      <p:tavLst>
                                        <p:tav tm="0">
                                          <p:val>
                                            <p:fltVal val="0.5"/>
                                          </p:val>
                                        </p:tav>
                                        <p:tav tm="100000">
                                          <p:val>
                                            <p:strVal val="#ppt_x"/>
                                          </p:val>
                                        </p:tav>
                                      </p:tavLst>
                                    </p:anim>
                                    <p:anim calcmode="lin" valueType="num">
                                      <p:cBhvr>
                                        <p:cTn id="40" dur="3000" fill="hold"/>
                                        <p:tgtEl>
                                          <p:spTgt spid="7"/>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ppt_w</p:attrName>
                                        </p:attrNameLst>
                                      </p:cBhvr>
                                      <p:tavLst>
                                        <p:tav tm="0">
                                          <p:val>
                                            <p:fltVal val="0"/>
                                          </p:val>
                                        </p:tav>
                                        <p:tav tm="100000">
                                          <p:val>
                                            <p:strVal val="#ppt_w"/>
                                          </p:val>
                                        </p:tav>
                                      </p:tavLst>
                                    </p:anim>
                                    <p:anim calcmode="lin" valueType="num">
                                      <p:cBhvr>
                                        <p:cTn id="44" dur="3000" fill="hold"/>
                                        <p:tgtEl>
                                          <p:spTgt spid="8"/>
                                        </p:tgtEl>
                                        <p:attrNameLst>
                                          <p:attrName>ppt_h</p:attrName>
                                        </p:attrNameLst>
                                      </p:cBhvr>
                                      <p:tavLst>
                                        <p:tav tm="0">
                                          <p:val>
                                            <p:fltVal val="0"/>
                                          </p:val>
                                        </p:tav>
                                        <p:tav tm="100000">
                                          <p:val>
                                            <p:strVal val="#ppt_h"/>
                                          </p:val>
                                        </p:tav>
                                      </p:tavLst>
                                    </p:anim>
                                    <p:anim calcmode="lin" valueType="num">
                                      <p:cBhvr>
                                        <p:cTn id="45" dur="3000" fill="hold"/>
                                        <p:tgtEl>
                                          <p:spTgt spid="8"/>
                                        </p:tgtEl>
                                        <p:attrNameLst>
                                          <p:attrName>ppt_x</p:attrName>
                                        </p:attrNameLst>
                                      </p:cBhvr>
                                      <p:tavLst>
                                        <p:tav tm="0">
                                          <p:val>
                                            <p:fltVal val="0.5"/>
                                          </p:val>
                                        </p:tav>
                                        <p:tav tm="100000">
                                          <p:val>
                                            <p:strVal val="#ppt_x"/>
                                          </p:val>
                                        </p:tav>
                                      </p:tavLst>
                                    </p:anim>
                                    <p:anim calcmode="lin" valueType="num">
                                      <p:cBhvr>
                                        <p:cTn id="46" dur="3000" fill="hold"/>
                                        <p:tgtEl>
                                          <p:spTgt spid="8"/>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ppt_w</p:attrName>
                                        </p:attrNameLst>
                                      </p:cBhvr>
                                      <p:tavLst>
                                        <p:tav tm="0">
                                          <p:val>
                                            <p:fltVal val="0"/>
                                          </p:val>
                                        </p:tav>
                                        <p:tav tm="100000">
                                          <p:val>
                                            <p:strVal val="#ppt_w"/>
                                          </p:val>
                                        </p:tav>
                                      </p:tavLst>
                                    </p:anim>
                                    <p:anim calcmode="lin" valueType="num">
                                      <p:cBhvr>
                                        <p:cTn id="50" dur="3000" fill="hold"/>
                                        <p:tgtEl>
                                          <p:spTgt spid="9"/>
                                        </p:tgtEl>
                                        <p:attrNameLst>
                                          <p:attrName>ppt_h</p:attrName>
                                        </p:attrNameLst>
                                      </p:cBhvr>
                                      <p:tavLst>
                                        <p:tav tm="0">
                                          <p:val>
                                            <p:fltVal val="0"/>
                                          </p:val>
                                        </p:tav>
                                        <p:tav tm="100000">
                                          <p:val>
                                            <p:strVal val="#ppt_h"/>
                                          </p:val>
                                        </p:tav>
                                      </p:tavLst>
                                    </p:anim>
                                    <p:anim calcmode="lin" valueType="num">
                                      <p:cBhvr>
                                        <p:cTn id="51" dur="3000" fill="hold"/>
                                        <p:tgtEl>
                                          <p:spTgt spid="9"/>
                                        </p:tgtEl>
                                        <p:attrNameLst>
                                          <p:attrName>ppt_x</p:attrName>
                                        </p:attrNameLst>
                                      </p:cBhvr>
                                      <p:tavLst>
                                        <p:tav tm="0">
                                          <p:val>
                                            <p:fltVal val="0.5"/>
                                          </p:val>
                                        </p:tav>
                                        <p:tav tm="100000">
                                          <p:val>
                                            <p:strVal val="#ppt_x"/>
                                          </p:val>
                                        </p:tav>
                                      </p:tavLst>
                                    </p:anim>
                                    <p:anim calcmode="lin" valueType="num">
                                      <p:cBhvr>
                                        <p:cTn id="52" dur="3000" fill="hold"/>
                                        <p:tgtEl>
                                          <p:spTgt spid="9"/>
                                        </p:tgtEl>
                                        <p:attrNameLst>
                                          <p:attrName>ppt_y</p:attrName>
                                        </p:attrNameLst>
                                      </p:cBhvr>
                                      <p:tavLst>
                                        <p:tav tm="0">
                                          <p:val>
                                            <p:fltVal val="0.5"/>
                                          </p:val>
                                        </p:tav>
                                        <p:tav tm="100000">
                                          <p:val>
                                            <p:strVal val="#ppt_y"/>
                                          </p:val>
                                        </p:tav>
                                      </p:tavLst>
                                    </p:anim>
                                  </p:childTnLst>
                                </p:cTn>
                              </p:par>
                            </p:childTnLst>
                          </p:cTn>
                        </p:par>
                        <p:par>
                          <p:cTn id="53" fill="hold">
                            <p:stCondLst>
                              <p:cond delay="3000"/>
                            </p:stCondLst>
                            <p:childTnLst>
                              <p:par>
                                <p:cTn id="54" presetID="2" presetClass="exit" presetSubtype="4" fill="hold" nodeType="afterEffect">
                                  <p:stCondLst>
                                    <p:cond delay="0"/>
                                  </p:stCondLst>
                                  <p:childTnLst>
                                    <p:anim calcmode="lin" valueType="num">
                                      <p:cBhvr additive="base">
                                        <p:cTn id="55" dur="3000"/>
                                        <p:tgtEl>
                                          <p:spTgt spid="2"/>
                                        </p:tgtEl>
                                        <p:attrNameLst>
                                          <p:attrName>ppt_x</p:attrName>
                                        </p:attrNameLst>
                                      </p:cBhvr>
                                      <p:tavLst>
                                        <p:tav tm="0">
                                          <p:val>
                                            <p:strVal val="ppt_x"/>
                                          </p:val>
                                        </p:tav>
                                        <p:tav tm="100000">
                                          <p:val>
                                            <p:strVal val="ppt_x"/>
                                          </p:val>
                                        </p:tav>
                                      </p:tavLst>
                                    </p:anim>
                                    <p:anim calcmode="lin" valueType="num">
                                      <p:cBhvr additive="base">
                                        <p:cTn id="56" dur="3000"/>
                                        <p:tgtEl>
                                          <p:spTgt spid="2"/>
                                        </p:tgtEl>
                                        <p:attrNameLst>
                                          <p:attrName>ppt_y</p:attrName>
                                        </p:attrNameLst>
                                      </p:cBhvr>
                                      <p:tavLst>
                                        <p:tav tm="0">
                                          <p:val>
                                            <p:strVal val="ppt_y"/>
                                          </p:val>
                                        </p:tav>
                                        <p:tav tm="100000">
                                          <p:val>
                                            <p:strVal val="1+ppt_h/2"/>
                                          </p:val>
                                        </p:tav>
                                      </p:tavLst>
                                    </p:anim>
                                    <p:set>
                                      <p:cBhvr>
                                        <p:cTn id="57" dur="1" fill="hold">
                                          <p:stCondLst>
                                            <p:cond delay="2999"/>
                                          </p:stCondLst>
                                        </p:cTn>
                                        <p:tgtEl>
                                          <p:spTgt spid="2"/>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3"/>
                                        </p:tgtEl>
                                        <p:attrNameLst>
                                          <p:attrName>ppt_x</p:attrName>
                                        </p:attrNameLst>
                                      </p:cBhvr>
                                      <p:tavLst>
                                        <p:tav tm="0">
                                          <p:val>
                                            <p:strVal val="ppt_x"/>
                                          </p:val>
                                        </p:tav>
                                        <p:tav tm="100000">
                                          <p:val>
                                            <p:strVal val="ppt_x"/>
                                          </p:val>
                                        </p:tav>
                                      </p:tavLst>
                                    </p:anim>
                                    <p:anim calcmode="lin" valueType="num">
                                      <p:cBhvr additive="base">
                                        <p:cTn id="60" dur="3000"/>
                                        <p:tgtEl>
                                          <p:spTgt spid="3"/>
                                        </p:tgtEl>
                                        <p:attrNameLst>
                                          <p:attrName>ppt_y</p:attrName>
                                        </p:attrNameLst>
                                      </p:cBhvr>
                                      <p:tavLst>
                                        <p:tav tm="0">
                                          <p:val>
                                            <p:strVal val="ppt_y"/>
                                          </p:val>
                                        </p:tav>
                                        <p:tav tm="100000">
                                          <p:val>
                                            <p:strVal val="0-ppt_h/2"/>
                                          </p:val>
                                        </p:tav>
                                      </p:tavLst>
                                    </p:anim>
                                    <p:set>
                                      <p:cBhvr>
                                        <p:cTn id="61" dur="1" fill="hold">
                                          <p:stCondLst>
                                            <p:cond delay="2999"/>
                                          </p:stCondLst>
                                        </p:cTn>
                                        <p:tgtEl>
                                          <p:spTgt spid="3"/>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5"/>
                                        </p:tgtEl>
                                        <p:attrNameLst>
                                          <p:attrName>ppt_x</p:attrName>
                                        </p:attrNameLst>
                                      </p:cBhvr>
                                      <p:tavLst>
                                        <p:tav tm="0">
                                          <p:val>
                                            <p:strVal val="ppt_x"/>
                                          </p:val>
                                        </p:tav>
                                        <p:tav tm="100000">
                                          <p:val>
                                            <p:strVal val="0-ppt_w/2"/>
                                          </p:val>
                                        </p:tav>
                                      </p:tavLst>
                                    </p:anim>
                                    <p:anim calcmode="lin" valueType="num">
                                      <p:cBhvr additive="base">
                                        <p:cTn id="68" dur="3000"/>
                                        <p:tgtEl>
                                          <p:spTgt spid="5"/>
                                        </p:tgtEl>
                                        <p:attrNameLst>
                                          <p:attrName>ppt_y</p:attrName>
                                        </p:attrNameLst>
                                      </p:cBhvr>
                                      <p:tavLst>
                                        <p:tav tm="0">
                                          <p:val>
                                            <p:strVal val="ppt_y"/>
                                          </p:val>
                                        </p:tav>
                                        <p:tav tm="100000">
                                          <p:val>
                                            <p:strVal val="ppt_y"/>
                                          </p:val>
                                        </p:tav>
                                      </p:tavLst>
                                    </p:anim>
                                    <p:set>
                                      <p:cBhvr>
                                        <p:cTn id="69" dur="1" fill="hold">
                                          <p:stCondLst>
                                            <p:cond delay="2999"/>
                                          </p:stCondLst>
                                        </p:cTn>
                                        <p:tgtEl>
                                          <p:spTgt spid="5"/>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6"/>
                                        </p:tgtEl>
                                        <p:attrNameLst>
                                          <p:attrName>ppt_x</p:attrName>
                                        </p:attrNameLst>
                                      </p:cBhvr>
                                      <p:tavLst>
                                        <p:tav tm="0">
                                          <p:val>
                                            <p:strVal val="ppt_x"/>
                                          </p:val>
                                        </p:tav>
                                        <p:tav tm="100000">
                                          <p:val>
                                            <p:strVal val="0-ppt_w/2"/>
                                          </p:val>
                                        </p:tav>
                                      </p:tavLst>
                                    </p:anim>
                                    <p:anim calcmode="lin" valueType="num">
                                      <p:cBhvr additive="base">
                                        <p:cTn id="72" dur="3000"/>
                                        <p:tgtEl>
                                          <p:spTgt spid="6"/>
                                        </p:tgtEl>
                                        <p:attrNameLst>
                                          <p:attrName>ppt_y</p:attrName>
                                        </p:attrNameLst>
                                      </p:cBhvr>
                                      <p:tavLst>
                                        <p:tav tm="0">
                                          <p:val>
                                            <p:strVal val="ppt_y"/>
                                          </p:val>
                                        </p:tav>
                                        <p:tav tm="100000">
                                          <p:val>
                                            <p:strVal val="1+ppt_h/2"/>
                                          </p:val>
                                        </p:tav>
                                      </p:tavLst>
                                    </p:anim>
                                    <p:set>
                                      <p:cBhvr>
                                        <p:cTn id="73" dur="1" fill="hold">
                                          <p:stCondLst>
                                            <p:cond delay="2999"/>
                                          </p:stCondLst>
                                        </p:cTn>
                                        <p:tgtEl>
                                          <p:spTgt spid="6"/>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7"/>
                                        </p:tgtEl>
                                        <p:attrNameLst>
                                          <p:attrName>ppt_x</p:attrName>
                                        </p:attrNameLst>
                                      </p:cBhvr>
                                      <p:tavLst>
                                        <p:tav tm="0">
                                          <p:val>
                                            <p:strVal val="ppt_x"/>
                                          </p:val>
                                        </p:tav>
                                        <p:tav tm="100000">
                                          <p:val>
                                            <p:strVal val="1+ppt_w/2"/>
                                          </p:val>
                                        </p:tav>
                                      </p:tavLst>
                                    </p:anim>
                                    <p:anim calcmode="lin" valueType="num">
                                      <p:cBhvr additive="base">
                                        <p:cTn id="76" dur="3000"/>
                                        <p:tgtEl>
                                          <p:spTgt spid="7"/>
                                        </p:tgtEl>
                                        <p:attrNameLst>
                                          <p:attrName>ppt_y</p:attrName>
                                        </p:attrNameLst>
                                      </p:cBhvr>
                                      <p:tavLst>
                                        <p:tav tm="0">
                                          <p:val>
                                            <p:strVal val="ppt_y"/>
                                          </p:val>
                                        </p:tav>
                                        <p:tav tm="100000">
                                          <p:val>
                                            <p:strVal val="1+ppt_h/2"/>
                                          </p:val>
                                        </p:tav>
                                      </p:tavLst>
                                    </p:anim>
                                    <p:set>
                                      <p:cBhvr>
                                        <p:cTn id="77" dur="1" fill="hold">
                                          <p:stCondLst>
                                            <p:cond delay="2999"/>
                                          </p:stCondLst>
                                        </p:cTn>
                                        <p:tgtEl>
                                          <p:spTgt spid="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3000"/>
                                        <p:tgtEl>
                                          <p:spTgt spid="9"/>
                                        </p:tgtEl>
                                        <p:attrNameLst>
                                          <p:attrName>ppt_x</p:attrName>
                                        </p:attrNameLst>
                                      </p:cBhvr>
                                      <p:tavLst>
                                        <p:tav tm="0">
                                          <p:val>
                                            <p:strVal val="ppt_x"/>
                                          </p:val>
                                        </p:tav>
                                        <p:tav tm="100000">
                                          <p:val>
                                            <p:strVal val="1+ppt_w/2"/>
                                          </p:val>
                                        </p:tav>
                                      </p:tavLst>
                                    </p:anim>
                                    <p:anim calcmode="lin" valueType="num">
                                      <p:cBhvr additive="base">
                                        <p:cTn id="84" dur="3000"/>
                                        <p:tgtEl>
                                          <p:spTgt spid="9"/>
                                        </p:tgtEl>
                                        <p:attrNameLst>
                                          <p:attrName>ppt_y</p:attrName>
                                        </p:attrNameLst>
                                      </p:cBhvr>
                                      <p:tavLst>
                                        <p:tav tm="0">
                                          <p:val>
                                            <p:strVal val="ppt_y"/>
                                          </p:val>
                                        </p:tav>
                                        <p:tav tm="100000">
                                          <p:val>
                                            <p:strVal val="0-ppt_h/2"/>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ntr" presetSubtype="16"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0" fill="hold"/>
                                        <p:tgtEl>
                                          <p:spTgt spid="11"/>
                                        </p:tgtEl>
                                        <p:attrNameLst>
                                          <p:attrName>ppt_w</p:attrName>
                                        </p:attrNameLst>
                                      </p:cBhvr>
                                      <p:tavLst>
                                        <p:tav tm="0">
                                          <p:val>
                                            <p:fltVal val="0"/>
                                          </p:val>
                                        </p:tav>
                                        <p:tav tm="100000">
                                          <p:val>
                                            <p:strVal val="#ppt_w"/>
                                          </p:val>
                                        </p:tav>
                                      </p:tavLst>
                                    </p:anim>
                                    <p:anim calcmode="lin" valueType="num">
                                      <p:cBhvr>
                                        <p:cTn id="89" dur="3000" fill="hold"/>
                                        <p:tgtEl>
                                          <p:spTgt spid="11"/>
                                        </p:tgtEl>
                                        <p:attrNameLst>
                                          <p:attrName>ppt_h</p:attrName>
                                        </p:attrNameLst>
                                      </p:cBhvr>
                                      <p:tavLst>
                                        <p:tav tm="0">
                                          <p:val>
                                            <p:fltVal val="0"/>
                                          </p:val>
                                        </p:tav>
                                        <p:tav tm="100000">
                                          <p:val>
                                            <p:strVal val="#ppt_h"/>
                                          </p:val>
                                        </p:tav>
                                      </p:tavLst>
                                    </p:anim>
                                  </p:childTnLst>
                                </p:cTn>
                              </p:par>
                            </p:childTnLst>
                          </p:cTn>
                        </p:par>
                        <p:par>
                          <p:cTn id="90" fill="hold">
                            <p:stCondLst>
                              <p:cond delay="6000"/>
                            </p:stCondLst>
                            <p:childTnLst>
                              <p:par>
                                <p:cTn id="91" presetID="40" presetClass="entr" presetSubtype="0" fill="hold" grpId="0" nodeType="afterEffect">
                                  <p:stCondLst>
                                    <p:cond delay="0"/>
                                  </p:stCondLst>
                                  <p:iterate type="lt">
                                    <p:tmPct val="10000"/>
                                  </p:iterate>
                                  <p:childTnLst>
                                    <p:set>
                                      <p:cBhvr>
                                        <p:cTn id="92" dur="1" fill="hold">
                                          <p:stCondLst>
                                            <p:cond delay="0"/>
                                          </p:stCondLst>
                                        </p:cTn>
                                        <p:tgtEl>
                                          <p:spTgt spid="13"/>
                                        </p:tgtEl>
                                        <p:attrNameLst>
                                          <p:attrName>style.visibility</p:attrName>
                                        </p:attrNameLst>
                                      </p:cBhvr>
                                      <p:to>
                                        <p:strVal val="visible"/>
                                      </p:to>
                                    </p:set>
                                    <p:animEffect transition="in" filter="fade">
                                      <p:cBhvr>
                                        <p:cTn id="93" dur="1000"/>
                                        <p:tgtEl>
                                          <p:spTgt spid="13"/>
                                        </p:tgtEl>
                                      </p:cBhvr>
                                    </p:animEffect>
                                    <p:anim calcmode="lin" valueType="num">
                                      <p:cBhvr>
                                        <p:cTn id="94" dur="1000" fill="hold"/>
                                        <p:tgtEl>
                                          <p:spTgt spid="13"/>
                                        </p:tgtEl>
                                        <p:attrNameLst>
                                          <p:attrName>ppt_x</p:attrName>
                                        </p:attrNameLst>
                                      </p:cBhvr>
                                      <p:tavLst>
                                        <p:tav tm="0">
                                          <p:val>
                                            <p:strVal val="#ppt_x-.1"/>
                                          </p:val>
                                        </p:tav>
                                        <p:tav tm="100000">
                                          <p:val>
                                            <p:strVal val="#ppt_x"/>
                                          </p:val>
                                        </p:tav>
                                      </p:tavLst>
                                    </p:anim>
                                    <p:anim calcmode="lin" valueType="num">
                                      <p:cBhvr>
                                        <p:cTn id="9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54 entierro_sardina_toledo_fuegos artificiales.jpg"/>
          <p:cNvPicPr>
            <a:picLocks noChangeAspect="1"/>
          </p:cNvPicPr>
          <p:nvPr/>
        </p:nvPicPr>
        <p:blipFill>
          <a:blip r:embed="rId2"/>
          <a:srcRect/>
          <a:stretch>
            <a:fillRect/>
          </a:stretch>
        </p:blipFill>
        <p:spPr bwMode="auto">
          <a:xfrm>
            <a:off x="0" y="0"/>
            <a:ext cx="9175750" cy="5715000"/>
          </a:xfrm>
          <a:prstGeom prst="rect">
            <a:avLst/>
          </a:prstGeom>
          <a:noFill/>
          <a:ln w="9525">
            <a:noFill/>
            <a:miter lim="800000"/>
            <a:headEnd/>
            <a:tailEnd/>
          </a:ln>
          <a:scene3d>
            <a:camera prst="orthographicFront"/>
            <a:lightRig rig="threePt" dir="t"/>
          </a:scene3d>
          <a:sp3d>
            <a:bevelT w="254000" h="127000" prst="coolSlant"/>
          </a:sp3d>
        </p:spPr>
      </p:pic>
      <p:sp>
        <p:nvSpPr>
          <p:cNvPr id="4" name="3 Anillo"/>
          <p:cNvSpPr/>
          <p:nvPr/>
        </p:nvSpPr>
        <p:spPr>
          <a:xfrm rot="1984983">
            <a:off x="242910" y="827015"/>
            <a:ext cx="8506969" cy="4071938"/>
          </a:xfrm>
          <a:prstGeom prst="donut">
            <a:avLst>
              <a:gd name="adj" fmla="val 4223"/>
            </a:avLst>
          </a:prstGeom>
          <a:gradFill flip="none" rotWithShape="1">
            <a:gsLst>
              <a:gs pos="0">
                <a:srgbClr val="FFC000"/>
              </a:gs>
              <a:gs pos="21001">
                <a:srgbClr val="7030A0"/>
              </a:gs>
              <a:gs pos="35001">
                <a:srgbClr val="FF0000"/>
              </a:gs>
              <a:gs pos="52000">
                <a:srgbClr val="FFFF00"/>
              </a:gs>
              <a:gs pos="73000">
                <a:srgbClr val="EE3F17"/>
              </a:gs>
              <a:gs pos="88000">
                <a:srgbClr val="E45506"/>
              </a:gs>
              <a:gs pos="100000">
                <a:srgbClr val="E45506"/>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rot="19723768">
            <a:off x="378339" y="725613"/>
            <a:ext cx="8571065" cy="4138612"/>
          </a:xfrm>
          <a:prstGeom prst="donut">
            <a:avLst>
              <a:gd name="adj" fmla="val 4040"/>
            </a:avLst>
          </a:prstGeom>
          <a:gradFill flip="none" rotWithShape="1">
            <a:gsLst>
              <a:gs pos="0">
                <a:srgbClr val="FFC000"/>
              </a:gs>
              <a:gs pos="21001">
                <a:srgbClr val="7030A0"/>
              </a:gs>
              <a:gs pos="35001">
                <a:srgbClr val="FF0000"/>
              </a:gs>
              <a:gs pos="52000">
                <a:srgbClr val="FFFF00"/>
              </a:gs>
              <a:gs pos="73000">
                <a:srgbClr val="EE3F17"/>
              </a:gs>
              <a:gs pos="88000">
                <a:srgbClr val="E45506"/>
              </a:gs>
              <a:gs pos="100000">
                <a:srgbClr val="E45506"/>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rot="1984983">
            <a:off x="258485" y="818867"/>
            <a:ext cx="8488650" cy="4102100"/>
          </a:xfrm>
          <a:prstGeom prst="donut">
            <a:avLst>
              <a:gd name="adj" fmla="val 4681"/>
            </a:avLst>
          </a:prstGeom>
          <a:gradFill flip="none" rotWithShape="1">
            <a:gsLst>
              <a:gs pos="0">
                <a:srgbClr val="FFC000"/>
              </a:gs>
              <a:gs pos="21001">
                <a:srgbClr val="7030A0"/>
              </a:gs>
              <a:gs pos="35001">
                <a:srgbClr val="FF0000"/>
              </a:gs>
              <a:gs pos="52000">
                <a:srgbClr val="FFFF00"/>
              </a:gs>
              <a:gs pos="73000">
                <a:srgbClr val="EE3F17"/>
              </a:gs>
              <a:gs pos="88000">
                <a:srgbClr val="E45506"/>
              </a:gs>
              <a:gs pos="100000">
                <a:srgbClr val="E45506"/>
              </a:gs>
            </a:gsLst>
            <a:lin ang="5400000" scaled="0"/>
            <a:tileRect/>
          </a:gradFill>
          <a:ln>
            <a:noFill/>
          </a:ln>
          <a:scene3d>
            <a:camera prst="orthographicFront"/>
            <a:lightRig rig="threePt" dir="t"/>
          </a:scene3d>
          <a:sp3d>
            <a:bevelT w="254000" h="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Anillo"/>
          <p:cNvSpPr/>
          <p:nvPr/>
        </p:nvSpPr>
        <p:spPr>
          <a:xfrm rot="19723768">
            <a:off x="345180" y="690457"/>
            <a:ext cx="8595277" cy="4186237"/>
          </a:xfrm>
          <a:prstGeom prst="donut">
            <a:avLst>
              <a:gd name="adj" fmla="val 4448"/>
            </a:avLst>
          </a:prstGeom>
          <a:gradFill flip="none" rotWithShape="1">
            <a:gsLst>
              <a:gs pos="0">
                <a:srgbClr val="FFC000"/>
              </a:gs>
              <a:gs pos="21001">
                <a:srgbClr val="7030A0"/>
              </a:gs>
              <a:gs pos="35001">
                <a:srgbClr val="FF0000"/>
              </a:gs>
              <a:gs pos="52000">
                <a:srgbClr val="FFFF00"/>
              </a:gs>
              <a:gs pos="73000">
                <a:srgbClr val="EE3F17"/>
              </a:gs>
              <a:gs pos="88000">
                <a:srgbClr val="E45506"/>
              </a:gs>
              <a:gs pos="100000">
                <a:srgbClr val="E45506"/>
              </a:gs>
            </a:gsLst>
            <a:lin ang="5400000" scaled="0"/>
            <a:tileRect/>
          </a:gradFill>
          <a:ln>
            <a:noFill/>
          </a:ln>
          <a:scene3d>
            <a:camera prst="orthographicFront"/>
            <a:lightRig rig="threePt" dir="t"/>
          </a:scene3d>
          <a:sp3d>
            <a:bevelT w="254000" h="1270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CuadroTexto"/>
          <p:cNvSpPr txBox="1"/>
          <p:nvPr/>
        </p:nvSpPr>
        <p:spPr>
          <a:xfrm>
            <a:off x="971550" y="3794125"/>
            <a:ext cx="7520007" cy="1754326"/>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finalizar este día de luto sardinero, nada mejor como hacerlo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desde el río Tajo, viendo el espectáculo realizado por los Fuegos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Artificiales y desde donde deseo que este recorrido  realizado con </a:t>
            </a: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fotografías de </a:t>
            </a:r>
            <a:r>
              <a:rPr lang="es-ES" b="1" dirty="0">
                <a:effectLst>
                  <a:glow rad="101600">
                    <a:schemeClr val="accent2">
                      <a:satMod val="175000"/>
                      <a:alpha val="40000"/>
                    </a:schemeClr>
                  </a:glow>
                  <a:outerShdw blurRad="38100" dist="38100" dir="2700000" algn="tl">
                    <a:srgbClr val="000000">
                      <a:alpha val="43137"/>
                    </a:srgbClr>
                  </a:outerShdw>
                </a:effectLst>
              </a:rPr>
              <a:t>la red, haya sido del agrado de </a:t>
            </a:r>
            <a:r>
              <a:rPr lang="es-ES" b="1" dirty="0" smtClean="0">
                <a:effectLst>
                  <a:glow rad="101600">
                    <a:schemeClr val="accent2">
                      <a:satMod val="175000"/>
                      <a:alpha val="40000"/>
                    </a:schemeClr>
                  </a:glow>
                  <a:outerShdw blurRad="38100" dist="38100" dir="2700000" algn="tl">
                    <a:srgbClr val="000000">
                      <a:alpha val="43137"/>
                    </a:srgbClr>
                  </a:outerShdw>
                </a:effectLst>
              </a:rPr>
              <a:t>todas </a:t>
            </a:r>
            <a:r>
              <a:rPr lang="es-ES" b="1" dirty="0">
                <a:effectLst>
                  <a:glow rad="101600">
                    <a:schemeClr val="accent2">
                      <a:satMod val="175000"/>
                      <a:alpha val="40000"/>
                    </a:schemeClr>
                  </a:glow>
                  <a:outerShdw blurRad="38100" dist="38100" dir="2700000" algn="tl">
                    <a:srgbClr val="000000">
                      <a:alpha val="43137"/>
                    </a:srgbClr>
                  </a:outerShdw>
                </a:effectLst>
              </a:rPr>
              <a:t>y cada una de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las </a:t>
            </a:r>
            <a:r>
              <a:rPr lang="es-ES" b="1" dirty="0">
                <a:effectLst>
                  <a:glow rad="101600">
                    <a:schemeClr val="accent2">
                      <a:satMod val="175000"/>
                      <a:alpha val="40000"/>
                    </a:schemeClr>
                  </a:glow>
                  <a:outerShdw blurRad="38100" dist="38100" dir="2700000" algn="tl">
                    <a:srgbClr val="000000">
                      <a:alpha val="43137"/>
                    </a:srgbClr>
                  </a:outerShdw>
                </a:effectLst>
              </a:rPr>
              <a:t>personas que han visionado este trabajo, </a:t>
            </a:r>
            <a:r>
              <a:rPr lang="es-ES" b="1" dirty="0" smtClean="0">
                <a:effectLst>
                  <a:glow rad="101600">
                    <a:schemeClr val="accent2">
                      <a:satMod val="175000"/>
                      <a:alpha val="40000"/>
                    </a:schemeClr>
                  </a:glow>
                  <a:outerShdw blurRad="38100" dist="38100" dir="2700000" algn="tl">
                    <a:srgbClr val="000000">
                      <a:alpha val="43137"/>
                    </a:srgbClr>
                  </a:outerShdw>
                </a:effectLst>
              </a:rPr>
              <a:t>echo </a:t>
            </a:r>
            <a:r>
              <a:rPr lang="es-ES" b="1" dirty="0">
                <a:effectLst>
                  <a:glow rad="101600">
                    <a:schemeClr val="accent2">
                      <a:satMod val="175000"/>
                      <a:alpha val="40000"/>
                    </a:schemeClr>
                  </a:glow>
                  <a:outerShdw blurRad="38100" dist="38100" dir="2700000" algn="tl">
                    <a:srgbClr val="000000">
                      <a:alpha val="43137"/>
                    </a:srgbClr>
                  </a:outerShdw>
                </a:effectLst>
              </a:rPr>
              <a:t>con esmero y </a:t>
            </a:r>
            <a:endParaRPr lang="es-ES" b="1" dirty="0" smtClean="0">
              <a:effectLst>
                <a:glow rad="101600">
                  <a:schemeClr val="accent2">
                    <a:satMod val="175000"/>
                    <a:alpha val="40000"/>
                  </a:schemeClr>
                </a:glow>
                <a:outerShdw blurRad="38100" dist="38100" dir="2700000" algn="tl">
                  <a:srgbClr val="000000">
                    <a:alpha val="43137"/>
                  </a:srgbClr>
                </a:outerShdw>
              </a:effectLst>
            </a:endParaRPr>
          </a:p>
          <a:p>
            <a:pPr>
              <a:defRPr/>
            </a:pPr>
            <a:r>
              <a:rPr lang="es-ES" b="1" dirty="0" smtClean="0">
                <a:effectLst>
                  <a:glow rad="101600">
                    <a:schemeClr val="accent2">
                      <a:satMod val="175000"/>
                      <a:alpha val="40000"/>
                    </a:schemeClr>
                  </a:glow>
                  <a:outerShdw blurRad="38100" dist="38100" dir="2700000" algn="tl">
                    <a:srgbClr val="000000">
                      <a:alpha val="43137"/>
                    </a:srgbClr>
                  </a:outerShdw>
                </a:effectLst>
              </a:rPr>
              <a:t>sobretodo </a:t>
            </a:r>
            <a:r>
              <a:rPr lang="es-ES" b="1" dirty="0">
                <a:effectLst>
                  <a:glow rad="101600">
                    <a:schemeClr val="accent2">
                      <a:satMod val="175000"/>
                      <a:alpha val="40000"/>
                    </a:schemeClr>
                  </a:glow>
                  <a:outerShdw blurRad="38100" dist="38100" dir="2700000" algn="tl">
                    <a:srgbClr val="000000">
                      <a:alpha val="43137"/>
                    </a:srgbClr>
                  </a:outerShdw>
                </a:effectLst>
              </a:rPr>
              <a:t>con mucha alegría.</a:t>
            </a:r>
          </a:p>
        </p:txBody>
      </p:sp>
    </p:spTree>
  </p:cSld>
  <p:clrMapOvr>
    <a:masterClrMapping/>
  </p:clrMapOvr>
  <mc:AlternateContent xmlns:mc="http://schemas.openxmlformats.org/markup-compatibility/2006">
    <mc:Choice xmlns:p14="http://schemas.microsoft.com/office/powerpoint/2010/main" Requires="p14">
      <p:transition spd="slow" p14:dur="2500" advTm="39000">
        <p14:vortex/>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3000"/>
                                        <p:tgtEl>
                                          <p:spTgt spid="4"/>
                                        </p:tgtEl>
                                        <p:attrNameLst>
                                          <p:attrName>ppt_x</p:attrName>
                                        </p:attrNameLst>
                                      </p:cBhvr>
                                      <p:tavLst>
                                        <p:tav tm="0">
                                          <p:val>
                                            <p:strVal val="ppt_x"/>
                                          </p:val>
                                        </p:tav>
                                        <p:tav tm="100000">
                                          <p:val>
                                            <p:strVal val="1+ppt_w/2"/>
                                          </p:val>
                                        </p:tav>
                                      </p:tavLst>
                                    </p:anim>
                                    <p:anim calcmode="lin" valueType="num">
                                      <p:cBhvr additive="base">
                                        <p:cTn id="7" dur="3000"/>
                                        <p:tgtEl>
                                          <p:spTgt spid="4"/>
                                        </p:tgtEl>
                                        <p:attrNameLst>
                                          <p:attrName>ppt_y</p:attrName>
                                        </p:attrNameLst>
                                      </p:cBhvr>
                                      <p:tavLst>
                                        <p:tav tm="0">
                                          <p:val>
                                            <p:strVal val="ppt_y"/>
                                          </p:val>
                                        </p:tav>
                                        <p:tav tm="100000">
                                          <p:val>
                                            <p:strVal val="1+ppt_h/2"/>
                                          </p:val>
                                        </p:tav>
                                      </p:tavLst>
                                    </p:anim>
                                    <p:set>
                                      <p:cBhvr>
                                        <p:cTn id="8" dur="1" fill="hold">
                                          <p:stCondLst>
                                            <p:cond delay="299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0-ppt_w/2"/>
                                          </p:val>
                                        </p:tav>
                                      </p:tavLst>
                                    </p:anim>
                                    <p:anim calcmode="lin" valueType="num">
                                      <p:cBhvr additive="base">
                                        <p:cTn id="11" dur="3000"/>
                                        <p:tgtEl>
                                          <p:spTgt spid="5"/>
                                        </p:tgtEl>
                                        <p:attrNameLst>
                                          <p:attrName>ppt_y</p:attrName>
                                        </p:attrNameLst>
                                      </p:cBhvr>
                                      <p:tavLst>
                                        <p:tav tm="0">
                                          <p:val>
                                            <p:strVal val="ppt_y"/>
                                          </p:val>
                                        </p:tav>
                                        <p:tav tm="100000">
                                          <p:val>
                                            <p:strVal val="1+ppt_h/2"/>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0-ppt_w/2"/>
                                          </p:val>
                                        </p:tav>
                                      </p:tavLst>
                                    </p:anim>
                                    <p:anim calcmode="lin" valueType="num">
                                      <p:cBhvr additive="base">
                                        <p:cTn id="15" dur="3000"/>
                                        <p:tgtEl>
                                          <p:spTgt spid="7"/>
                                        </p:tgtEl>
                                        <p:attrNameLst>
                                          <p:attrName>ppt_y</p:attrName>
                                        </p:attrNameLst>
                                      </p:cBhvr>
                                      <p:tavLst>
                                        <p:tav tm="0">
                                          <p:val>
                                            <p:strVal val="ppt_y"/>
                                          </p:val>
                                        </p:tav>
                                        <p:tav tm="100000">
                                          <p:val>
                                            <p:strVal val="0-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1+ppt_w/2"/>
                                          </p:val>
                                        </p:tav>
                                      </p:tavLst>
                                    </p:anim>
                                    <p:anim calcmode="lin" valueType="num">
                                      <p:cBhvr additive="base">
                                        <p:cTn id="19" dur="3000"/>
                                        <p:tgtEl>
                                          <p:spTgt spid="8"/>
                                        </p:tgtEl>
                                        <p:attrNameLst>
                                          <p:attrName>ppt_y</p:attrName>
                                        </p:attrNameLst>
                                      </p:cBhvr>
                                      <p:tavLst>
                                        <p:tav tm="0">
                                          <p:val>
                                            <p:strVal val="ppt_y"/>
                                          </p:val>
                                        </p:tav>
                                        <p:tav tm="100000">
                                          <p:val>
                                            <p:strVal val="0-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amond(out)">
                                      <p:cBhvr>
                                        <p:cTn id="23" dur="3000"/>
                                        <p:tgtEl>
                                          <p:spTgt spid="9"/>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strVal val="#ppt_w+.3"/>
                                          </p:val>
                                        </p:tav>
                                        <p:tav tm="100000">
                                          <p:val>
                                            <p:strVal val="#ppt_w"/>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animEffect transition="in" filter="fade">
                                      <p:cBhvr>
                                        <p:cTn id="28" dur="3000"/>
                                        <p:tgtEl>
                                          <p:spTgt spid="9"/>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217488"/>
            <a:ext cx="5904061" cy="1127844"/>
          </a:xfrm>
          <a:prstGeom prst="rect">
            <a:avLst/>
          </a:prstGeom>
        </p:spPr>
        <p:txBody>
          <a:bodyPr wrap="none" fromWordArt="1">
            <a:prstTxWarp prst="textDeflate">
              <a:avLst>
                <a:gd name="adj" fmla="val 24903"/>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78851" name="WordArt 3"/>
          <p:cNvSpPr>
            <a:spLocks noChangeArrowheads="1" noChangeShapeType="1" noTextEdit="1"/>
          </p:cNvSpPr>
          <p:nvPr/>
        </p:nvSpPr>
        <p:spPr bwMode="auto">
          <a:xfrm>
            <a:off x="1907704" y="1417340"/>
            <a:ext cx="5040313" cy="657225"/>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78852" name="WordArt 4"/>
          <p:cNvSpPr>
            <a:spLocks noChangeArrowheads="1" noChangeShapeType="1" noTextEdit="1"/>
          </p:cNvSpPr>
          <p:nvPr/>
        </p:nvSpPr>
        <p:spPr bwMode="auto">
          <a:xfrm>
            <a:off x="1043608" y="2281436"/>
            <a:ext cx="7128792" cy="637034"/>
          </a:xfrm>
          <a:prstGeom prst="rect">
            <a:avLst/>
          </a:prstGeom>
        </p:spPr>
        <p:txBody>
          <a:bodyPr wrap="none" fromWordArt="1">
            <a:prstTxWarp prst="textCanUp">
              <a:avLst>
                <a:gd name="adj" fmla="val 97919"/>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A Dios le pido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Juanes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p>
        </p:txBody>
      </p:sp>
      <p:sp>
        <p:nvSpPr>
          <p:cNvPr id="82954" name="WordArt 10"/>
          <p:cNvSpPr>
            <a:spLocks noChangeArrowheads="1" noChangeShapeType="1" noTextEdit="1"/>
          </p:cNvSpPr>
          <p:nvPr/>
        </p:nvSpPr>
        <p:spPr bwMode="auto">
          <a:xfrm>
            <a:off x="1142976" y="2928938"/>
            <a:ext cx="5328592" cy="589285"/>
          </a:xfrm>
          <a:prstGeom prst="rect">
            <a:avLst/>
          </a:prstGeom>
        </p:spPr>
        <p:txBody>
          <a:bodyPr wrap="none" fromWordArt="1">
            <a:prstTxWarp prst="textPlain">
              <a:avLst>
                <a:gd name="adj" fmla="val 49792"/>
              </a:avLst>
            </a:prstTxWarp>
            <a:scene3d>
              <a:camera prst="orthographicFront"/>
              <a:lightRig rig="threePt" dir="t"/>
            </a:scene3d>
            <a:sp3d extrusionH="57150">
              <a:bevelT w="82550" h="38100" prst="coolSlant"/>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La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Camisa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Negra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Juanes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7" name="WordArt 10"/>
          <p:cNvSpPr>
            <a:spLocks noChangeArrowheads="1" noChangeShapeType="1" noTextEdit="1"/>
          </p:cNvSpPr>
          <p:nvPr/>
        </p:nvSpPr>
        <p:spPr bwMode="auto">
          <a:xfrm>
            <a:off x="1043608" y="4657700"/>
            <a:ext cx="6264696" cy="589285"/>
          </a:xfrm>
          <a:prstGeom prst="rect">
            <a:avLst/>
          </a:prstGeom>
        </p:spPr>
        <p:txBody>
          <a:bodyPr wrap="none" fromWordArt="1">
            <a:prstTxWarp prst="textPlain">
              <a:avLst>
                <a:gd name="adj" fmla="val 49792"/>
              </a:avLst>
            </a:prstTxWarp>
            <a:scene3d>
              <a:camera prst="orthographicFront"/>
              <a:lightRig rig="threePt" dir="t"/>
            </a:scene3d>
            <a:sp3d extrusionH="57150">
              <a:bevelT w="82550" h="38100" prst="coolSlant"/>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La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Gozadera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Gente</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de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Zona</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 name="WordArt 4"/>
          <p:cNvSpPr>
            <a:spLocks noChangeArrowheads="1" noChangeShapeType="1" noTextEdit="1"/>
          </p:cNvSpPr>
          <p:nvPr/>
        </p:nvSpPr>
        <p:spPr bwMode="auto">
          <a:xfrm>
            <a:off x="1025272" y="3793604"/>
            <a:ext cx="6427048" cy="565026"/>
          </a:xfrm>
          <a:prstGeom prst="rect">
            <a:avLst/>
          </a:prstGeom>
        </p:spPr>
        <p:txBody>
          <a:bodyPr wrap="none" fromWordArt="1">
            <a:prstTxWarp prst="textCanUp">
              <a:avLst>
                <a:gd name="adj" fmla="val 97919"/>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Vivir mi vida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Marc Anthony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p>
        </p:txBody>
      </p:sp>
    </p:spTree>
  </p:cSld>
  <p:clrMapOvr>
    <a:masterClrMapping/>
  </p:clrMapOvr>
  <mc:AlternateContent xmlns:mc="http://schemas.openxmlformats.org/markup-compatibility/2006" xmlns:p14="http://schemas.microsoft.com/office/powerpoint/2010/main">
    <mc:Choice Requires="p14">
      <p:transition spd="slow" p14:dur="2000" advTm="20000">
        <p14:ripple dir="l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500"/>
                            </p:stCondLst>
                            <p:childTnLst>
                              <p:par>
                                <p:cTn id="30" presetID="47" presetClass="entr" presetSubtype="0" fill="hold" nodeType="afterEffect">
                                  <p:stCondLst>
                                    <p:cond delay="5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2000"/>
                                        <p:tgtEl>
                                          <p:spTgt spid="8"/>
                                        </p:tgtEl>
                                      </p:cBhvr>
                                    </p:animEffect>
                                    <p:anim calcmode="lin" valueType="num">
                                      <p:cBhvr>
                                        <p:cTn id="33" dur="2000" fill="hold"/>
                                        <p:tgtEl>
                                          <p:spTgt spid="8"/>
                                        </p:tgtEl>
                                        <p:attrNameLst>
                                          <p:attrName>ppt_x</p:attrName>
                                        </p:attrNameLst>
                                      </p:cBhvr>
                                      <p:tavLst>
                                        <p:tav tm="0">
                                          <p:val>
                                            <p:strVal val="#ppt_x"/>
                                          </p:val>
                                        </p:tav>
                                        <p:tav tm="100000">
                                          <p:val>
                                            <p:strVal val="#ppt_x"/>
                                          </p:val>
                                        </p:tav>
                                      </p:tavLst>
                                    </p:anim>
                                    <p:anim calcmode="lin" valueType="num">
                                      <p:cBhvr>
                                        <p:cTn id="34" dur="20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13000"/>
                            </p:stCondLst>
                            <p:childTnLst>
                              <p:par>
                                <p:cTn id="36" presetID="23" presetClass="entr" presetSubtype="16" fill="hold" nodeType="afterEffect">
                                  <p:stCondLst>
                                    <p:cond delay="500"/>
                                  </p:stCondLst>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fltVal val="0"/>
                                          </p:val>
                                        </p:tav>
                                        <p:tav tm="100000">
                                          <p:val>
                                            <p:strVal val="#ppt_w"/>
                                          </p:val>
                                        </p:tav>
                                      </p:tavLst>
                                    </p:anim>
                                    <p:anim calcmode="lin" valueType="num">
                                      <p:cBhvr>
                                        <p:cTn id="39"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32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532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53252"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532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32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3255"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53256"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53257"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53258"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53259"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53260"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3367</TotalTime>
  <Words>1860</Words>
  <Application>Microsoft Office PowerPoint</Application>
  <PresentationFormat>Presentación en pantalla (16:10)</PresentationFormat>
  <Paragraphs>81</Paragraphs>
  <Slides>52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52</vt:i4>
      </vt:variant>
    </vt:vector>
  </HeadingPairs>
  <TitlesOfParts>
    <vt:vector size="63" baseType="lpstr">
      <vt:lpstr>Anabelle Script Light</vt: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309</cp:revision>
  <dcterms:created xsi:type="dcterms:W3CDTF">2016-02-06T00:12:32Z</dcterms:created>
  <dcterms:modified xsi:type="dcterms:W3CDTF">2024-02-12T12:59:10Z</dcterms:modified>
</cp:coreProperties>
</file>