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1" r:id="rId2"/>
  </p:sldMasterIdLst>
  <p:sldIdLst>
    <p:sldId id="256" r:id="rId3"/>
    <p:sldId id="303" r:id="rId4"/>
    <p:sldId id="317" r:id="rId5"/>
    <p:sldId id="299" r:id="rId6"/>
    <p:sldId id="292" r:id="rId7"/>
    <p:sldId id="300" r:id="rId8"/>
    <p:sldId id="305" r:id="rId9"/>
    <p:sldId id="314" r:id="rId10"/>
    <p:sldId id="312" r:id="rId11"/>
    <p:sldId id="257" r:id="rId12"/>
    <p:sldId id="258" r:id="rId13"/>
    <p:sldId id="280" r:id="rId14"/>
    <p:sldId id="283" r:id="rId15"/>
    <p:sldId id="284" r:id="rId16"/>
    <p:sldId id="270" r:id="rId17"/>
    <p:sldId id="265" r:id="rId18"/>
    <p:sldId id="267" r:id="rId19"/>
    <p:sldId id="269" r:id="rId20"/>
    <p:sldId id="275" r:id="rId21"/>
    <p:sldId id="263" r:id="rId22"/>
    <p:sldId id="318" r:id="rId2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215sVLHONQshJpH4MKHTA==" hashData="ijPcS+SKpyeYniDeWi0ibDnqGO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1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9" autoAdjust="0"/>
    <p:restoredTop sz="94684" autoAdjust="0"/>
  </p:normalViewPr>
  <p:slideViewPr>
    <p:cSldViewPr>
      <p:cViewPr>
        <p:scale>
          <a:sx n="60" d="100"/>
          <a:sy n="60" d="100"/>
        </p:scale>
        <p:origin x="-336" y="-4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62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4936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14:ripple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12449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14:ripple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15764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63146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10944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2096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41486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194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75784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89008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68364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69253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97474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slideLayout" Target="../slideLayouts/slideLayout13.xml"/><Relationship Id="rId5" Type="http://schemas.openxmlformats.org/officeDocument/2006/relationships/slideLayout" Target="../slideLayouts/slideLayout7.xml"/><Relationship Id="rId10" Type="http://schemas.openxmlformats.org/officeDocument/2006/relationships/slideLayout" Target="../slideLayouts/slideLayout1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3EAB6A-577A-4394-8336-72EBDB8373C8}" type="datetimeFigureOut">
              <a:rPr lang="es-ES" smtClean="0"/>
              <a:t>22/07/2015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EE86FF-0F5C-46A4-A73C-456D6E7B94B4}" type="slidenum">
              <a:rPr lang="es-ES" smtClean="0"/>
              <a:t>‹Nº›</a:t>
            </a:fld>
            <a:endParaRPr lang="es-ES"/>
          </a:p>
        </p:txBody>
      </p:sp>
      <p:pic>
        <p:nvPicPr>
          <p:cNvPr id="2050" name="Picture 2" descr="C:\Users\Eleni\Desktop\vacaciones 15\Diapositiva13.JPG"/>
          <p:cNvPicPr>
            <a:picLocks noChangeAspect="1" noChangeArrowheads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06" b="2288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850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mc:AlternateContent xmlns:mc="http://schemas.openxmlformats.org/markup-compatibility/2006" xmlns:p14="http://schemas.microsoft.com/office/powerpoint/2010/main">
    <mc:Choice Requires="p14">
      <p:transition spd="slow" p14:dur="6000">
        <p14:ripple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1846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gif"/><Relationship Id="rId5" Type="http://schemas.openxmlformats.org/officeDocument/2006/relationships/image" Target="../media/image26.jpeg"/><Relationship Id="rId4" Type="http://schemas.microsoft.com/office/2007/relationships/hdphoto" Target="../media/hdphoto2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eg"/><Relationship Id="rId4" Type="http://schemas.microsoft.com/office/2007/relationships/hdphoto" Target="../media/hdphoto3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gif"/><Relationship Id="rId4" Type="http://schemas.openxmlformats.org/officeDocument/2006/relationships/image" Target="../media/image3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gif"/><Relationship Id="rId4" Type="http://schemas.openxmlformats.org/officeDocument/2006/relationships/image" Target="../media/image3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4.wdp"/><Relationship Id="rId5" Type="http://schemas.openxmlformats.org/officeDocument/2006/relationships/image" Target="../media/image42.png"/><Relationship Id="rId4" Type="http://schemas.openxmlformats.org/officeDocument/2006/relationships/image" Target="../media/image4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jpeg"/><Relationship Id="rId4" Type="http://schemas.microsoft.com/office/2007/relationships/hdphoto" Target="../media/hdphoto5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gif"/><Relationship Id="rId3" Type="http://schemas.openxmlformats.org/officeDocument/2006/relationships/image" Target="../media/image51.png"/><Relationship Id="rId7" Type="http://schemas.microsoft.com/office/2007/relationships/hdphoto" Target="../media/hdphoto7.wdp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png"/><Relationship Id="rId5" Type="http://schemas.openxmlformats.org/officeDocument/2006/relationships/image" Target="../media/image52.jpeg"/><Relationship Id="rId4" Type="http://schemas.microsoft.com/office/2007/relationships/hdphoto" Target="../media/hdphoto6.wdp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gif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1.jpeg"/><Relationship Id="rId4" Type="http://schemas.openxmlformats.org/officeDocument/2006/relationships/image" Target="../media/image60.gi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3.png"/><Relationship Id="rId10" Type="http://schemas.openxmlformats.org/officeDocument/2006/relationships/image" Target="../media/image6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Eleni\Desktop\vacaciones 15\Diapositiva2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5330" y="0"/>
            <a:ext cx="9229329" cy="698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Eleni\Desktop\ultimo escritorio\bellisima\verano hele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5329" y="0"/>
            <a:ext cx="9229329" cy="7002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364243" y="6022508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anose="020B0903060703020204" pitchFamily="34" charset="0"/>
              </a:rPr>
              <a:t>Ppsx creado por Helen</a:t>
            </a:r>
            <a:endParaRPr lang="es-ES" b="1" dirty="0">
              <a:ln>
                <a:solidFill>
                  <a:srgbClr val="0070C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itannic Bold" panose="020B0903060703020204" pitchFamily="34" charset="0"/>
            </a:endParaRPr>
          </a:p>
        </p:txBody>
      </p:sp>
      <p:sp>
        <p:nvSpPr>
          <p:cNvPr id="2" name="1 CuadroTexto"/>
          <p:cNvSpPr txBox="1"/>
          <p:nvPr/>
        </p:nvSpPr>
        <p:spPr>
          <a:xfrm flipH="1">
            <a:off x="3964643" y="6743700"/>
            <a:ext cx="378757" cy="4836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3" name="2 CuadroTexto"/>
          <p:cNvSpPr txBox="1"/>
          <p:nvPr/>
        </p:nvSpPr>
        <p:spPr>
          <a:xfrm>
            <a:off x="611560" y="6522051"/>
            <a:ext cx="2160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>
                <a:ln>
                  <a:solidFill>
                    <a:srgbClr val="0070C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anose="020B0903060703020204" pitchFamily="34" charset="0"/>
              </a:rPr>
              <a:t>AUTOMÁTICO</a:t>
            </a:r>
            <a:endParaRPr lang="es-ES" sz="1400" b="1" dirty="0">
              <a:ln>
                <a:solidFill>
                  <a:srgbClr val="0070C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itannic Bold" panose="020B09030607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4554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2688">
        <p14:ripple/>
        <p:sndAc>
          <p:stSnd loop="1">
            <p:snd r:embed="rId2" name="el verano ya llegó.wav"/>
          </p:stSnd>
        </p:sndAc>
      </p:transition>
    </mc:Choice>
    <mc:Fallback xmlns="">
      <p:transition spd="slow" advTm="22688">
        <p:fade/>
        <p:sndAc>
          <p:stSnd loop="1">
            <p:snd r:embed="rId5" name="el verano ya llegó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C:\Users\Eleni\Desktop\El verano ya llego -2\Diapositiva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79446" cy="7004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C:\Users\Eleni\Desktop\El verano ya llego -2\Diapositiva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5758"/>
            <a:ext cx="9144000" cy="7053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8466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9786">
        <p14:ripple/>
      </p:transition>
    </mc:Choice>
    <mc:Fallback xmlns="">
      <p:transition spd="slow" advTm="1978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2" presetClass="exit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10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4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8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vacaciones 15\Diapositiva6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7" y="0"/>
            <a:ext cx="932452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5" descr="C:\Users\Eleni\Desktop\El verano ya llego -2\Diapositiva1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7" y="0"/>
            <a:ext cx="9324527" cy="6911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0750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7649">
        <p14:ripple/>
      </p:transition>
    </mc:Choice>
    <mc:Fallback xmlns="">
      <p:transition spd="slow" advTm="1764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1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ntr" presetSubtype="3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6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3 Grupo"/>
          <p:cNvGrpSpPr/>
          <p:nvPr/>
        </p:nvGrpSpPr>
        <p:grpSpPr>
          <a:xfrm>
            <a:off x="3398" y="-24780"/>
            <a:ext cx="9140602" cy="7054180"/>
            <a:chOff x="3398" y="-24780"/>
            <a:chExt cx="9144000" cy="6891115"/>
          </a:xfrm>
        </p:grpSpPr>
        <p:pic>
          <p:nvPicPr>
            <p:cNvPr id="2" name="Picture 19" descr="C:\Users\Eleni\Desktop\El verano ya llego -2\Diapositiva20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98" y="-24780"/>
              <a:ext cx="9144000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" name="Picture 10" descr="C:\Users\Eleni\Desktop\Pps hacer paisajes\Gifs\Ceremonias de puestas\Copias de Austria\copias eva maria\Diapositiva63 (Copiar)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0" b="100000" l="0" r="99219">
                          <a14:foregroundMark x1="54102" y1="63542" x2="83789" y2="55078"/>
                          <a14:foregroundMark x1="83789" y1="55078" x2="83789" y2="55078"/>
                          <a14:foregroundMark x1="96875" y1="21745" x2="84766" y2="41797"/>
                          <a14:foregroundMark x1="44727" y1="39323" x2="40625" y2="41797"/>
                          <a14:foregroundMark x1="23145" y1="67057" x2="16602" y2="75130"/>
                          <a14:foregroundMark x1="39648" y1="70573" x2="52539" y2="68099"/>
                          <a14:foregroundMark x1="47656" y1="42057" x2="50488" y2="46615"/>
                          <a14:foregroundMark x1="50488" y1="46615" x2="50488" y2="46615"/>
                          <a14:foregroundMark x1="50488" y1="46615" x2="50488" y2="46615"/>
                          <a14:backgroundMark x1="11523" y1="29167" x2="61816" y2="28776"/>
                          <a14:backgroundMark x1="4297" y1="2474" x2="82715" y2="1432"/>
                          <a14:backgroundMark x1="88672" y1="4948" x2="96387" y2="4948"/>
                          <a14:backgroundMark x1="11523" y1="8073" x2="2148" y2="54036"/>
                          <a14:backgroundMark x1="9668" y1="53646" x2="4004" y2="63802"/>
                          <a14:backgroundMark x1="1660" y1="73307" x2="1660" y2="76823"/>
                          <a14:backgroundMark x1="10156" y1="83203" x2="7324" y2="94401"/>
                          <a14:backgroundMark x1="5762" y1="96094" x2="2441" y2="98307"/>
                          <a14:backgroundMark x1="28027" y1="84245" x2="75488" y2="98307"/>
                          <a14:backgroundMark x1="63574" y1="77865" x2="73438" y2="83464"/>
                          <a14:backgroundMark x1="61328" y1="75391" x2="54102" y2="80729"/>
                          <a14:backgroundMark x1="78320" y1="82161" x2="83789" y2="92578"/>
                          <a14:backgroundMark x1="81934" y1="69792" x2="97949" y2="48828"/>
                          <a14:backgroundMark x1="75781" y1="97917" x2="80664" y2="97526"/>
                          <a14:backgroundMark x1="74414" y1="66276" x2="74219" y2="74740"/>
                          <a14:backgroundMark x1="74219" y1="74740" x2="74219" y2="74740"/>
                          <a14:backgroundMark x1="92285" y1="8073" x2="99512" y2="11198"/>
                          <a14:backgroundMark x1="26465" y1="76432" x2="21777" y2="84505"/>
                          <a14:backgroundMark x1="48145" y1="39974" x2="50684" y2="4388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0588" y="4313271"/>
              <a:ext cx="3471292" cy="25530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5" name="Picture 4" descr="C:\Users\Eleni\Desktop\Pps hacer paisajes\Gifs\Ceremonias de puestas\Copias de Austria\copias eva maria\Diapositiva34 (Copiar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1907"/>
            <a:ext cx="9144001" cy="7007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8900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953">
        <p14:ripple/>
      </p:transition>
    </mc:Choice>
    <mc:Fallback xmlns="">
      <p:transition spd="slow" advTm="1595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vacaciones 15\Diapositiva4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0" descr="C:\Users\Eleni\Desktop\El verano ya llego -2\Diapositiva2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0882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2859">
        <p14:ripple/>
      </p:transition>
    </mc:Choice>
    <mc:Fallback xmlns="">
      <p:transition spd="slow" advTm="2285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3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8" descr="C:\Users\Eleni\Desktop\El verano ya llego -2\Diapositiva1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94"/>
          <a:stretch/>
        </p:blipFill>
        <p:spPr bwMode="auto">
          <a:xfrm>
            <a:off x="3398" y="-24780"/>
            <a:ext cx="9144000" cy="6892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i50.tinypic.com/1443r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6961" y="1844824"/>
            <a:ext cx="3552241" cy="4743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7" descr="C:\Users\Eleni\Desktop\El verano ya llego -2\Diapositiva1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780"/>
            <a:ext cx="9144000" cy="6882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2240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4894">
        <p14:ripple/>
      </p:transition>
    </mc:Choice>
    <mc:Fallback xmlns="">
      <p:transition spd="slow" advTm="2489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500"/>
                            </p:stCondLst>
                            <p:childTnLst>
                              <p:par>
                                <p:cTn id="18" presetID="55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C:\Users\Eleni\Desktop\El verano ya llego -2\Diapositiva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780"/>
            <a:ext cx="9147398" cy="6882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 photo BAILAR20PAREJA2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2913" y="2876550"/>
            <a:ext cx="2297039" cy="3042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2" descr="C:\Users\Eleni\Desktop\El verano ya llego -2\Diapositiva1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3408"/>
            <a:ext cx="9159602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8724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3716">
        <p14:ripple/>
      </p:transition>
    </mc:Choice>
    <mc:Fallback xmlns="">
      <p:transition spd="slow" advTm="2371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xit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5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Eleni\Desktop\El verano ya llego -2\Diapositiva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8" y="-2478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Eleni\Desktop\vacaciones 15\Diapositiva11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44000" cy="72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0286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6719">
        <p14:ripple/>
      </p:transition>
    </mc:Choice>
    <mc:Fallback xmlns="">
      <p:transition spd="slow" advTm="1671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6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El verano ya llego -2\Diapositiva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24780"/>
            <a:ext cx="9255918" cy="6882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http://i49.tinypic.com/2ij43df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153628"/>
            <a:ext cx="3468413" cy="3468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1" descr="C:\Users\Eleni\Desktop\El verano ya llego -2\Diapositiva1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50" y="-24780"/>
            <a:ext cx="9290248" cy="6982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7007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4504">
        <p14:ripple/>
      </p:transition>
    </mc:Choice>
    <mc:Fallback xmlns="">
      <p:transition spd="slow" advTm="2450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500"/>
                            </p:stCondLst>
                            <p:childTnLst>
                              <p:par>
                                <p:cTn id="1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5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endParaRPr lang="es-ES" dirty="0"/>
          </a:p>
        </p:txBody>
      </p:sp>
      <p:grpSp>
        <p:nvGrpSpPr>
          <p:cNvPr id="4" name="3 Grupo"/>
          <p:cNvGrpSpPr/>
          <p:nvPr/>
        </p:nvGrpSpPr>
        <p:grpSpPr>
          <a:xfrm>
            <a:off x="321" y="-230783"/>
            <a:ext cx="9143679" cy="7242989"/>
            <a:chOff x="-257878" y="-122502"/>
            <a:chExt cx="9144000" cy="6994311"/>
          </a:xfrm>
        </p:grpSpPr>
        <p:pic>
          <p:nvPicPr>
            <p:cNvPr id="5" name="Picture 2" descr="http://2.bp.blogspot.com/-t5Nnkao4XIg/TkK0OdSf5uI/AAAAAAAAA8U/4ny4LIWozjE/s1600/mar.gif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57878" y="-122502"/>
              <a:ext cx="9144000" cy="69943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5 CuadroTexto"/>
            <p:cNvSpPr txBox="1"/>
            <p:nvPr/>
          </p:nvSpPr>
          <p:spPr>
            <a:xfrm>
              <a:off x="5436096" y="5805264"/>
              <a:ext cx="237626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extrusionH="57150">
                <a:bevelT w="38100" h="38100" prst="angle"/>
              </a:sp3d>
            </a:bodyPr>
            <a:lstStyle/>
            <a:p>
              <a:r>
                <a:rPr lang="es-ES" sz="1600" b="1" dirty="0" err="1" smtClean="0">
                  <a:solidFill>
                    <a:srgbClr val="0070C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rush Script MT" panose="03060802040406070304" pitchFamily="66" charset="0"/>
                </a:rPr>
                <a:t>Pps</a:t>
              </a:r>
              <a:r>
                <a:rPr lang="es-ES" sz="1600" b="1" dirty="0" smtClean="0">
                  <a:solidFill>
                    <a:srgbClr val="0070C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rush Script MT" panose="03060802040406070304" pitchFamily="66" charset="0"/>
                </a:rPr>
                <a:t>  Helen</a:t>
              </a:r>
              <a:endParaRPr lang="es-ES" sz="1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endParaRPr>
            </a:p>
          </p:txBody>
        </p:sp>
      </p:grpSp>
      <p:pic>
        <p:nvPicPr>
          <p:cNvPr id="8" name="Picture 2" descr="http://www.publimetro.com.mx/_internal/gxml!0/2qijkhn0ctpwx8acoz5fxkpvtmr4nbh$dn8avb17tihul08l3j0upwi50is3m3n/screen-shot-2015-02-10-at-5-24-30-pm.jpe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9907" r="89977">
                        <a14:backgroundMark x1="25874" y1="69499" x2="26107" y2="72989"/>
                        <a14:backgroundMark x1="25641" y1="74355" x2="25175" y2="76024"/>
                        <a14:backgroundMark x1="67599" y1="87557" x2="65385" y2="97420"/>
                        <a14:backgroundMark x1="65385" y1="97420" x2="65385" y2="97420"/>
                        <a14:backgroundMark x1="68065" y1="90440" x2="69580" y2="9635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509281" y="3118176"/>
            <a:ext cx="5169836" cy="3894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7" descr="C:\Users\Eleni\Desktop\El verano ya llego -2\Diapositiva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" y="-230783"/>
            <a:ext cx="9143679" cy="7242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http://3.bp.blogspot.com/-9eYL_CG0fgo/UifFcbA4ohI/AAAAAAAABHM/6bQ68KyyrU4/s640/ociosurfista.gif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700808"/>
            <a:ext cx="3558534" cy="2307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0690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4016">
        <p14:ripple/>
      </p:transition>
    </mc:Choice>
    <mc:Fallback xmlns="">
      <p:transition spd="slow" advTm="2401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8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3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pic>
        <p:nvPicPr>
          <p:cNvPr id="4" name="Picture 2" descr="C:\Users\Eleni\Desktop\vacaciones 15\Diapositiva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1" y="0"/>
            <a:ext cx="927878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imagenesyfrasesparafacebook.com/wp-content/uploads/2014/10/4779d650f008a864c60004f745302f6e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824" l="2118" r="99059">
                        <a14:foregroundMark x1="11529" y1="94004" x2="11059" y2="98060"/>
                        <a14:foregroundMark x1="96471" y1="89418" x2="96471" y2="89418"/>
                        <a14:foregroundMark x1="67294" y1="28219" x2="70588" y2="3209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1437530"/>
            <a:ext cx="2123728" cy="3399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C:\Users\Eleni\Desktop\El verano ya llego -2\Diapositiva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2" y="0"/>
            <a:ext cx="927878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4783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7000">
        <p14:ripple/>
      </p:transition>
    </mc:Choice>
    <mc:Fallback xmlns="">
      <p:transition spd="slow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8000"/>
                            </p:stCondLst>
                            <p:childTnLst>
                              <p:par>
                                <p:cTn id="16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30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150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1 Grupo"/>
          <p:cNvGrpSpPr/>
          <p:nvPr/>
        </p:nvGrpSpPr>
        <p:grpSpPr>
          <a:xfrm>
            <a:off x="0" y="0"/>
            <a:ext cx="9152574" cy="6858000"/>
            <a:chOff x="0" y="0"/>
            <a:chExt cx="9152574" cy="6858000"/>
          </a:xfrm>
        </p:grpSpPr>
        <p:pic>
          <p:nvPicPr>
            <p:cNvPr id="22530" name="Picture 2" descr="C:\Users\Eleni\Desktop\vacaciones 15\Diapositiva102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532" name="Picture 4" descr="http://2.bp.blogspot.com/-SilFW_tcVyA/TsFnMIrdeuI/AAAAAAAAAjQ/HY3hwLZXE6I/s1600/mona+bailando.gif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59161" y="3429000"/>
              <a:ext cx="2893413" cy="340709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5" name="Picture 16" descr="C:\Users\Eleni\Desktop\El verano ya llego -2\Diapositiva1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19" y="-24780"/>
            <a:ext cx="9261094" cy="7054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0" descr="http://4.bp.blogspot.com/-LOHqK03aoj8/VXMZJYJ77uI/AAAAAAABjuI/QW8GDxAC4g8/s1600/gifs-animados-bikini-3816726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5154" y="3070259"/>
            <a:ext cx="2338679" cy="2952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0" descr="http://4.bp.blogspot.com/-LOHqK03aoj8/VXMZJYJ77uI/AAAAAAABjuI/QW8GDxAC4g8/s1600/gifs-animados-bikini-3816726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5390" y="3100732"/>
            <a:ext cx="1643785" cy="2074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0" descr="http://4.bp.blogspot.com/-LOHqK03aoj8/VXMZJYJ77uI/AAAAAAABjuI/QW8GDxAC4g8/s1600/gifs-animados-bikini-3816726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0508" y="3405659"/>
            <a:ext cx="2338679" cy="2952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0" descr="http://4.bp.blogspot.com/-LOHqK03aoj8/VXMZJYJ77uI/AAAAAAABjuI/QW8GDxAC4g8/s1600/gifs-animados-bikini-3816726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7389" y="3718602"/>
            <a:ext cx="1643785" cy="2074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044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1200">
        <p14:ripple/>
      </p:transition>
    </mc:Choice>
    <mc:Fallback xmlns="">
      <p:transition spd="slow" advTm="312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4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804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804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804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2" presetClass="emph" presetSubtype="0" repeatCount="indefinite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animRot by="120000"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" fill="hold">
                                          <p:stCondLst>
                                            <p:cond delay="156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" fill="hold">
                                          <p:stCondLst>
                                            <p:cond delay="31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" fill="hold">
                                          <p:stCondLst>
                                            <p:cond delay="47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" fill="hold">
                                          <p:stCondLst>
                                            <p:cond delay="803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indefinite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animRot by="120000"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" fill="hold">
                                          <p:stCondLst>
                                            <p:cond delay="1567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" fill="hold">
                                          <p:stCondLst>
                                            <p:cond delay="31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" fill="hold">
                                          <p:stCondLst>
                                            <p:cond delay="47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" fill="hold">
                                          <p:stCondLst>
                                            <p:cond delay="803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indefinite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animRot by="120000"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" fill="hold">
                                          <p:stCondLst>
                                            <p:cond delay="1567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" fill="hold">
                                          <p:stCondLst>
                                            <p:cond delay="31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" fill="hold">
                                          <p:stCondLst>
                                            <p:cond delay="47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" fill="hold">
                                          <p:stCondLst>
                                            <p:cond delay="803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32" presetClass="emph" presetSubtype="0" repeatCount="indefinite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animRot by="120000"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" fill="hold">
                                          <p:stCondLst>
                                            <p:cond delay="1567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6" dur="2" fill="hold">
                                          <p:stCondLst>
                                            <p:cond delay="31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" fill="hold">
                                          <p:stCondLst>
                                            <p:cond delay="47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8" dur="2" fill="hold">
                                          <p:stCondLst>
                                            <p:cond delay="803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3 Grupo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5" name="Picture 2" descr="C:\Users\Eleni\Desktop\vacaciones 15\Diapositiva6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4" descr="http://4.bp.blogspot.com/-JgUTShWE1JY/TotFXhhl36I/AAAAAAAAAhc/pDpMBI_aCdc/s1600/chica+sexi.gif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51920" y="3025130"/>
              <a:ext cx="2543175" cy="381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" name="1 Grupo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3554" name="Picture 2" descr="C:\Users\Eleni\Desktop\vacaciones 15\Diapositiva27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" name="Picture 2" descr="http://www.gifs-animados.es/brillosas-imagenes/p/playa/gifs-animados-playa-7651316.gif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07704" y="548680"/>
              <a:ext cx="5773728" cy="201622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453720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3464">
        <p14:ripple/>
      </p:transition>
    </mc:Choice>
    <mc:Fallback xmlns="">
      <p:transition spd="slow" advTm="2346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4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decel="50000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accel="50000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decel="50000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accel="50000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1 Grupo"/>
          <p:cNvGrpSpPr/>
          <p:nvPr/>
        </p:nvGrpSpPr>
        <p:grpSpPr>
          <a:xfrm>
            <a:off x="0" y="0"/>
            <a:ext cx="9324528" cy="6858000"/>
            <a:chOff x="0" y="0"/>
            <a:chExt cx="9144000" cy="6858000"/>
          </a:xfrm>
        </p:grpSpPr>
        <p:pic>
          <p:nvPicPr>
            <p:cNvPr id="24579" name="Picture 3" descr="C:\Users\Eleni\Desktop\vacaciones 15\Diapositiva14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581" name="Picture 5" descr="http://lh6.ggpht.com/-PJL5slYNEkU/UztPIssUuaI/AAAAAAAAwPQ/VN-WlmZFn8w/chicasfirmas1_thumb.gif?imgmax=800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36825" y="3190874"/>
              <a:ext cx="2381250" cy="36671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" name="2 Grupo"/>
          <p:cNvGrpSpPr/>
          <p:nvPr/>
        </p:nvGrpSpPr>
        <p:grpSpPr>
          <a:xfrm>
            <a:off x="-14508" y="0"/>
            <a:ext cx="9339036" cy="6858000"/>
            <a:chOff x="-14508" y="0"/>
            <a:chExt cx="9339036" cy="6858000"/>
          </a:xfrm>
        </p:grpSpPr>
        <p:pic>
          <p:nvPicPr>
            <p:cNvPr id="6" name="Picture 2" descr="C:\Users\Eleni\Desktop\vacaciones 15\Diapositiva91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4508" y="0"/>
              <a:ext cx="9339036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2" descr="http://3.bp.blogspot.com/-GDHx5CFsbvo/Uad7GI1tJUI/AAAAAAAAH1k/3CfEw1L8NSM/s1600/1291642613_sexy_girl_009.jp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10000" b="99000" l="1125" r="99813">
                          <a14:foregroundMark x1="7250" y1="90600" x2="3063" y2="96200"/>
                          <a14:foregroundMark x1="58396" y1="53817" x2="55723" y2="53817"/>
                          <a14:foregroundMark x1="80451" y1="84160" x2="78195" y2="85496"/>
                          <a14:foregroundMark x1="78195" y1="85496" x2="78195" y2="85496"/>
                          <a14:backgroundMark x1="5313" y1="37600" x2="71438" y2="35800"/>
                          <a14:backgroundMark x1="3063" y1="27400" x2="66750" y2="29100"/>
                          <a14:backgroundMark x1="8000" y1="47100" x2="13688" y2="84600"/>
                          <a14:backgroundMark x1="13938" y1="84600" x2="50688" y2="53000"/>
                          <a14:backgroundMark x1="97313" y1="11900" x2="99063" y2="34100"/>
                          <a14:backgroundMark x1="95375" y1="11900" x2="97313" y2="16500"/>
                          <a14:backgroundMark x1="70938" y1="90900" x2="96313" y2="87400"/>
                          <a14:backgroundMark x1="68375" y1="90900" x2="65563" y2="93800"/>
                          <a14:backgroundMark x1="22625" y1="97800" x2="40375" y2="95100"/>
                          <a14:backgroundMark x1="82289" y1="82061" x2="76441" y2="84542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83264" y="1892586"/>
              <a:ext cx="6998146" cy="46830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294834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550">
        <p14:ripple/>
      </p:transition>
    </mc:Choice>
    <mc:Fallback xmlns="">
      <p:transition spd="slow" advTm="2055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1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Eleni\Desktop\vacaciones 15\Diapositiva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www.despegar.com.ar/blog/wp-content/uploads/2014/11/vacaciones-2015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9922" b="100000" l="14551" r="96484">
                        <a14:backgroundMark x1="48340" y1="43490" x2="48340" y2="45833"/>
                        <a14:backgroundMark x1="61230" y1="44141" x2="62500" y2="44531"/>
                        <a14:backgroundMark x1="47363" y1="63542" x2="47363" y2="63542"/>
                        <a14:backgroundMark x1="47363" y1="63542" x2="47363" y2="6354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353"/>
          <a:stretch/>
        </p:blipFill>
        <p:spPr bwMode="auto">
          <a:xfrm>
            <a:off x="148317" y="1268760"/>
            <a:ext cx="6383366" cy="5589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Eleni\Desktop\vacaciones 15\Diapositiva5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90" y="-171400"/>
            <a:ext cx="914689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0444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9986">
        <p14:ripple/>
      </p:transition>
    </mc:Choice>
    <mc:Fallback xmlns="">
      <p:transition spd="slow" advTm="1998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8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5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" fill="hold">
                                          <p:stCondLst>
                                            <p:cond delay="783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" fill="hold">
                                          <p:stCondLst>
                                            <p:cond delay="156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" fill="hold">
                                          <p:stCondLst>
                                            <p:cond delay="23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Eleni\Desktop\vacaciones 15\Diapositiva1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Eleni\Desktop\vacaciones 15\Diapositiva9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640"/>
            <a:ext cx="9144000" cy="6865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9181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882">
        <p14:ripple/>
      </p:transition>
    </mc:Choice>
    <mc:Fallback xmlns="">
      <p:transition spd="slow" advTm="2088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" decel="100000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200" accel="100000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Eleni\Desktop\vacaciones 15\Diapositiva5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Eleni\Desktop\vacaciones 15\Diapositiva7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384" y="0"/>
            <a:ext cx="914400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2034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1937">
        <p14:ripple/>
      </p:transition>
    </mc:Choice>
    <mc:Fallback xmlns="">
      <p:transition spd="slow" advTm="2193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4" presetClass="entr" presetSubtype="1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8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5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8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8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1 Grupo"/>
          <p:cNvGrpSpPr/>
          <p:nvPr/>
        </p:nvGrpSpPr>
        <p:grpSpPr>
          <a:xfrm>
            <a:off x="0" y="0"/>
            <a:ext cx="9144000" cy="7126584"/>
            <a:chOff x="0" y="0"/>
            <a:chExt cx="9144000" cy="7126584"/>
          </a:xfrm>
        </p:grpSpPr>
        <p:pic>
          <p:nvPicPr>
            <p:cNvPr id="8194" name="Picture 2" descr="C:\Users\Eleni\Desktop\vacaciones 15\Diapositiva96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" name="Picture 2" descr="http://soporte.pandasecurity.com/blog/wp-content/uploads/2012/07/summer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2601" b="89595" l="9827" r="94990">
                          <a14:foregroundMark x1="27360" y1="85549" x2="27360" y2="85549"/>
                          <a14:foregroundMark x1="30443" y1="87572" x2="30443" y2="87572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21160" y="5157192"/>
              <a:ext cx="3222840" cy="19693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" name="4 Grupo"/>
          <p:cNvGrpSpPr/>
          <p:nvPr/>
        </p:nvGrpSpPr>
        <p:grpSpPr>
          <a:xfrm>
            <a:off x="-31254" y="-151273"/>
            <a:ext cx="9175254" cy="7277857"/>
            <a:chOff x="-145989" y="-171399"/>
            <a:chExt cx="9324528" cy="7029400"/>
          </a:xfrm>
        </p:grpSpPr>
        <p:grpSp>
          <p:nvGrpSpPr>
            <p:cNvPr id="6" name="5 Grupo"/>
            <p:cNvGrpSpPr/>
            <p:nvPr/>
          </p:nvGrpSpPr>
          <p:grpSpPr>
            <a:xfrm>
              <a:off x="-145989" y="-171399"/>
              <a:ext cx="9324528" cy="7029400"/>
              <a:chOff x="-145989" y="-171399"/>
              <a:chExt cx="9324528" cy="7029400"/>
            </a:xfrm>
          </p:grpSpPr>
          <p:pic>
            <p:nvPicPr>
              <p:cNvPr id="8" name="Picture 6" descr="C:\Users\Eleni\Desktop\Pps hacer paisajes\Gifs\Ceremonias de puestas\Copias de Austria\copias eva maria\Diapositiva50 (Copiar).JPG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145989" y="-171399"/>
                <a:ext cx="9324528" cy="70294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9" name="Picture 2" descr="http://imagenesyfrasesparafacebook.com/wp-content/uploads/2014/10/06612d7abea630a7489913572a9d1e54.jpg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BEBA8EAE-BF5A-486C-A8C5-ECC9F3942E4B}">
                    <a14:imgProps xmlns:a14="http://schemas.microsoft.com/office/drawing/2010/main">
                      <a14:imgLayer r:embed="rId7">
                        <a14:imgEffect>
                          <a14:backgroundRemoval t="791" b="97740" l="10000" r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430723" y="1916832"/>
                <a:ext cx="2096514" cy="377372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7" name="Picture 6" descr="http://3.bp.blogspot.com/-BK30sDM7ozQ/T-9BrcpBohI/AAAAAAAAHIA/Z6Tz5GKp2xc/s1600/animation46ti1.gif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23728" y="401303"/>
              <a:ext cx="2599928" cy="183553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316369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9037">
        <p14:ripple/>
      </p:transition>
    </mc:Choice>
    <mc:Fallback xmlns="">
      <p:transition spd="slow" advTm="1903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ntr" presetSubtype="9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0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Eleni\Desktop\vacaciones 15\Diapositiva1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http://i41.tinypic.com/xzrlg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060847"/>
            <a:ext cx="2499035" cy="4889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Eleni\Desktop\vacaciones 15\Diapositiva10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11" y="-47553"/>
            <a:ext cx="9207403" cy="6905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4317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7516">
        <p14:ripple/>
      </p:transition>
    </mc:Choice>
    <mc:Fallback xmlns="">
      <p:transition spd="slow" advTm="2751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8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8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Eleni\Desktop\vacaciones 15\Diapositiva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 rot="20273890">
            <a:off x="1829386" y="2767280"/>
            <a:ext cx="3028395" cy="13234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Above"/>
              <a:lightRig rig="threePt" dir="t"/>
            </a:scene3d>
          </a:bodyPr>
          <a:lstStyle/>
          <a:p>
            <a:r>
              <a:rPr lang="es-ES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lonna MT" panose="04020805060202030203" pitchFamily="82" charset="0"/>
              </a:rPr>
              <a:t>Feliz Verano  les deseo</a:t>
            </a:r>
          </a:p>
          <a:p>
            <a:r>
              <a:rPr lang="es-ES" sz="2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lonna MT" panose="04020805060202030203" pitchFamily="82" charset="0"/>
              </a:rPr>
              <a:t>a</a:t>
            </a:r>
            <a:r>
              <a:rPr lang="es-ES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lonna MT" panose="04020805060202030203" pitchFamily="82" charset="0"/>
              </a:rPr>
              <a:t> </a:t>
            </a:r>
            <a:r>
              <a:rPr lang="es-ES" sz="20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lonna MT" panose="04020805060202030203" pitchFamily="82" charset="0"/>
              </a:rPr>
              <a:t>tod@s</a:t>
            </a:r>
            <a:r>
              <a:rPr lang="es-ES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lonna MT" panose="04020805060202030203" pitchFamily="82" charset="0"/>
              </a:rPr>
              <a:t>  los  que  vean</a:t>
            </a:r>
          </a:p>
          <a:p>
            <a:r>
              <a:rPr lang="es-ES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lonna MT" panose="04020805060202030203" pitchFamily="82" charset="0"/>
              </a:rPr>
              <a:t>este </a:t>
            </a:r>
            <a:r>
              <a:rPr lang="es-ES" sz="20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lonna MT" panose="04020805060202030203" pitchFamily="82" charset="0"/>
              </a:rPr>
              <a:t>pps</a:t>
            </a:r>
            <a:r>
              <a:rPr lang="es-ES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lonna MT" panose="04020805060202030203" pitchFamily="82" charset="0"/>
              </a:rPr>
              <a:t> .</a:t>
            </a:r>
          </a:p>
          <a:p>
            <a:r>
              <a:rPr lang="es-ES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lonna MT" panose="04020805060202030203" pitchFamily="82" charset="0"/>
              </a:rPr>
              <a:t>Saluditos Helen.</a:t>
            </a:r>
            <a:endParaRPr lang="es-ES" sz="20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lonna MT" panose="04020805060202030203" pitchFamily="82" charset="0"/>
            </a:endParaRPr>
          </a:p>
        </p:txBody>
      </p:sp>
      <p:pic>
        <p:nvPicPr>
          <p:cNvPr id="5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245735">
            <a:off x="6465119" y="5653822"/>
            <a:ext cx="2106921" cy="865635"/>
          </a:xfrm>
          <a:prstGeom prst="rect">
            <a:avLst/>
          </a:prstGeom>
          <a:noFill/>
        </p:spPr>
      </p:pic>
      <p:pic>
        <p:nvPicPr>
          <p:cNvPr id="6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37642"/>
            <a:ext cx="1628775" cy="1347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Eleni\Desktop\vacaciones 15\Diapositiva11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4400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4276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1397">
        <p14:ripple/>
      </p:transition>
    </mc:Choice>
    <mc:Fallback xmlns="">
      <p:transition spd="slow" advTm="4139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8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8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1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1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3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3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3775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1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27265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14:ripple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771</TotalTime>
  <Words>38</Words>
  <Application>Microsoft Office PowerPoint</Application>
  <PresentationFormat>Presentación en pantalla (4:3)</PresentationFormat>
  <Paragraphs>9</Paragraphs>
  <Slides>21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3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HELEN - BRUJI</dc:creator>
  <cp:lastModifiedBy>Usuario</cp:lastModifiedBy>
  <cp:revision>61</cp:revision>
  <dcterms:created xsi:type="dcterms:W3CDTF">2015-07-15T16:23:49Z</dcterms:created>
  <dcterms:modified xsi:type="dcterms:W3CDTF">2015-07-21T23:42:06Z</dcterms:modified>
</cp:coreProperties>
</file>