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81" r:id="rId3"/>
    <p:sldId id="320" r:id="rId4"/>
    <p:sldId id="367" r:id="rId5"/>
    <p:sldId id="361" r:id="rId6"/>
    <p:sldId id="333" r:id="rId7"/>
    <p:sldId id="297" r:id="rId8"/>
    <p:sldId id="370" r:id="rId9"/>
    <p:sldId id="369" r:id="rId10"/>
    <p:sldId id="343" r:id="rId11"/>
    <p:sldId id="324" r:id="rId12"/>
    <p:sldId id="368" r:id="rId13"/>
    <p:sldId id="306" r:id="rId14"/>
    <p:sldId id="322" r:id="rId15"/>
    <p:sldId id="331" r:id="rId16"/>
    <p:sldId id="285" r:id="rId17"/>
    <p:sldId id="304" r:id="rId18"/>
    <p:sldId id="263" r:id="rId19"/>
    <p:sldId id="321" r:id="rId20"/>
    <p:sldId id="278" r:id="rId21"/>
    <p:sldId id="371" r:id="rId22"/>
  </p:sldIdLst>
  <p:sldSz cx="10477500" cy="6840538"/>
  <p:notesSz cx="6858000" cy="9144000"/>
  <p:defaultTextStyle>
    <a:defPPr>
      <a:defRPr lang="es-ES"/>
    </a:defPPr>
    <a:lvl1pPr marL="0" algn="l" defTabSz="9795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89753" algn="l" defTabSz="9795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79505" algn="l" defTabSz="9795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69258" algn="l" defTabSz="9795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59011" algn="l" defTabSz="9795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48763" algn="l" defTabSz="9795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38516" algn="l" defTabSz="9795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28268" algn="l" defTabSz="9795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18021" algn="l" defTabSz="9795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uuU85Pxk07g7+uLjODPjg==" hashData="w9r98J0g0B3TQlAhNBO5KxU+rT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672" y="78"/>
      </p:cViewPr>
      <p:guideLst>
        <p:guide orient="horz" pos="2155"/>
        <p:guide pos="330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2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032DA9-4421-4181-8CEB-67DC33DCF39C}" type="datetimeFigureOut">
              <a:rPr lang="es-ES" smtClean="0"/>
              <a:t>19/09/2016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3275" y="685800"/>
            <a:ext cx="52514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C54E6C-B950-4D0F-9A0B-A1CFD84755D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2042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7950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89753" algn="l" defTabSz="97950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79505" algn="l" defTabSz="97950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69258" algn="l" defTabSz="97950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59011" algn="l" defTabSz="97950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48763" algn="l" defTabSz="97950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38516" algn="l" defTabSz="97950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428268" algn="l" defTabSz="97950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918021" algn="l" defTabSz="97950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814" y="2125001"/>
            <a:ext cx="8905875" cy="1466283"/>
          </a:xfrm>
          <a:prstGeom prst="rect">
            <a:avLst/>
          </a:prstGeom>
        </p:spPr>
        <p:txBody>
          <a:bodyPr lIns="97951" tIns="48975" rIns="97951" bIns="489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1626" y="3876305"/>
            <a:ext cx="7334250" cy="1748138"/>
          </a:xfrm>
          <a:prstGeom prst="rect">
            <a:avLst/>
          </a:prstGeom>
        </p:spPr>
        <p:txBody>
          <a:bodyPr lIns="97951" tIns="48975" rIns="97951" bIns="48975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9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9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9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8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82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523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1ABCE330-E193-4683-88AA-E5BC43F248BA}" type="datetimeFigureOut">
              <a:rPr lang="es-ES" smtClean="0"/>
              <a:t>19/09/2016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79813" y="6340167"/>
            <a:ext cx="3317875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08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512C1062-C903-409F-AA14-9F0BC702D65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031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9000">
        <p14:glitter pattern="hexagon"/>
      </p:transition>
    </mc:Choice>
    <mc:Fallback>
      <p:transition spd="slow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273940"/>
            <a:ext cx="9429750" cy="1140089"/>
          </a:xfrm>
          <a:prstGeom prst="rect">
            <a:avLst/>
          </a:prstGeom>
        </p:spPr>
        <p:txBody>
          <a:bodyPr lIns="97951" tIns="48975" rIns="97951" bIns="489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3875" y="1596126"/>
            <a:ext cx="9429750" cy="4514439"/>
          </a:xfrm>
          <a:prstGeom prst="rect">
            <a:avLst/>
          </a:prstGeom>
        </p:spPr>
        <p:txBody>
          <a:bodyPr lIns="97951" tIns="48975" rIns="97951" bIns="48975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523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1ABCE330-E193-4683-88AA-E5BC43F248BA}" type="datetimeFigureOut">
              <a:rPr lang="es-ES" smtClean="0"/>
              <a:t>19/09/2016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79813" y="6340167"/>
            <a:ext cx="3317875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08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512C1062-C903-409F-AA14-9F0BC702D65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7334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9000">
        <p14:glitter pattern="hexagon"/>
      </p:transition>
    </mc:Choice>
    <mc:Fallback>
      <p:transition spd="slow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651" y="4395680"/>
            <a:ext cx="8905875" cy="1358607"/>
          </a:xfrm>
          <a:prstGeom prst="rect">
            <a:avLst/>
          </a:prstGeom>
        </p:spPr>
        <p:txBody>
          <a:bodyPr lIns="97951" tIns="48975" rIns="97951" bIns="48975" anchor="t"/>
          <a:lstStyle>
            <a:lvl1pPr algn="l">
              <a:defRPr sz="43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7651" y="2899312"/>
            <a:ext cx="8905875" cy="1496367"/>
          </a:xfrm>
          <a:prstGeom prst="rect">
            <a:avLst/>
          </a:prstGeom>
        </p:spPr>
        <p:txBody>
          <a:bodyPr lIns="97951" tIns="48975" rIns="97951" bIns="48975"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97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95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92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901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876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85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82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80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523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1ABCE330-E193-4683-88AA-E5BC43F248BA}" type="datetimeFigureOut">
              <a:rPr lang="es-ES" smtClean="0"/>
              <a:t>19/09/2016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79813" y="6340167"/>
            <a:ext cx="3317875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08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512C1062-C903-409F-AA14-9F0BC702D65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97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9000">
        <p14:glitter pattern="hexagon"/>
      </p:transition>
    </mc:Choice>
    <mc:Fallback>
      <p:transition spd="slow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273940"/>
            <a:ext cx="9429750" cy="1140089"/>
          </a:xfrm>
          <a:prstGeom prst="rect">
            <a:avLst/>
          </a:prstGeom>
        </p:spPr>
        <p:txBody>
          <a:bodyPr lIns="97951" tIns="48975" rIns="97951" bIns="489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3875" y="1596126"/>
            <a:ext cx="4627563" cy="4514439"/>
          </a:xfrm>
          <a:prstGeom prst="rect">
            <a:avLst/>
          </a:prstGeom>
        </p:spPr>
        <p:txBody>
          <a:bodyPr lIns="97951" tIns="48975" rIns="97951" bIns="48975"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26063" y="1596126"/>
            <a:ext cx="4627563" cy="4514439"/>
          </a:xfrm>
          <a:prstGeom prst="rect">
            <a:avLst/>
          </a:prstGeom>
        </p:spPr>
        <p:txBody>
          <a:bodyPr lIns="97951" tIns="48975" rIns="97951" bIns="48975"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23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1ABCE330-E193-4683-88AA-E5BC43F248BA}" type="datetimeFigureOut">
              <a:rPr lang="es-ES" smtClean="0"/>
              <a:t>19/09/2016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79813" y="6340167"/>
            <a:ext cx="3317875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08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512C1062-C903-409F-AA14-9F0BC702D65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2574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9000">
        <p14:glitter pattern="hexagon"/>
      </p:transition>
    </mc:Choice>
    <mc:Fallback>
      <p:transition spd="slow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273940"/>
            <a:ext cx="9429750" cy="1140089"/>
          </a:xfrm>
          <a:prstGeom prst="rect">
            <a:avLst/>
          </a:prstGeom>
        </p:spPr>
        <p:txBody>
          <a:bodyPr lIns="97951" tIns="48975" rIns="97951" bIns="48975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3876" y="1531205"/>
            <a:ext cx="4629382" cy="638133"/>
          </a:xfrm>
          <a:prstGeom prst="rect">
            <a:avLst/>
          </a:prstGeom>
        </p:spPr>
        <p:txBody>
          <a:bodyPr lIns="97951" tIns="48975" rIns="97951" bIns="48975" anchor="b"/>
          <a:lstStyle>
            <a:lvl1pPr marL="0" indent="0">
              <a:buNone/>
              <a:defRPr sz="2600" b="1"/>
            </a:lvl1pPr>
            <a:lvl2pPr marL="489753" indent="0">
              <a:buNone/>
              <a:defRPr sz="2100" b="1"/>
            </a:lvl2pPr>
            <a:lvl3pPr marL="979505" indent="0">
              <a:buNone/>
              <a:defRPr sz="1900" b="1"/>
            </a:lvl3pPr>
            <a:lvl4pPr marL="1469258" indent="0">
              <a:buNone/>
              <a:defRPr sz="1700" b="1"/>
            </a:lvl4pPr>
            <a:lvl5pPr marL="1959011" indent="0">
              <a:buNone/>
              <a:defRPr sz="1700" b="1"/>
            </a:lvl5pPr>
            <a:lvl6pPr marL="2448763" indent="0">
              <a:buNone/>
              <a:defRPr sz="1700" b="1"/>
            </a:lvl6pPr>
            <a:lvl7pPr marL="2938516" indent="0">
              <a:buNone/>
              <a:defRPr sz="1700" b="1"/>
            </a:lvl7pPr>
            <a:lvl8pPr marL="3428268" indent="0">
              <a:buNone/>
              <a:defRPr sz="1700" b="1"/>
            </a:lvl8pPr>
            <a:lvl9pPr marL="3918021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3876" y="2169338"/>
            <a:ext cx="4629382" cy="3941227"/>
          </a:xfrm>
          <a:prstGeom prst="rect">
            <a:avLst/>
          </a:prstGeom>
        </p:spPr>
        <p:txBody>
          <a:bodyPr lIns="97951" tIns="48975" rIns="97951" bIns="48975"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22425" y="1531205"/>
            <a:ext cx="4631201" cy="638133"/>
          </a:xfrm>
          <a:prstGeom prst="rect">
            <a:avLst/>
          </a:prstGeom>
        </p:spPr>
        <p:txBody>
          <a:bodyPr lIns="97951" tIns="48975" rIns="97951" bIns="48975" anchor="b"/>
          <a:lstStyle>
            <a:lvl1pPr marL="0" indent="0">
              <a:buNone/>
              <a:defRPr sz="2600" b="1"/>
            </a:lvl1pPr>
            <a:lvl2pPr marL="489753" indent="0">
              <a:buNone/>
              <a:defRPr sz="2100" b="1"/>
            </a:lvl2pPr>
            <a:lvl3pPr marL="979505" indent="0">
              <a:buNone/>
              <a:defRPr sz="1900" b="1"/>
            </a:lvl3pPr>
            <a:lvl4pPr marL="1469258" indent="0">
              <a:buNone/>
              <a:defRPr sz="1700" b="1"/>
            </a:lvl4pPr>
            <a:lvl5pPr marL="1959011" indent="0">
              <a:buNone/>
              <a:defRPr sz="1700" b="1"/>
            </a:lvl5pPr>
            <a:lvl6pPr marL="2448763" indent="0">
              <a:buNone/>
              <a:defRPr sz="1700" b="1"/>
            </a:lvl6pPr>
            <a:lvl7pPr marL="2938516" indent="0">
              <a:buNone/>
              <a:defRPr sz="1700" b="1"/>
            </a:lvl7pPr>
            <a:lvl8pPr marL="3428268" indent="0">
              <a:buNone/>
              <a:defRPr sz="1700" b="1"/>
            </a:lvl8pPr>
            <a:lvl9pPr marL="3918021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22425" y="2169338"/>
            <a:ext cx="4631201" cy="3941227"/>
          </a:xfrm>
          <a:prstGeom prst="rect">
            <a:avLst/>
          </a:prstGeom>
        </p:spPr>
        <p:txBody>
          <a:bodyPr lIns="97951" tIns="48975" rIns="97951" bIns="48975"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523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1ABCE330-E193-4683-88AA-E5BC43F248BA}" type="datetimeFigureOut">
              <a:rPr lang="es-ES" smtClean="0"/>
              <a:t>19/09/2016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79813" y="6340167"/>
            <a:ext cx="3317875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08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512C1062-C903-409F-AA14-9F0BC702D65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9212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9000">
        <p14:glitter pattern="hexagon"/>
      </p:transition>
    </mc:Choice>
    <mc:Fallback>
      <p:transition spd="slow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273940"/>
            <a:ext cx="9429750" cy="1140089"/>
          </a:xfrm>
          <a:prstGeom prst="rect">
            <a:avLst/>
          </a:prstGeom>
        </p:spPr>
        <p:txBody>
          <a:bodyPr lIns="97951" tIns="48975" rIns="97951" bIns="489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523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1ABCE330-E193-4683-88AA-E5BC43F248BA}" type="datetimeFigureOut">
              <a:rPr lang="es-ES" smtClean="0"/>
              <a:t>19/09/2016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79813" y="6340167"/>
            <a:ext cx="3317875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08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512C1062-C903-409F-AA14-9F0BC702D65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9324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9000">
        <p14:glitter pattern="hexagon"/>
      </p:transition>
    </mc:Choice>
    <mc:Fallback>
      <p:transition spd="slow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523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1ABCE330-E193-4683-88AA-E5BC43F248BA}" type="datetimeFigureOut">
              <a:rPr lang="es-ES" smtClean="0"/>
              <a:t>19/09/2016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79813" y="6340167"/>
            <a:ext cx="3317875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08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512C1062-C903-409F-AA14-9F0BC702D65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8507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9000">
        <p14:glitter pattern="hexagon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7" y="272355"/>
            <a:ext cx="3447025" cy="1159092"/>
          </a:xfrm>
          <a:prstGeom prst="rect">
            <a:avLst/>
          </a:prstGeom>
        </p:spPr>
        <p:txBody>
          <a:bodyPr lIns="97951" tIns="48975" rIns="97951" bIns="48975" anchor="b"/>
          <a:lstStyle>
            <a:lvl1pPr algn="l">
              <a:defRPr sz="2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96412" y="272355"/>
            <a:ext cx="5857214" cy="5838210"/>
          </a:xfrm>
          <a:prstGeom prst="rect">
            <a:avLst/>
          </a:prstGeom>
        </p:spPr>
        <p:txBody>
          <a:bodyPr lIns="97951" tIns="48975" rIns="97951" bIns="48975"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3877" y="1431446"/>
            <a:ext cx="3447025" cy="4679118"/>
          </a:xfrm>
          <a:prstGeom prst="rect">
            <a:avLst/>
          </a:prstGeom>
        </p:spPr>
        <p:txBody>
          <a:bodyPr lIns="97951" tIns="48975" rIns="97951" bIns="48975"/>
          <a:lstStyle>
            <a:lvl1pPr marL="0" indent="0">
              <a:buNone/>
              <a:defRPr sz="1500"/>
            </a:lvl1pPr>
            <a:lvl2pPr marL="489753" indent="0">
              <a:buNone/>
              <a:defRPr sz="1300"/>
            </a:lvl2pPr>
            <a:lvl3pPr marL="979505" indent="0">
              <a:buNone/>
              <a:defRPr sz="1100"/>
            </a:lvl3pPr>
            <a:lvl4pPr marL="1469258" indent="0">
              <a:buNone/>
              <a:defRPr sz="1000"/>
            </a:lvl4pPr>
            <a:lvl5pPr marL="1959011" indent="0">
              <a:buNone/>
              <a:defRPr sz="1000"/>
            </a:lvl5pPr>
            <a:lvl6pPr marL="2448763" indent="0">
              <a:buNone/>
              <a:defRPr sz="1000"/>
            </a:lvl6pPr>
            <a:lvl7pPr marL="2938516" indent="0">
              <a:buNone/>
              <a:defRPr sz="1000"/>
            </a:lvl7pPr>
            <a:lvl8pPr marL="3428268" indent="0">
              <a:buNone/>
              <a:defRPr sz="1000"/>
            </a:lvl8pPr>
            <a:lvl9pPr marL="391802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23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1ABCE330-E193-4683-88AA-E5BC43F248BA}" type="datetimeFigureOut">
              <a:rPr lang="es-ES" smtClean="0"/>
              <a:t>19/09/2016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79813" y="6340167"/>
            <a:ext cx="3317875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08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512C1062-C903-409F-AA14-9F0BC702D65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5855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9000">
        <p14:glitter pattern="hexagon"/>
      </p:transition>
    </mc:Choice>
    <mc:Fallback>
      <p:transition spd="slow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53664" y="4788377"/>
            <a:ext cx="6286500" cy="565295"/>
          </a:xfrm>
          <a:prstGeom prst="rect">
            <a:avLst/>
          </a:prstGeom>
        </p:spPr>
        <p:txBody>
          <a:bodyPr lIns="97951" tIns="48975" rIns="97951" bIns="48975" anchor="b"/>
          <a:lstStyle>
            <a:lvl1pPr algn="l">
              <a:defRPr sz="2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53664" y="611216"/>
            <a:ext cx="6286500" cy="4104323"/>
          </a:xfrm>
          <a:prstGeom prst="rect">
            <a:avLst/>
          </a:prstGeom>
        </p:spPr>
        <p:txBody>
          <a:bodyPr lIns="97951" tIns="48975" rIns="97951" bIns="48975"/>
          <a:lstStyle>
            <a:lvl1pPr marL="0" indent="0">
              <a:buNone/>
              <a:defRPr sz="3400"/>
            </a:lvl1pPr>
            <a:lvl2pPr marL="489753" indent="0">
              <a:buNone/>
              <a:defRPr sz="3000"/>
            </a:lvl2pPr>
            <a:lvl3pPr marL="979505" indent="0">
              <a:buNone/>
              <a:defRPr sz="2600"/>
            </a:lvl3pPr>
            <a:lvl4pPr marL="1469258" indent="0">
              <a:buNone/>
              <a:defRPr sz="2100"/>
            </a:lvl4pPr>
            <a:lvl5pPr marL="1959011" indent="0">
              <a:buNone/>
              <a:defRPr sz="2100"/>
            </a:lvl5pPr>
            <a:lvl6pPr marL="2448763" indent="0">
              <a:buNone/>
              <a:defRPr sz="2100"/>
            </a:lvl6pPr>
            <a:lvl7pPr marL="2938516" indent="0">
              <a:buNone/>
              <a:defRPr sz="2100"/>
            </a:lvl7pPr>
            <a:lvl8pPr marL="3428268" indent="0">
              <a:buNone/>
              <a:defRPr sz="2100"/>
            </a:lvl8pPr>
            <a:lvl9pPr marL="3918021" indent="0">
              <a:buNone/>
              <a:defRPr sz="21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53664" y="5353671"/>
            <a:ext cx="6286500" cy="802813"/>
          </a:xfrm>
          <a:prstGeom prst="rect">
            <a:avLst/>
          </a:prstGeom>
        </p:spPr>
        <p:txBody>
          <a:bodyPr lIns="97951" tIns="48975" rIns="97951" bIns="48975"/>
          <a:lstStyle>
            <a:lvl1pPr marL="0" indent="0">
              <a:buNone/>
              <a:defRPr sz="1500"/>
            </a:lvl1pPr>
            <a:lvl2pPr marL="489753" indent="0">
              <a:buNone/>
              <a:defRPr sz="1300"/>
            </a:lvl2pPr>
            <a:lvl3pPr marL="979505" indent="0">
              <a:buNone/>
              <a:defRPr sz="1100"/>
            </a:lvl3pPr>
            <a:lvl4pPr marL="1469258" indent="0">
              <a:buNone/>
              <a:defRPr sz="1000"/>
            </a:lvl4pPr>
            <a:lvl5pPr marL="1959011" indent="0">
              <a:buNone/>
              <a:defRPr sz="1000"/>
            </a:lvl5pPr>
            <a:lvl6pPr marL="2448763" indent="0">
              <a:buNone/>
              <a:defRPr sz="1000"/>
            </a:lvl6pPr>
            <a:lvl7pPr marL="2938516" indent="0">
              <a:buNone/>
              <a:defRPr sz="1000"/>
            </a:lvl7pPr>
            <a:lvl8pPr marL="3428268" indent="0">
              <a:buNone/>
              <a:defRPr sz="1000"/>
            </a:lvl8pPr>
            <a:lvl9pPr marL="391802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23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1ABCE330-E193-4683-88AA-E5BC43F248BA}" type="datetimeFigureOut">
              <a:rPr lang="es-ES" smtClean="0"/>
              <a:t>19/09/2016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79813" y="6340167"/>
            <a:ext cx="3317875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08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512C1062-C903-409F-AA14-9F0BC702D65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9195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9000">
        <p14:glitter pattern="hexagon"/>
      </p:transition>
    </mc:Choice>
    <mc:Fallback>
      <p:transition spd="slow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273940"/>
            <a:ext cx="9429750" cy="1140089"/>
          </a:xfrm>
          <a:prstGeom prst="rect">
            <a:avLst/>
          </a:prstGeom>
        </p:spPr>
        <p:txBody>
          <a:bodyPr lIns="97951" tIns="48975" rIns="97951" bIns="489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3875" y="1596126"/>
            <a:ext cx="9429750" cy="4514439"/>
          </a:xfrm>
          <a:prstGeom prst="rect">
            <a:avLst/>
          </a:prstGeom>
        </p:spPr>
        <p:txBody>
          <a:bodyPr vert="eaVert" lIns="97951" tIns="48975" rIns="97951" bIns="48975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523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1ABCE330-E193-4683-88AA-E5BC43F248BA}" type="datetimeFigureOut">
              <a:rPr lang="es-ES" smtClean="0"/>
              <a:t>19/09/2016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79813" y="6340167"/>
            <a:ext cx="3317875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08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512C1062-C903-409F-AA14-9F0BC702D65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0734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9000">
        <p14:glitter pattern="hexagon"/>
      </p:transition>
    </mc:Choice>
    <mc:Fallback>
      <p:transition spd="slow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96188" y="273940"/>
            <a:ext cx="2357437" cy="5836625"/>
          </a:xfrm>
          <a:prstGeom prst="rect">
            <a:avLst/>
          </a:prstGeom>
        </p:spPr>
        <p:txBody>
          <a:bodyPr vert="eaVert" lIns="97951" tIns="48975" rIns="97951" bIns="489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3875" y="273940"/>
            <a:ext cx="6897688" cy="5836625"/>
          </a:xfrm>
          <a:prstGeom prst="rect">
            <a:avLst/>
          </a:prstGeom>
        </p:spPr>
        <p:txBody>
          <a:bodyPr vert="eaVert" lIns="97951" tIns="48975" rIns="97951" bIns="48975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523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1ABCE330-E193-4683-88AA-E5BC43F248BA}" type="datetimeFigureOut">
              <a:rPr lang="es-ES" smtClean="0"/>
              <a:t>19/09/2016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79813" y="6340167"/>
            <a:ext cx="3317875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08875" y="6340167"/>
            <a:ext cx="2444750" cy="364195"/>
          </a:xfrm>
          <a:prstGeom prst="rect">
            <a:avLst/>
          </a:prstGeom>
        </p:spPr>
        <p:txBody>
          <a:bodyPr lIns="97951" tIns="48975" rIns="97951" bIns="48975"/>
          <a:lstStyle/>
          <a:p>
            <a:fld id="{512C1062-C903-409F-AA14-9F0BC702D65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74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9000">
        <p14:glitter pattern="hexagon"/>
      </p:transition>
    </mc:Choice>
    <mc:Fallback>
      <p:transition spd="slow" advTm="19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814" y="2125017"/>
            <a:ext cx="8905875" cy="1466282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1625" y="3876307"/>
            <a:ext cx="7334250" cy="1748138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28" indent="0" algn="ctr">
              <a:buNone/>
              <a:defRPr/>
            </a:lvl2pPr>
            <a:lvl3pPr marL="912062" indent="0" algn="ctr">
              <a:buNone/>
              <a:defRPr/>
            </a:lvl3pPr>
            <a:lvl4pPr marL="1368090" indent="0" algn="ctr">
              <a:buNone/>
              <a:defRPr/>
            </a:lvl4pPr>
            <a:lvl5pPr marL="1824119" indent="0" algn="ctr">
              <a:buNone/>
              <a:defRPr/>
            </a:lvl5pPr>
            <a:lvl6pPr marL="2280159" indent="0" algn="ctr">
              <a:buNone/>
              <a:defRPr/>
            </a:lvl6pPr>
            <a:lvl7pPr marL="2736180" indent="0" algn="ctr">
              <a:buNone/>
              <a:defRPr/>
            </a:lvl7pPr>
            <a:lvl8pPr marL="3192205" indent="0" algn="ctr">
              <a:buNone/>
              <a:defRPr/>
            </a:lvl8pPr>
            <a:lvl9pPr marL="36482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1670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80" y="273967"/>
            <a:ext cx="9429750" cy="114009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3880" y="1596126"/>
            <a:ext cx="9429750" cy="4514440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5180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650" y="4395684"/>
            <a:ext cx="8905875" cy="1358608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7650" y="2899316"/>
            <a:ext cx="8905875" cy="149636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4366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80" y="273967"/>
            <a:ext cx="9429750" cy="114009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3878" y="1596126"/>
            <a:ext cx="4627563" cy="45144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26066" y="1596126"/>
            <a:ext cx="4627563" cy="45144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2189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80" y="273967"/>
            <a:ext cx="9429750" cy="114009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3877" y="1531205"/>
            <a:ext cx="4629382" cy="638135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3877" y="2169342"/>
            <a:ext cx="4629382" cy="394122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22440" y="1531205"/>
            <a:ext cx="4631201" cy="638135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22440" y="2169342"/>
            <a:ext cx="4631201" cy="394122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7377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80" y="273967"/>
            <a:ext cx="9429750" cy="114009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5614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8851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941" y="272386"/>
            <a:ext cx="3447025" cy="1159092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96411" y="272361"/>
            <a:ext cx="5857214" cy="5838209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3941" y="1431479"/>
            <a:ext cx="3447025" cy="46791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72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53667" y="4788379"/>
            <a:ext cx="6286500" cy="565299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53667" y="611216"/>
            <a:ext cx="6286500" cy="4104323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53667" y="5353714"/>
            <a:ext cx="6286500" cy="802814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6413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80" y="273967"/>
            <a:ext cx="9429750" cy="114009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3880" y="1596126"/>
            <a:ext cx="9429750" cy="4514440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4439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96187" y="273979"/>
            <a:ext cx="2357438" cy="5836626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3875" y="273979"/>
            <a:ext cx="6897688" cy="5836626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393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8948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900" advTm="19000">
        <p14:glitter pattern="hexagon"/>
      </p:transition>
    </mc:Choice>
    <mc:Fallback>
      <p:transition spd="slow" advTm="19000">
        <p:fade/>
      </p:transition>
    </mc:Fallback>
  </mc:AlternateContent>
  <p:txStyles>
    <p:titleStyle>
      <a:lvl1pPr algn="ctr" defTabSz="979505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314" indent="-367314" algn="l" defTabSz="979505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5848" indent="-306095" algn="l" defTabSz="979505" rtl="0" eaLnBrk="1" latinLnBrk="0" hangingPunct="1">
        <a:spcBef>
          <a:spcPct val="20000"/>
        </a:spcBef>
        <a:buFont typeface="Arial" panose="020B0604020202020204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4382" indent="-244876" algn="l" defTabSz="97950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4134" indent="-244876" algn="l" defTabSz="979505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203887" indent="-244876" algn="l" defTabSz="979505" rtl="0" eaLnBrk="1" latinLnBrk="0" hangingPunct="1">
        <a:spcBef>
          <a:spcPct val="20000"/>
        </a:spcBef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93640" indent="-244876" algn="l" defTabSz="979505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83392" indent="-244876" algn="l" defTabSz="979505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73145" indent="-244876" algn="l" defTabSz="979505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62897" indent="-244876" algn="l" defTabSz="979505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795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9753" algn="l" defTabSz="9795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9505" algn="l" defTabSz="9795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9258" algn="l" defTabSz="9795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9011" algn="l" defTabSz="9795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8763" algn="l" defTabSz="9795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8516" algn="l" defTabSz="9795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268" algn="l" defTabSz="9795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18021" algn="l" defTabSz="9795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3875" y="6229337"/>
            <a:ext cx="2444750" cy="47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009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25" indent="-34202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50" indent="-28502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82" indent="-228015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104" indent="-22801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136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4.png"/><Relationship Id="rId4" Type="http://schemas.openxmlformats.org/officeDocument/2006/relationships/image" Target="../media/image5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66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Otoño fantasia\Diapositiva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50"/>
            <a:ext cx="10477500" cy="683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La llegada del Otoño\Diapositiv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50"/>
            <a:ext cx="10477500" cy="6835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3900201" y="4057966"/>
            <a:ext cx="1635848" cy="1191513"/>
          </a:xfrm>
          <a:prstGeom prst="rect">
            <a:avLst/>
          </a:prstGeom>
          <a:noFill/>
        </p:spPr>
        <p:txBody>
          <a:bodyPr wrap="square" lIns="97951" tIns="48975" rIns="97951" bIns="48975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7100" b="1" dirty="0">
                <a:ln w="38100">
                  <a:solidFill>
                    <a:srgbClr val="FFFF00"/>
                  </a:solidFill>
                  <a:prstDash val="dash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Y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3822303" y="5344478"/>
            <a:ext cx="3130192" cy="1191513"/>
          </a:xfrm>
          <a:prstGeom prst="rect">
            <a:avLst/>
          </a:prstGeom>
          <a:noFill/>
        </p:spPr>
        <p:txBody>
          <a:bodyPr wrap="square" lIns="97951" tIns="48975" rIns="97951" bIns="48975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7100" b="1" dirty="0">
                <a:ln w="38100">
                  <a:solidFill>
                    <a:srgbClr val="FFFF00"/>
                  </a:solidFill>
                  <a:prstDash val="dash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TÚ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4070287" y="1215910"/>
            <a:ext cx="1791643" cy="1191513"/>
          </a:xfrm>
          <a:prstGeom prst="rect">
            <a:avLst/>
          </a:prstGeom>
          <a:noFill/>
        </p:spPr>
        <p:txBody>
          <a:bodyPr wrap="square" lIns="97951" tIns="48975" rIns="97951" bIns="48975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7100" b="1" dirty="0">
                <a:ln w="38100">
                  <a:solidFill>
                    <a:srgbClr val="FFFF00"/>
                  </a:solidFill>
                  <a:prstDash val="dash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EL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2644832" y="2835462"/>
            <a:ext cx="4146586" cy="1191513"/>
          </a:xfrm>
          <a:prstGeom prst="rect">
            <a:avLst/>
          </a:prstGeom>
          <a:noFill/>
        </p:spPr>
        <p:txBody>
          <a:bodyPr wrap="square" lIns="97951" tIns="48975" rIns="97951" bIns="48975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7100" b="1" dirty="0">
                <a:ln w="38100">
                  <a:solidFill>
                    <a:srgbClr val="FFFF00"/>
                  </a:solidFill>
                  <a:prstDash val="dash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OTOÑO</a:t>
            </a:r>
          </a:p>
        </p:txBody>
      </p:sp>
      <p:pic>
        <p:nvPicPr>
          <p:cNvPr id="13" name="Picture 2" descr="C:\Users\Eleni\Desktop\ultimo escritorio\bellisima\0000A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113" b="93662" l="2817" r="936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37199">
            <a:off x="8542114" y="4979827"/>
            <a:ext cx="1920813" cy="192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586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6854">
        <p14:glitter pattern="hexagon"/>
        <p:sndAc>
          <p:stSnd loop="1">
            <p:snd r:embed="rId2" name="El Otoño y Tú.wav"/>
          </p:stSnd>
        </p:sndAc>
      </p:transition>
    </mc:Choice>
    <mc:Fallback>
      <p:transition spd="slow" advTm="26854">
        <p:fade/>
        <p:sndAc>
          <p:stSnd loop="1">
            <p:snd r:embed="rId2" name="El Otoño y Tú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La llegada del Otoño\Diapositiva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04775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6" descr="C:\Users\Eleni\Desktop\Otoño fantasia\Diapositiva3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12"/>
          <a:stretch/>
        </p:blipFill>
        <p:spPr bwMode="auto">
          <a:xfrm>
            <a:off x="-32967" y="-30694"/>
            <a:ext cx="10510468" cy="6871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La llegada del Otoño\Diapositiva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562" y="-30695"/>
            <a:ext cx="10510467" cy="6871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300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1101">
        <p14:glitter pattern="hexagon"/>
      </p:transition>
    </mc:Choice>
    <mc:Fallback>
      <p:transition spd="slow" advTm="211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0" y="1"/>
            <a:ext cx="10477500" cy="6960363"/>
            <a:chOff x="-1704" y="1"/>
            <a:chExt cx="10479204" cy="6960363"/>
          </a:xfrm>
        </p:grpSpPr>
        <p:pic>
          <p:nvPicPr>
            <p:cNvPr id="17410" name="Picture 2" descr="http://img0.liveinternet.ru/images/attach/c/6/93/458/93458542_f348bacf9c3f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04" y="1"/>
              <a:ext cx="10479204" cy="68614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4" descr="http://www.shoshan.cl/images/disenos/insertables/transparentes/hoja4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706037">
              <a:off x="-2775" y="5803076"/>
              <a:ext cx="1200150" cy="11144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4" descr="http://www.conversordeletras.com/fontgenerator/?text=pps+Helen&amp;size=22&amp;font=CloisterBlack&amp;color=777777&amp;a=ca181633ec47ab62a7734f7332f99c36"/>
            <p:cNvPicPr>
              <a:picLocks noChangeAspect="1" noChangeArrowheads="1"/>
            </p:cNvPicPr>
            <p:nvPr/>
          </p:nvPicPr>
          <p:blipFill rotWithShape="1">
            <a:blip r:embed="rId4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000"/>
            <a:stretch/>
          </p:blipFill>
          <p:spPr bwMode="auto">
            <a:xfrm>
              <a:off x="-1704" y="6221061"/>
              <a:ext cx="1087388" cy="1334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18" descr="C:\Users\Eleni\Desktop\La llegada del Otoño\Diapositiva7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850" y="0"/>
            <a:ext cx="10639350" cy="684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850" y="1"/>
            <a:ext cx="10639350" cy="688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1438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7133">
        <p14:glitter dir="r"/>
      </p:transition>
    </mc:Choice>
    <mc:Fallback>
      <p:transition spd="slow" advTm="271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 descr="C:\Users\Eleni\Desktop\La llegada del Otoño\Diapositiva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" y="1"/>
            <a:ext cx="10466215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775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El bosque en otoño\Diapositiva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842" y="1"/>
            <a:ext cx="10567343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08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5029">
        <p14:glitter dir="d"/>
      </p:transition>
    </mc:Choice>
    <mc:Fallback>
      <p:transition spd="slow" advTm="250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FFFF00"/>
            </a:gs>
            <a:gs pos="100000">
              <a:srgbClr val="FFC0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697"/>
            <a:ext cx="10500205" cy="6856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C:\Users\Eleni\Desktop\El bosque en otoño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732" y="-15696"/>
            <a:ext cx="10736089" cy="685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 descr="C:\Users\Eleni\Desktop\La llegada del Otoño\Diapositiva9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733" y="1"/>
            <a:ext cx="1073609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740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7143">
        <p14:glitter dir="u" pattern="hexagon"/>
      </p:transition>
    </mc:Choice>
    <mc:Fallback>
      <p:transition spd="slow" advTm="271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7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60000">
              <a:srgbClr val="00B050"/>
            </a:gs>
            <a:gs pos="80000">
              <a:srgbClr val="FFFF00"/>
            </a:gs>
            <a:gs pos="34000">
              <a:srgbClr val="FFFF00"/>
            </a:gs>
            <a:gs pos="100000">
              <a:srgbClr val="00B05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0" descr="C:\Users\Eleni\Desktop\Otoño fantasia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4775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El bosque en otoño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0477499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Otoño fantasia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1" y="-1"/>
            <a:ext cx="104775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85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6098">
        <p14:glitter dir="u" pattern="hexagon"/>
      </p:transition>
    </mc:Choice>
    <mc:Fallback>
      <p:transition spd="slow" advTm="260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El bosque en otoño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2"/>
            <a:ext cx="10477499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La llegada del Otoño\Diapositiva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7374"/>
            <a:ext cx="10477499" cy="684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La llegada del Otoño\Diapositiva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74"/>
            <a:ext cx="10477498" cy="685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952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1601">
        <p14:glitter/>
      </p:transition>
    </mc:Choice>
    <mc:Fallback>
      <p:transition spd="slow" advTm="216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Otoño fantasia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775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1" descr="C:\Users\Eleni\Desktop\Otoño fantasia\Diapositiva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477501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191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0190">
        <p14:glitter dir="u" pattern="hexagon"/>
      </p:transition>
    </mc:Choice>
    <mc:Fallback>
      <p:transition spd="slow" advTm="201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1" y="-356967"/>
            <a:ext cx="10477500" cy="7197506"/>
            <a:chOff x="1" y="-356967"/>
            <a:chExt cx="10477500" cy="7197506"/>
          </a:xfrm>
        </p:grpSpPr>
        <p:pic>
          <p:nvPicPr>
            <p:cNvPr id="2" name="Picture 4" descr="C:\Users\Eleni\Desktop\El bosque en otoño\Diapositiva3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-152312"/>
              <a:ext cx="10477500" cy="69928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8" name="Picture 6" descr="http://img-fotki.yandex.ru/get/5812/64520380.16/0_650cb_d4b6f362_L.jpg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2486" y="-356967"/>
              <a:ext cx="5616624" cy="5616624"/>
            </a:xfrm>
            <a:prstGeom prst="rect">
              <a:avLst/>
            </a:prstGeom>
            <a:noFill/>
            <a:effectLst>
              <a:softEdge rad="635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21" descr="C:\Users\Eleni\Desktop\Otoño fantasia\Diapositiva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03" y="-152312"/>
            <a:ext cx="10500103" cy="699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6" descr="C:\Users\Eleni\Desktop\Otoño fantasia\Diapositiva1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850" y="-152313"/>
            <a:ext cx="10639350" cy="699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9055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817">
        <p14:glitter pattern="hexagon"/>
      </p:transition>
    </mc:Choice>
    <mc:Fallback>
      <p:transition spd="slow" advTm="248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C:\Users\Eleni\Desktop\El bosque en otoño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4775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C:\Users\Eleni\Desktop\La llegada del Otoño\Diapositiva9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842" y="34"/>
            <a:ext cx="10729192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8" descr="C:\Users\Eleni\Desktop\Otoño fantasia\Diapositiva2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842" y="34"/>
            <a:ext cx="10729192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2410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3171">
        <p14:glitter dir="d"/>
      </p:transition>
    </mc:Choice>
    <mc:Fallback>
      <p:transition spd="slow" advTm="331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La llegada del Otoño\Diapositiva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850" y="1"/>
            <a:ext cx="1063935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4" descr="C:\Users\Eleni\Desktop\La llegada del Otoño\Diapositiva1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850" y="1"/>
            <a:ext cx="1063935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186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928">
        <p14:glitter dir="u"/>
      </p:transition>
    </mc:Choice>
    <mc:Fallback>
      <p:transition spd="slow" advTm="249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eave">
          <a:fgClr>
            <a:srgbClr val="FFC00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La llegada del Otoño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4775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4" descr="C:\Users\Eleni\Desktop\El bosque en otoño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477499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3" descr="C:\Users\Eleni\Desktop\El bosque en otoño\Diapositiva2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7"/>
          <a:stretch/>
        </p:blipFill>
        <p:spPr bwMode="auto">
          <a:xfrm>
            <a:off x="-1" y="11547"/>
            <a:ext cx="10477499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667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12">
        <p14:glitter dir="u" pattern="hexagon"/>
      </p:transition>
    </mc:Choice>
    <mc:Fallback>
      <p:transition spd="slow" advTm="2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6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60000">
              <a:srgbClr val="00B050"/>
            </a:gs>
            <a:gs pos="80000">
              <a:srgbClr val="FFC000"/>
            </a:gs>
            <a:gs pos="34000">
              <a:srgbClr val="FFC000"/>
            </a:gs>
            <a:gs pos="100000">
              <a:srgbClr val="00B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-377874" y="0"/>
            <a:ext cx="10855374" cy="6840538"/>
            <a:chOff x="-305866" y="1"/>
            <a:chExt cx="10783366" cy="6840538"/>
          </a:xfrm>
        </p:grpSpPr>
        <p:pic>
          <p:nvPicPr>
            <p:cNvPr id="2" name="Picture 6" descr="C:\Users\Eleni\Desktop\La llegada del Otoño\Diapositiva43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0477500" cy="68405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38" name="Picture 2" descr="http://otkrytki-animashki.ru/uploads/image/uploads_1/image_1244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05866" y="418551"/>
              <a:ext cx="5597401" cy="5449990"/>
            </a:xfrm>
            <a:prstGeom prst="rect">
              <a:avLst/>
            </a:prstGeom>
            <a:noFill/>
            <a:effectLst>
              <a:softEdge rad="635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7" descr="C:\Users\Eleni\Desktop\Otoño fantasia\Diapositiva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966" y="0"/>
            <a:ext cx="10547466" cy="684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0" descr="C:\Users\Eleni\Desktop\Otoño fantasia\Diapositiva4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966" y="1"/>
            <a:ext cx="10547466" cy="6848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837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9363">
        <p14:glitter dir="r"/>
      </p:transition>
    </mc:Choice>
    <mc:Fallback>
      <p:transition spd="slow" advTm="293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5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FFFF00"/>
            </a:gs>
            <a:gs pos="75000">
              <a:srgbClr val="92D050"/>
            </a:gs>
            <a:gs pos="100000">
              <a:srgbClr val="FFC00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La llegada del Otoño\Diapositiva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4775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C:\Users\Eleni\Desktop\El bosque en otoño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0477499" cy="684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El bosque en otoño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52312"/>
            <a:ext cx="10477500" cy="699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487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331">
        <p14:glitter dir="u"/>
      </p:transition>
    </mc:Choice>
    <mc:Fallback>
      <p:transition spd="slow" advTm="243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Otoño fantasia\Diapositiva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14"/>
          <a:stretch/>
        </p:blipFill>
        <p:spPr bwMode="auto">
          <a:xfrm>
            <a:off x="0" y="1"/>
            <a:ext cx="10477500" cy="6840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6" descr="C:\Users\Eleni\Desktop\Otoño fantasia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498"/>
            <a:ext cx="10477500" cy="6872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El bosque en otoño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906"/>
            <a:ext cx="10477500" cy="699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6" descr="C:\Users\Eleni\Desktop\Otoño fantasia\Diapositiva45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0" b="100000" l="44688" r="90000">
                        <a14:foregroundMark x1="65417" y1="10667" x2="69688" y2="14833"/>
                        <a14:foregroundMark x1="71146" y1="14000" x2="73021" y2="21500"/>
                        <a14:foregroundMark x1="66771" y1="9000" x2="66771" y2="9000"/>
                        <a14:foregroundMark x1="67604" y1="8333" x2="70417" y2="11000"/>
                        <a14:foregroundMark x1="73125" y1="18833" x2="73542" y2="22667"/>
                        <a14:backgroundMark x1="56771" y1="15167" x2="51042" y2="16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637" r="15887"/>
          <a:stretch/>
        </p:blipFill>
        <p:spPr bwMode="auto">
          <a:xfrm>
            <a:off x="4950718" y="2465019"/>
            <a:ext cx="2750138" cy="443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822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8989">
        <p14:glitter/>
      </p:transition>
    </mc:Choice>
    <mc:Fallback>
      <p:transition spd="slow" advTm="289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7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zigZag">
          <a:fgClr>
            <a:srgbClr val="FFFF00"/>
          </a:fgClr>
          <a:bgClr>
            <a:schemeClr val="accent2">
              <a:lumMod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Eleni\Desktop\La llegada del Otoño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4775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77500" cy="684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4" descr="C:\Users\Eleni\Desktop\Otoño fantasia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4775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20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1943">
        <p14:glitter dir="d" pattern="hexagon"/>
      </p:transition>
    </mc:Choice>
    <mc:Fallback>
      <p:transition spd="slow" advTm="219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4000">
              <a:srgbClr val="FFC000"/>
            </a:gs>
            <a:gs pos="33000">
              <a:schemeClr val="bg2">
                <a:lumMod val="90000"/>
              </a:schemeClr>
            </a:gs>
            <a:gs pos="75000">
              <a:srgbClr val="92D050"/>
            </a:gs>
            <a:gs pos="100000">
              <a:srgbClr val="FFC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C:\Users\Eleni\Desktop\Otoño fantasia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4775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Otoño fantasia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850" y="0"/>
            <a:ext cx="10639350" cy="694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5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8223">
        <p14:glitter dir="d"/>
      </p:transition>
    </mc:Choice>
    <mc:Fallback>
      <p:transition spd="slow" advTm="182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8000">
              <a:srgbClr val="00B050"/>
            </a:gs>
            <a:gs pos="44000">
              <a:srgbClr val="FFFF00"/>
            </a:gs>
            <a:gs pos="26000">
              <a:schemeClr val="accent6">
                <a:lumMod val="50000"/>
              </a:schemeClr>
            </a:gs>
            <a:gs pos="78000">
              <a:srgbClr val="FFFF00"/>
            </a:gs>
            <a:gs pos="100000">
              <a:schemeClr val="accent6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-153495" y="-254673"/>
            <a:ext cx="10936862" cy="7095212"/>
            <a:chOff x="-153495" y="-254673"/>
            <a:chExt cx="10936862" cy="7095212"/>
          </a:xfrm>
        </p:grpSpPr>
        <p:pic>
          <p:nvPicPr>
            <p:cNvPr id="2" name="Picture 7" descr="C:\Users\Eleni\Desktop\La llegada del Otoño\Diapositiva46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3495" y="1"/>
              <a:ext cx="10630995" cy="68405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268" name="Picture 4" descr="http://otkrytki-animashki.ru/uploads/thumb/uploads_1/image_1239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4815" y="-254673"/>
              <a:ext cx="4968552" cy="5112568"/>
            </a:xfrm>
            <a:prstGeom prst="rect">
              <a:avLst/>
            </a:prstGeom>
            <a:noFill/>
            <a:effectLst>
              <a:softEdge rad="635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" name="Picture 4" descr="C:\Users\Eleni\Desktop\Otoño fantasia\Diapositiv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494" y="-108122"/>
            <a:ext cx="10630994" cy="694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C:\Users\Eleni\Desktop\La llegada del Otoño\Diapositiva6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494" y="-108122"/>
            <a:ext cx="10630994" cy="694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474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2728">
        <p14:glitter dir="u" pattern="hexagon"/>
      </p:transition>
    </mc:Choice>
    <mc:Fallback>
      <p:transition spd="slow" advTm="227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Otoño fantasia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4775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782" y="443096"/>
            <a:ext cx="1519283" cy="1257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9" descr="C:\Users\Eleni\Desktop\Otoño fantasia\Diapositiva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4775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0000A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113" b="93662" l="2817" r="936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9070" y="4284365"/>
            <a:ext cx="1712590" cy="1712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116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3484">
        <p14:glitter dir="d" pattern="hexagon"/>
      </p:transition>
    </mc:Choice>
    <mc:Fallback>
      <p:transition spd="slow" advTm="234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96154"/>
            <a:ext cx="10477500" cy="22801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 sz="18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4149"/>
            <a:ext cx="10477500" cy="501639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 sz="18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0126" y="3"/>
            <a:ext cx="5588000" cy="1558123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0150"/>
            <a:ext cx="10477500" cy="2453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09688" y="4712382"/>
            <a:ext cx="3055938" cy="161558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sz="18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61129" y="4180346"/>
            <a:ext cx="2706688" cy="235618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27564" y="4864387"/>
            <a:ext cx="1397000" cy="98807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64265"/>
            <a:ext cx="611188" cy="5320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496308"/>
            <a:ext cx="611188" cy="5320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28346"/>
            <a:ext cx="611188" cy="5320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60388"/>
            <a:ext cx="611188" cy="5320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1636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2899">
        <p14:glitter pattern="hexagon"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1043</TotalTime>
  <Words>20</Words>
  <Application>Microsoft Office PowerPoint</Application>
  <PresentationFormat>Personalizado</PresentationFormat>
  <Paragraphs>6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keywords>La Belleza del Otoño</cp:keywords>
  <cp:lastModifiedBy>Usuario</cp:lastModifiedBy>
  <cp:revision>85</cp:revision>
  <dcterms:created xsi:type="dcterms:W3CDTF">2016-09-10T22:20:24Z</dcterms:created>
  <dcterms:modified xsi:type="dcterms:W3CDTF">2016-09-19T22:13:49Z</dcterms:modified>
</cp:coreProperties>
</file>