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94" r:id="rId3"/>
    <p:sldId id="257" r:id="rId4"/>
    <p:sldId id="286" r:id="rId5"/>
    <p:sldId id="285" r:id="rId6"/>
    <p:sldId id="262" r:id="rId7"/>
    <p:sldId id="263" r:id="rId8"/>
    <p:sldId id="265" r:id="rId9"/>
    <p:sldId id="267" r:id="rId10"/>
    <p:sldId id="268" r:id="rId11"/>
    <p:sldId id="269" r:id="rId12"/>
    <p:sldId id="292" r:id="rId13"/>
    <p:sldId id="293" r:id="rId14"/>
    <p:sldId id="291" r:id="rId15"/>
    <p:sldId id="273" r:id="rId16"/>
    <p:sldId id="274" r:id="rId17"/>
    <p:sldId id="272" r:id="rId18"/>
    <p:sldId id="271" r:id="rId19"/>
    <p:sldId id="275" r:id="rId20"/>
    <p:sldId id="283" r:id="rId21"/>
    <p:sldId id="288" r:id="rId22"/>
    <p:sldId id="289" r:id="rId2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+Jn8uqJSTG32tD2QO7a9w==" hashData="58HXslgkDTzYiP4nGfUJ5/0+o7B8BBtIuC7PQfb+t+8pEhypudahw/Hb2L5+7l9U+P2K58+PjCqfORJk2jppE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FF"/>
    <a:srgbClr val="FF0000"/>
    <a:srgbClr val="00FF00"/>
    <a:srgbClr val="2C4C6A"/>
    <a:srgbClr val="3E6B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09AD56-A8BC-48B7-AD32-BBBBDF642D22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1586E2-4060-43D5-B474-9F3A9CC4E29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40575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586E2-4060-43D5-B474-9F3A9CC4E29E}" type="slidenum">
              <a:rPr lang="es-ES" smtClean="0"/>
              <a:t>20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3462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9FEF0-32EA-4FAD-951E-F174AA4948D8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B4AA-5204-4970-AB76-59132ADE86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064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9FEF0-32EA-4FAD-951E-F174AA4948D8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B4AA-5204-4970-AB76-59132ADE86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9556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9FEF0-32EA-4FAD-951E-F174AA4948D8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B4AA-5204-4970-AB76-59132ADE86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403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9FEF0-32EA-4FAD-951E-F174AA4948D8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B4AA-5204-4970-AB76-59132ADE86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348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9FEF0-32EA-4FAD-951E-F174AA4948D8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B4AA-5204-4970-AB76-59132ADE86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512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9FEF0-32EA-4FAD-951E-F174AA4948D8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B4AA-5204-4970-AB76-59132ADE86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396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9FEF0-32EA-4FAD-951E-F174AA4948D8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B4AA-5204-4970-AB76-59132ADE86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202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9FEF0-32EA-4FAD-951E-F174AA4948D8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B4AA-5204-4970-AB76-59132ADE86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376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9FEF0-32EA-4FAD-951E-F174AA4948D8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B4AA-5204-4970-AB76-59132ADE86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166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9FEF0-32EA-4FAD-951E-F174AA4948D8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B4AA-5204-4970-AB76-59132ADE86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053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9FEF0-32EA-4FAD-951E-F174AA4948D8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CB4AA-5204-4970-AB76-59132ADE86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810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371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9FEF0-32EA-4FAD-951E-F174AA4948D8}" type="datetimeFigureOut">
              <a:rPr lang="es-ES" smtClean="0"/>
              <a:t>05/06/2015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CB4AA-5204-4970-AB76-59132ADE86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584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955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pt-br.tinypic.com/" TargetMode="External"/><Relationship Id="rId7" Type="http://schemas.openxmlformats.org/officeDocument/2006/relationships/image" Target="../media/image2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amor animad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77484" cy="6871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899260" y="745436"/>
            <a:ext cx="8461828" cy="1785256"/>
          </a:xfrm>
          <a:prstGeom prst="rect">
            <a:avLst/>
          </a:prstGeom>
          <a:noFill/>
        </p:spPr>
        <p:txBody>
          <a:bodyPr wrap="square" rtlCol="0">
            <a:prstTxWarp prst="textButton">
              <a:avLst>
                <a:gd name="adj" fmla="val 11676298"/>
              </a:avLst>
            </a:prstTxWarp>
            <a:spAutoFit/>
          </a:bodyPr>
          <a:lstStyle/>
          <a:p>
            <a:r>
              <a:rPr lang="es-ES" sz="7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Hombre Que Más Te Amó</a:t>
            </a:r>
            <a:endParaRPr lang="es-ES" sz="7200" dirty="0">
              <a:solidFill>
                <a:srgbClr val="C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http://agaudi.files.wordpress.com/2010/03/tumblr_kywkzaikpm1qzt4vjo1_500.gif?w=500&amp;h=500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907" y="-46589"/>
            <a:ext cx="1312377" cy="1312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agaudi.files.wordpress.com/2010/03/tumblr_kywkzaikpm1qzt4vjo1_500.gif?w=500&amp;h=500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6781" y="-130180"/>
            <a:ext cx="1348496" cy="1348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agaudi.files.wordpress.com/2010/03/tumblr_kywkzaikpm1qzt4vjo1_500.gif?w=500&amp;h=500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62" y="1218315"/>
            <a:ext cx="1312377" cy="1312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agaudi.files.wordpress.com/2010/03/tumblr_kywkzaikpm1qzt4vjo1_500.gif?w=500&amp;h=500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0947" y="1303940"/>
            <a:ext cx="1391665" cy="139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76" y="2777284"/>
            <a:ext cx="8343742" cy="4094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86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000">
        <p:sndAc>
          <p:stSnd>
            <p:snd r:embed="rId2" name="08_Vicente Fernández - El Hombre que más te amó_.wav"/>
          </p:stSnd>
        </p:sndAc>
      </p:transition>
    </mc:Choice>
    <mc:Fallback xmlns="">
      <p:transition spd="slow" advTm="17000">
        <p:sndAc>
          <p:stSnd>
            <p:snd r:embed="rId6" name="08_Vicente Fernández - El Hombre que más te amó_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7193" y="3657600"/>
            <a:ext cx="3157653" cy="1749445"/>
          </a:xfrm>
          <a:prstGeom prst="rect">
            <a:avLst/>
          </a:prstGeom>
        </p:spPr>
      </p:pic>
      <p:pic>
        <p:nvPicPr>
          <p:cNvPr id="12" name="Picture 2" descr="http://cdn.larepublica.pe/sites/default/files/imagecache/img_noticia_640x384/imagen/2012/05/29/imagen-dia_del_padr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4" r="11757" b="5231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9073661" y="5575759"/>
            <a:ext cx="29031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Hijo de mi corazón</a:t>
            </a:r>
            <a:endParaRPr lang="es-ES" sz="3200" b="1" dirty="0">
              <a:solidFill>
                <a:srgbClr val="00206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8189982" y="6061292"/>
            <a:ext cx="46704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Me están pesando los años</a:t>
            </a:r>
            <a:endParaRPr lang="es-ES" sz="3200" b="1" dirty="0">
              <a:solidFill>
                <a:srgbClr val="00206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62088" y="213604"/>
            <a:ext cx="46704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De tanto andar por la vida</a:t>
            </a:r>
            <a:endParaRPr lang="es-ES" sz="3200" b="1" dirty="0">
              <a:solidFill>
                <a:srgbClr val="00206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23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00"/>
    </mc:Choice>
    <mc:Fallback xmlns="">
      <p:transition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3 -0.038 0.075 -0.062 0.125 -0.062 C 0.175 -0.062 0.22 -0.038 0.25 0 C 0.22 0.038 0.175 0.062 0.125 0.062 C 0.075 0.062 0.03 0.038 0 0 Z" pathEditMode="relative" ptsTypes="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3 -0.038 0.075 -0.062 0.125 -0.062 C 0.175 -0.062 0.22 -0.038 0.25 0 C 0.22 0.038 0.175 0.062 0.125 0.062 C 0.075 0.062 0.03 0.038 0 0 Z" pathEditMode="relative" ptsTypes="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6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 rot="18738602">
            <a:off x="7108944" y="1200422"/>
            <a:ext cx="311826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Mi corazón se cansó</a:t>
            </a:r>
            <a:endParaRPr lang="es-ES" sz="32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 rot="18881216">
            <a:off x="7202740" y="3845859"/>
            <a:ext cx="472888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Tal vez se acerque el momento</a:t>
            </a:r>
            <a:endParaRPr lang="es-ES" sz="32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76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91 -0.034 L 0.125 -0.125 L 0.158 -0.034 L 0.249 0 L 0.158 0.034 L 0.125 0.125 L 0.091 0.034 L 0 0 Z" pathEditMode="relative" ptsTypes="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91 -0.034 L 0.125 -0.125 L 0.158 -0.034 L 0.249 0 L 0.158 0.034 L 0.125 0.125 L 0.091 0.034 L 0 0 Z" pathEditMode="relative" ptsTypes="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loquetequeriacontar.files.wordpress.com/2015/03/wallpapers-dia-del-pad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682042" y="264186"/>
            <a:ext cx="414921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 habré de decirte adios</a:t>
            </a:r>
          </a:p>
          <a:p>
            <a:endParaRPr lang="es-ES" sz="3200" dirty="0">
              <a:latin typeface="Monotype Corsiva" panose="03010101010201010101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7715579" y="4240305"/>
            <a:ext cx="414921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Cuando extrañes a tu padre</a:t>
            </a:r>
          </a:p>
          <a:p>
            <a:endParaRPr lang="es-ES" sz="32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6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m.guiadelnino.com/var/guiadelnino.com/storage/images/media/imagenes/dia-del-padre1/4036558-1-esl-ES/dia-del-padr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 rot="19112386">
            <a:off x="328660" y="1653985"/>
            <a:ext cx="413576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 al cielo se fue con Dios</a:t>
            </a:r>
            <a:endParaRPr lang="es-ES" sz="32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691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000">
        <p14:rippl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375E-6 4.81481E-6 C -0.01406 -0.0051 -0.02903 -0.00903 -0.04401 -0.00903 C -0.11406 -0.00903 -0.16901 0.04791 -0.16901 0.11689 C -0.16901 0.18495 -0.11406 0.24097 -0.04401 0.24097 C -0.02903 0.24097 -0.01406 0.23796 -4.375E-6 0.2331 C -0.047 0.21504 -0.07994 0.1699 -0.07994 0.11689 C -0.07994 0.06296 -0.047 0.01805 -4.375E-6 4.81481E-6 Z " pathEditMode="relative" rAng="0" ptsTypes="AAAAA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51" y="1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crecerconemocion.com/wp-content/uploads/2014/10/padre-abraza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8498541" y="255494"/>
            <a:ext cx="33483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Si quisieras abrazarlo</a:t>
            </a:r>
            <a:endParaRPr lang="es-ES" sz="32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8394807" y="840269"/>
            <a:ext cx="37971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o demostrarle tu amor</a:t>
            </a:r>
            <a:endParaRPr lang="es-ES" sz="32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2227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25 -0.084 L 0.25 0 L 0.125 0.084 L 0 0 Z" pathEditMode="relative" ptsTypes="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25 -0.084 L 0.25 0 L 0.125 0.084 L 0 0 Z" pathEditMode="relative" ptsTypes="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guiainfantil.com/uploads/Familia/papa-con-bebe-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7584437" y="352260"/>
            <a:ext cx="43348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B0F0"/>
                </a:solidFill>
                <a:latin typeface="Monotype Corsiva" panose="03010101010201010101" pitchFamily="66" charset="0"/>
              </a:rPr>
              <a:t>Los besos que le des a tu hijo</a:t>
            </a:r>
            <a:endParaRPr lang="es-ES" sz="3200" b="1" dirty="0">
              <a:solidFill>
                <a:srgbClr val="00B0F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449621" y="859826"/>
            <a:ext cx="282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B0F0"/>
                </a:solidFill>
                <a:latin typeface="Monotype Corsiva" panose="03010101010201010101" pitchFamily="66" charset="0"/>
              </a:rPr>
              <a:t>Allá los recibo yo</a:t>
            </a:r>
            <a:endParaRPr lang="es-ES" sz="3200" b="1" dirty="0">
              <a:solidFill>
                <a:srgbClr val="00B0F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54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images.teinteresa.es/mundo/padre-abraza-hijo-superviviente-Utoya_TINIMA20120514_0931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 rot="19372182">
            <a:off x="-135098" y="1249044"/>
            <a:ext cx="43348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/>
                <a:latin typeface="Monotype Corsiva" panose="03010101010201010101" pitchFamily="66" charset="0"/>
              </a:rPr>
              <a:t>Si un día recuerdas al viejo</a:t>
            </a:r>
            <a:endParaRPr lang="es-ES" sz="3200" b="1" dirty="0">
              <a:solidFill>
                <a:srgbClr val="FFFF00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 rot="19400044">
            <a:off x="8545022" y="1075129"/>
            <a:ext cx="43348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/>
                <a:latin typeface="Monotype Corsiva" panose="03010101010201010101" pitchFamily="66" charset="0"/>
              </a:rPr>
              <a:t>Que se preocupó por ti</a:t>
            </a:r>
            <a:endParaRPr lang="es-ES" sz="3200" b="1" dirty="0">
              <a:solidFill>
                <a:srgbClr val="FFFF00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021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s://puertasmetalicasimpac.files.wordpress.com/2015/04/gvregal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448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uadroTexto 8"/>
          <p:cNvSpPr txBox="1"/>
          <p:nvPr/>
        </p:nvSpPr>
        <p:spPr>
          <a:xfrm rot="19208810">
            <a:off x="-175441" y="934743"/>
            <a:ext cx="43348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Si de el quisieras un beso</a:t>
            </a:r>
            <a:endParaRPr lang="es-ES" sz="32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 rot="19024048">
            <a:off x="8113769" y="1758460"/>
            <a:ext cx="43348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Y ya no me encuentre aquí</a:t>
            </a:r>
          </a:p>
        </p:txBody>
      </p:sp>
    </p:spTree>
    <p:extLst>
      <p:ext uri="{BB962C8B-B14F-4D97-AF65-F5344CB8AC3E}">
        <p14:creationId xmlns:p14="http://schemas.microsoft.com/office/powerpoint/2010/main" val="419113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91 -0.034 L 0.125 -0.125 L 0.158 -0.034 L 0.249 0 L 0.158 0.034 L 0.125 0.125 L 0.091 0.034 L 0 0 Z" pathEditMode="relative" ptsTypes="">
                                      <p:cBhvr>
                                        <p:cTn id="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91 -0.034 L 0.125 -0.125 L 0.158 -0.034 L 0.249 0 L 0.158 0.034 L 0.125 0.125 L 0.091 0.034 L 0 0 Z" pathEditMode="relative" ptsTypes="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camoc.com.uy/images/famil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80917" y="295835"/>
            <a:ext cx="45988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 tu madre </a:t>
            </a:r>
            <a:r>
              <a:rPr lang="es-ES" sz="3200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pídele  uno </a:t>
            </a:r>
            <a:endParaRPr lang="es-ES" sz="3200" b="1" dirty="0" smtClean="0">
              <a:solidFill>
                <a:srgbClr val="0070C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de tantos que yo le di</a:t>
            </a:r>
            <a:endParaRPr lang="es-ES" sz="3200" b="1" dirty="0">
              <a:solidFill>
                <a:srgbClr val="0070C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344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tecnoautos.com/wp-content/uploads/2013/05/Postales-del-Dia-del-Padre-para-facebook-2-550x456.jpg?fb01d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0" t="2745" r="2703" b="9608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963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lh5.googleusercontent.com/-T23gr4CedRc/VQsEqO5hVgI/AAAAAAAACTM/dij-IirPgNo/w600-h500/imagenes-bonitas-para-el-dia-del-padr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2912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elmejorsitio.net/wp-content/uploads/2015/05/1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832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" t="125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8390964" y="5029200"/>
            <a:ext cx="40068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 no resbale tu pie</a:t>
            </a:r>
            <a:endParaRPr lang="es-ES" sz="32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690562" y="550006"/>
            <a:ext cx="37599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Mira por donde caminas</a:t>
            </a:r>
            <a:endParaRPr lang="es-ES" sz="32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2487285" y="159207"/>
            <a:ext cx="3926541" cy="8337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7306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36 0.062 L 0.108 0.062 L 0.072 0.125 L 0.108 0.187 L 0.036 0.187 L 0 0.25 L -0.036 0.187 L -0.108 0.187 L -0.072 0.125 L -0.108 0.062 L -0.036 0.062 L 0 0 Z" pathEditMode="relative" ptsTypes="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29 0.091 L 0.125 0.091 L 0.048 0.147 L 0.077 0.238 L 0 0.182 L -0.077 0.238 L -0.048 0.147 L -0.125 0.091 L -0.029 0.091 L 0 0 Z" pathEditMode="relative" ptsTypes="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342" t="5148" r="9778" b="19557"/>
          <a:stretch/>
        </p:blipFill>
        <p:spPr>
          <a:xfrm>
            <a:off x="-1" y="0"/>
            <a:ext cx="6033347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543"/>
          <a:stretch/>
        </p:blipFill>
        <p:spPr>
          <a:xfrm>
            <a:off x="6225989" y="1"/>
            <a:ext cx="5966012" cy="6857999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 rot="19258372">
            <a:off x="9172137" y="897215"/>
            <a:ext cx="3408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Donde firme camin</a:t>
            </a:r>
            <a:r>
              <a:rPr lang="es-ES" sz="3200" b="1" dirty="0">
                <a:solidFill>
                  <a:srgbClr val="0000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é</a:t>
            </a:r>
            <a:endParaRPr lang="es-ES" sz="3200" b="1" dirty="0" smtClean="0">
              <a:solidFill>
                <a:srgbClr val="0000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 rot="19476774">
            <a:off x="2432517" y="2462727"/>
            <a:ext cx="38868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Procura seguir mis pasos</a:t>
            </a:r>
            <a:endParaRPr lang="es-ES" sz="32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53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16667E-6 -3.7037E-7 C -0.01406 -0.00509 -0.02903 -0.00903 -0.04401 -0.00903 C -0.11406 -0.00903 -0.16901 0.04792 -0.16901 0.1169 C -0.16901 0.18495 -0.11406 0.24097 -0.04401 0.24097 C -0.02903 0.24097 -0.01406 0.23796 -4.16667E-6 0.2331 C -0.047 0.21505 -0.07994 0.16991 -0.07994 0.1169 C -0.07994 0.06296 -0.047 0.01806 -4.16667E-6 -3.7037E-7 Z " pathEditMode="relative" rAng="0" ptsTypes="AAAAAAA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51" y="1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4.bp.blogspot.com/-idlgrpormzo/UT8tewYdJeI/AAAAAAAAAfw/RGZUnusFrZE/s1600/reencuentr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904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 rot="19153231">
            <a:off x="-318297" y="1037827"/>
            <a:ext cx="41954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Y evita topar con piedras</a:t>
            </a:r>
            <a:endParaRPr lang="es-ES" sz="32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 rot="19146343">
            <a:off x="381964" y="1563740"/>
            <a:ext cx="38458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Con</a:t>
            </a:r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las que yo tropecé</a:t>
            </a:r>
            <a:endParaRPr lang="es-ES" sz="32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530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33333E-6 -1.48148E-6 L 0.178 -1.48148E-6 L 0.25 0.12107 L 0.07201 0.12107 L -3.33333E-6 -1.48148E-6 Z " pathEditMode="relative" rAng="0" ptsTypes="AAAAA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5E-6 -1.85185E-6 L 0.178 -1.85185E-6 L 0.25 0.12107 L 0.07201 0.12107 L -2.5E-6 -1.85185E-6 Z " pathEditMode="relative" rAng="0" ptsTypes="AAAAA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que.es/archivos/201302/5100752w-672xXx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19857" y="6079795"/>
            <a:ext cx="47737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00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Cuando ya no este contigo</a:t>
            </a:r>
            <a:endParaRPr lang="es-ES" sz="3200" b="1" dirty="0">
              <a:solidFill>
                <a:srgbClr val="0000FF"/>
              </a:solidFill>
              <a:effectLst>
                <a:glow rad="101600">
                  <a:srgbClr val="00FF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 rot="19901264">
            <a:off x="8660507" y="5161218"/>
            <a:ext cx="40210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Quien tus mejillas besó</a:t>
            </a:r>
            <a:endParaRPr lang="es-ES" sz="3200" b="1" dirty="0">
              <a:solidFill>
                <a:srgbClr val="0000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1660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3 -0.038 0.075 -0.062 0.125 -0.062 C 0.175 -0.062 0.22 -0.038 0.25 0 C 0.22 0.038 0.175 0.062 0.125 0.062 C 0.075 0.062 0.03 0.038 0 0 Z" pathEditMode="relative" ptsTypes="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3 -0.038 0.075 -0.062 0.125 -0.062 C 0.175 -0.062 0.22 -0.038 0.25 0 C 0.22 0.038 0.175 0.062 0.125 0.062 C 0.075 0.062 0.03 0.038 0 0 Z" pathEditMode="relative" ptsTypes="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edukame.com/wp-content/uploads/2011/01/abrazo-padre-e-hi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162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 rot="18942283">
            <a:off x="1972996" y="4317642"/>
            <a:ext cx="47093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que a veces te abrazaba</a:t>
            </a:r>
            <a:endParaRPr lang="es-ES" sz="32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8" name="Picture 4" descr="http://www.prodigypadelacademy.com/web/wp-content/uploads/Rega%C3%B1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0152" y="0"/>
            <a:ext cx="62618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 rot="19685779">
            <a:off x="6057243" y="5373118"/>
            <a:ext cx="34180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Y  a veces te regañó </a:t>
            </a:r>
            <a:endParaRPr lang="es-ES" sz="32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53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67 0 L 0.21 0.167 L -0.04 0.167 L 0 0 Z" pathEditMode="relative" ptsTypes="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67 0 L 0.21 0.167 L -0.04 0.167 L 0 0 Z" pathEditMode="relative" ptsTypes="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064624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 rot="19930624">
            <a:off x="-215545" y="1935906"/>
            <a:ext cx="34788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Recuerda que fue tu padre</a:t>
            </a:r>
            <a:endParaRPr lang="es-ES" sz="2800" b="1" dirty="0">
              <a:solidFill>
                <a:srgbClr val="0000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86"/>
          <a:stretch/>
        </p:blipFill>
        <p:spPr>
          <a:xfrm>
            <a:off x="6040608" y="0"/>
            <a:ext cx="6127376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 rot="18911445">
            <a:off x="5410345" y="1302854"/>
            <a:ext cx="40810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hombre que mas te amó</a:t>
            </a:r>
            <a:endParaRPr lang="es-ES" sz="3200" b="1" dirty="0">
              <a:solidFill>
                <a:srgbClr val="0000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574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o 16"/>
          <p:cNvGrpSpPr/>
          <p:nvPr/>
        </p:nvGrpSpPr>
        <p:grpSpPr>
          <a:xfrm>
            <a:off x="-359768" y="-159509"/>
            <a:ext cx="12823927" cy="7150710"/>
            <a:chOff x="-359768" y="-159509"/>
            <a:chExt cx="12823927" cy="7150710"/>
          </a:xfrm>
        </p:grpSpPr>
        <p:grpSp>
          <p:nvGrpSpPr>
            <p:cNvPr id="2" name="Grupo 1"/>
            <p:cNvGrpSpPr/>
            <p:nvPr/>
          </p:nvGrpSpPr>
          <p:grpSpPr>
            <a:xfrm>
              <a:off x="-359768" y="-159509"/>
              <a:ext cx="12823927" cy="7150710"/>
              <a:chOff x="-391223" y="-151516"/>
              <a:chExt cx="12823927" cy="7150710"/>
            </a:xfrm>
          </p:grpSpPr>
          <p:pic>
            <p:nvPicPr>
              <p:cNvPr id="3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91223" y="5334792"/>
                <a:ext cx="12583223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-141434" y="-7993"/>
                <a:ext cx="12574138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7633125" y="2468041"/>
                <a:ext cx="7150710" cy="19115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403916" y="2262481"/>
                <a:ext cx="6847683" cy="23227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7" name="Picture 2" descr="http://radioguadalupe.org/wp-content/uploads/2009/01/rosas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8423" y="825195"/>
              <a:ext cx="3811040" cy="383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85828" y="1619009"/>
              <a:ext cx="1459766" cy="1571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0396" y="1643622"/>
              <a:ext cx="1683575" cy="1522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CuadroTexto 15"/>
            <p:cNvSpPr txBox="1"/>
            <p:nvPr/>
          </p:nvSpPr>
          <p:spPr>
            <a:xfrm rot="19594092">
              <a:off x="9644497" y="4875843"/>
              <a:ext cx="7424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 dirty="0">
                  <a:solidFill>
                    <a:srgbClr val="FFFF00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grpSp>
        <p:nvGrpSpPr>
          <p:cNvPr id="18" name="Grupo 17"/>
          <p:cNvGrpSpPr/>
          <p:nvPr/>
        </p:nvGrpSpPr>
        <p:grpSpPr>
          <a:xfrm>
            <a:off x="9439319" y="4457973"/>
            <a:ext cx="1356320" cy="1434621"/>
            <a:chOff x="4807786" y="4697173"/>
            <a:chExt cx="1345041" cy="1006379"/>
          </a:xfrm>
        </p:grpSpPr>
        <p:pic>
          <p:nvPicPr>
            <p:cNvPr id="19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7786" y="4697173"/>
              <a:ext cx="1345041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CuadroTexto 19"/>
            <p:cNvSpPr txBox="1"/>
            <p:nvPr/>
          </p:nvSpPr>
          <p:spPr>
            <a:xfrm rot="937010">
              <a:off x="5137997" y="4823491"/>
              <a:ext cx="704522" cy="2647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Amore</a:t>
              </a:r>
              <a:endParaRPr lang="es-ES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sp>
        <p:nvSpPr>
          <p:cNvPr id="8" name="Marcador de fecha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82324-827B-4E6B-B257-F6725336A004}" type="datetime1">
              <a:rPr lang="es-ES" sz="1600" b="1" smtClean="0">
                <a:solidFill>
                  <a:srgbClr val="0000FF"/>
                </a:solidFill>
                <a:latin typeface="Monotype Corsiva" panose="03010101010201010101" pitchFamily="66" charset="0"/>
              </a:rPr>
              <a:t>05/06/2015</a:t>
            </a:fld>
            <a:endParaRPr lang="es-ES" sz="1600" b="1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4617414" y="4340303"/>
            <a:ext cx="377355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Diseño</a:t>
            </a:r>
            <a:r>
              <a:rPr lang="es-ES" b="1" dirty="0" smtClean="0">
                <a:solidFill>
                  <a:srgbClr val="0000FF"/>
                </a:solidFill>
              </a:rPr>
              <a:t>: </a:t>
            </a:r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Amore</a:t>
            </a:r>
          </a:p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Tema: El Hombre Que Más Te Amó</a:t>
            </a:r>
          </a:p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Música: El hombre Que Más Te amó</a:t>
            </a:r>
          </a:p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Interprete: Vicente Fernández</a:t>
            </a:r>
          </a:p>
          <a:p>
            <a:endParaRPr lang="es-ES" b="1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04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HOMBRE QUE MAS TE AMÓ</Template>
  <TotalTime>2</TotalTime>
  <Words>201</Words>
  <Application>Microsoft Office PowerPoint</Application>
  <PresentationFormat>Panorámica</PresentationFormat>
  <Paragraphs>46</Paragraphs>
  <Slides>21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Kristen ITC</vt:lpstr>
      <vt:lpstr>Monotype Corsiva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</cp:revision>
  <dcterms:created xsi:type="dcterms:W3CDTF">2015-06-06T03:01:06Z</dcterms:created>
  <dcterms:modified xsi:type="dcterms:W3CDTF">2015-06-06T03:03:53Z</dcterms:modified>
</cp:coreProperties>
</file>