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7" r:id="rId3"/>
    <p:sldId id="282" r:id="rId4"/>
    <p:sldId id="283" r:id="rId5"/>
    <p:sldId id="281" r:id="rId6"/>
    <p:sldId id="280" r:id="rId7"/>
    <p:sldId id="279" r:id="rId8"/>
    <p:sldId id="285" r:id="rId9"/>
    <p:sldId id="278" r:id="rId10"/>
    <p:sldId id="258" r:id="rId11"/>
    <p:sldId id="295" r:id="rId12"/>
    <p:sldId id="284" r:id="rId13"/>
    <p:sldId id="296" r:id="rId14"/>
    <p:sldId id="294" r:id="rId15"/>
    <p:sldId id="260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66" r:id="rId28"/>
    <p:sldId id="265" r:id="rId29"/>
    <p:sldId id="264" r:id="rId30"/>
    <p:sldId id="263" r:id="rId31"/>
    <p:sldId id="262" r:id="rId32"/>
    <p:sldId id="261" r:id="rId33"/>
    <p:sldId id="293" r:id="rId34"/>
    <p:sldId id="291" r:id="rId35"/>
    <p:sldId id="290" r:id="rId36"/>
    <p:sldId id="289" r:id="rId37"/>
    <p:sldId id="288" r:id="rId38"/>
    <p:sldId id="287" r:id="rId39"/>
    <p:sldId id="286" r:id="rId40"/>
    <p:sldId id="259" r:id="rId41"/>
    <p:sldId id="292" r:id="rId42"/>
    <p:sldId id="298" r:id="rId43"/>
    <p:sldId id="299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xrulpU9Kb8kqKzyTMQ2wA" hashData="e+dBtJDEbGbXjZIRnSTyLdAzkj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808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236" autoAdjust="0"/>
    <p:restoredTop sz="94660"/>
  </p:normalViewPr>
  <p:slideViewPr>
    <p:cSldViewPr>
      <p:cViewPr>
        <p:scale>
          <a:sx n="50" d="100"/>
          <a:sy n="50" d="100"/>
        </p:scale>
        <p:origin x="-71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C2ACC-11F1-4CD6-AEA4-1379CF2AAE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65801-4CFF-465B-88A5-A6E31FA660E2}" type="datetimeFigureOut">
              <a:rPr lang="es-ES" smtClean="0"/>
              <a:pPr/>
              <a:t>14/08/2012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9CF3D-10A3-491F-ABA1-0EAE80575D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7FA800-9372-4541-9808-049F11A947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19" Type="http://schemas.openxmlformats.org/officeDocument/2006/relationships/image" Target="../media/image17.gif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0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-videojuegos-sobre-deportes-olimpicos-L-61_Van.jpeg"/>
          <p:cNvPicPr>
            <a:picLocks noChangeAspect="1"/>
          </p:cNvPicPr>
          <p:nvPr/>
        </p:nvPicPr>
        <p:blipFill>
          <a:blip r:embed="rId3"/>
          <a:srcRect t="10427" b="16579"/>
          <a:stretch>
            <a:fillRect/>
          </a:stretch>
        </p:blipFill>
        <p:spPr>
          <a:xfrm>
            <a:off x="0" y="285728"/>
            <a:ext cx="2000232" cy="1500198"/>
          </a:xfrm>
          <a:prstGeom prst="rect">
            <a:avLst/>
          </a:prstGeom>
        </p:spPr>
      </p:pic>
      <p:pic>
        <p:nvPicPr>
          <p:cNvPr id="6" name="5 Imagen" descr="300px-Diving_pictogram.sv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000892" y="0"/>
            <a:ext cx="2143108" cy="1601197"/>
          </a:xfrm>
          <a:prstGeom prst="rect">
            <a:avLst/>
          </a:prstGeom>
        </p:spPr>
      </p:pic>
      <p:pic>
        <p:nvPicPr>
          <p:cNvPr id="7" name="6 Imagen" descr="basquet.jpg"/>
          <p:cNvPicPr>
            <a:picLocks noChangeAspect="1"/>
          </p:cNvPicPr>
          <p:nvPr/>
        </p:nvPicPr>
        <p:blipFill>
          <a:blip r:embed="rId5"/>
          <a:srcRect l="9978" t="6338" r="6873" b="4922"/>
          <a:stretch>
            <a:fillRect/>
          </a:stretch>
        </p:blipFill>
        <p:spPr>
          <a:xfrm>
            <a:off x="3643306" y="0"/>
            <a:ext cx="1785950" cy="1714488"/>
          </a:xfrm>
          <a:prstGeom prst="rect">
            <a:avLst/>
          </a:prstGeom>
        </p:spPr>
      </p:pic>
      <p:pic>
        <p:nvPicPr>
          <p:cNvPr id="8" name="7 Imagen" descr="ce16a839.jpg"/>
          <p:cNvPicPr>
            <a:picLocks noChangeAspect="1"/>
          </p:cNvPicPr>
          <p:nvPr/>
        </p:nvPicPr>
        <p:blipFill>
          <a:blip r:embed="rId6"/>
          <a:srcRect l="11645"/>
          <a:stretch>
            <a:fillRect/>
          </a:stretch>
        </p:blipFill>
        <p:spPr>
          <a:xfrm>
            <a:off x="5500694" y="214290"/>
            <a:ext cx="1697589" cy="1332013"/>
          </a:xfrm>
          <a:prstGeom prst="rect">
            <a:avLst/>
          </a:prstGeom>
        </p:spPr>
      </p:pic>
      <p:pic>
        <p:nvPicPr>
          <p:cNvPr id="9" name="8 Imagen" descr="ciclismo-de-pista.jpg"/>
          <p:cNvPicPr>
            <a:picLocks noChangeAspect="1"/>
          </p:cNvPicPr>
          <p:nvPr/>
        </p:nvPicPr>
        <p:blipFill>
          <a:blip r:embed="rId7"/>
          <a:srcRect t="8284"/>
          <a:stretch>
            <a:fillRect/>
          </a:stretch>
        </p:blipFill>
        <p:spPr>
          <a:xfrm>
            <a:off x="0" y="3500438"/>
            <a:ext cx="1857356" cy="1581811"/>
          </a:xfrm>
          <a:prstGeom prst="rect">
            <a:avLst/>
          </a:prstGeom>
        </p:spPr>
      </p:pic>
      <p:pic>
        <p:nvPicPr>
          <p:cNvPr id="10" name="9 Imagen" descr="esgrima.jpg"/>
          <p:cNvPicPr>
            <a:picLocks noChangeAspect="1"/>
          </p:cNvPicPr>
          <p:nvPr/>
        </p:nvPicPr>
        <p:blipFill>
          <a:blip r:embed="rId8"/>
          <a:srcRect l="13923" t="7229" r="6024" b="9638"/>
          <a:stretch>
            <a:fillRect/>
          </a:stretch>
        </p:blipFill>
        <p:spPr>
          <a:xfrm>
            <a:off x="2000232" y="0"/>
            <a:ext cx="1643074" cy="1643074"/>
          </a:xfrm>
          <a:prstGeom prst="rect">
            <a:avLst/>
          </a:prstGeom>
        </p:spPr>
      </p:pic>
      <p:pic>
        <p:nvPicPr>
          <p:cNvPr id="11" name="10 Imagen" descr="facebook-time-warner-bullying.jpg"/>
          <p:cNvPicPr>
            <a:picLocks noChangeAspect="1"/>
          </p:cNvPicPr>
          <p:nvPr/>
        </p:nvPicPr>
        <p:blipFill>
          <a:blip r:embed="rId9"/>
          <a:srcRect l="14286" t="3571" r="14285"/>
          <a:stretch>
            <a:fillRect/>
          </a:stretch>
        </p:blipFill>
        <p:spPr>
          <a:xfrm>
            <a:off x="0" y="5072074"/>
            <a:ext cx="1428760" cy="1785926"/>
          </a:xfrm>
          <a:prstGeom prst="rect">
            <a:avLst/>
          </a:prstGeom>
        </p:spPr>
      </p:pic>
      <p:pic>
        <p:nvPicPr>
          <p:cNvPr id="12" name="11 Imagen" descr="ffc559bbb3571ccd5a1a650ac36b5ffc.jpg"/>
          <p:cNvPicPr>
            <a:picLocks noChangeAspect="1"/>
          </p:cNvPicPr>
          <p:nvPr/>
        </p:nvPicPr>
        <p:blipFill>
          <a:blip r:embed="rId10"/>
          <a:srcRect t="11539" b="11537"/>
          <a:stretch>
            <a:fillRect/>
          </a:stretch>
        </p:blipFill>
        <p:spPr>
          <a:xfrm>
            <a:off x="1357290" y="5429240"/>
            <a:ext cx="1928834" cy="1428760"/>
          </a:xfrm>
          <a:prstGeom prst="rect">
            <a:avLst/>
          </a:prstGeom>
        </p:spPr>
      </p:pic>
      <p:pic>
        <p:nvPicPr>
          <p:cNvPr id="13" name="12 Imagen" descr="lucha.jpg"/>
          <p:cNvPicPr>
            <a:picLocks noChangeAspect="1"/>
          </p:cNvPicPr>
          <p:nvPr/>
        </p:nvPicPr>
        <p:blipFill>
          <a:blip r:embed="rId11"/>
          <a:srcRect b="13635"/>
          <a:stretch>
            <a:fillRect/>
          </a:stretch>
        </p:blipFill>
        <p:spPr>
          <a:xfrm>
            <a:off x="5643570" y="5500678"/>
            <a:ext cx="1652208" cy="1357322"/>
          </a:xfrm>
          <a:prstGeom prst="rect">
            <a:avLst/>
          </a:prstGeom>
        </p:spPr>
      </p:pic>
      <p:pic>
        <p:nvPicPr>
          <p:cNvPr id="16" name="15 Imagen" descr="tiro-con-arco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7215206" y="1928802"/>
            <a:ext cx="1643042" cy="1710466"/>
          </a:xfrm>
          <a:prstGeom prst="rect">
            <a:avLst/>
          </a:prstGeom>
        </p:spPr>
      </p:pic>
      <p:pic>
        <p:nvPicPr>
          <p:cNvPr id="17" name="16 Imagen" descr="Tennis_pictogram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43768" y="3429000"/>
            <a:ext cx="1795019" cy="1704968"/>
          </a:xfrm>
          <a:prstGeom prst="rect">
            <a:avLst/>
          </a:prstGeom>
        </p:spPr>
      </p:pic>
      <p:pic>
        <p:nvPicPr>
          <p:cNvPr id="18" name="17 Imagen" descr="olympic_sports_triathlon_pictogram_clip_art_15982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7628530" y="5500678"/>
            <a:ext cx="1515470" cy="1357322"/>
          </a:xfrm>
          <a:prstGeom prst="rect">
            <a:avLst/>
          </a:prstGeom>
        </p:spPr>
      </p:pic>
      <p:pic>
        <p:nvPicPr>
          <p:cNvPr id="20" name="19 Imagen" descr="preview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97538" y="5558921"/>
            <a:ext cx="1574528" cy="1299079"/>
          </a:xfrm>
          <a:prstGeom prst="rect">
            <a:avLst/>
          </a:prstGeom>
        </p:spPr>
      </p:pic>
      <p:pic>
        <p:nvPicPr>
          <p:cNvPr id="21" name="20 Imagen" descr="Olympic_pictogram_Table_tennis.png"/>
          <p:cNvPicPr>
            <a:picLocks noChangeAspect="1"/>
          </p:cNvPicPr>
          <p:nvPr/>
        </p:nvPicPr>
        <p:blipFill>
          <a:blip r:embed="rId16"/>
          <a:srcRect t="16002" b="11990"/>
          <a:stretch>
            <a:fillRect/>
          </a:stretch>
        </p:blipFill>
        <p:spPr>
          <a:xfrm flipH="1">
            <a:off x="0" y="1714487"/>
            <a:ext cx="2071670" cy="1812745"/>
          </a:xfrm>
          <a:prstGeom prst="rect">
            <a:avLst/>
          </a:prstGeom>
        </p:spPr>
      </p:pic>
      <p:sp>
        <p:nvSpPr>
          <p:cNvPr id="22" name="21 Anillo"/>
          <p:cNvSpPr/>
          <p:nvPr/>
        </p:nvSpPr>
        <p:spPr>
          <a:xfrm>
            <a:off x="2571736" y="1571612"/>
            <a:ext cx="1357322" cy="1357322"/>
          </a:xfrm>
          <a:prstGeom prst="donut">
            <a:avLst>
              <a:gd name="adj" fmla="val 1332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929058" y="1571612"/>
            <a:ext cx="1357322" cy="1357322"/>
          </a:xfrm>
          <a:prstGeom prst="donut">
            <a:avLst>
              <a:gd name="adj" fmla="val 13326"/>
            </a:avLst>
          </a:prstGeom>
          <a:solidFill>
            <a:schemeClr val="bg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286380" y="1643050"/>
            <a:ext cx="1357322" cy="1357322"/>
          </a:xfrm>
          <a:prstGeom prst="donut">
            <a:avLst>
              <a:gd name="adj" fmla="val 133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143240" y="2071678"/>
            <a:ext cx="1357322" cy="1357322"/>
          </a:xfrm>
          <a:prstGeom prst="donut">
            <a:avLst>
              <a:gd name="adj" fmla="val 13326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4572000" y="2000240"/>
            <a:ext cx="1357322" cy="1357322"/>
          </a:xfrm>
          <a:prstGeom prst="donut">
            <a:avLst>
              <a:gd name="adj" fmla="val 133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0966" name="Picture 6" descr="Your generated text image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928926" y="4071942"/>
            <a:ext cx="3667125" cy="1114425"/>
          </a:xfrm>
          <a:prstGeom prst="rect">
            <a:avLst/>
          </a:prstGeom>
          <a:noFill/>
        </p:spPr>
      </p:pic>
      <p:pic>
        <p:nvPicPr>
          <p:cNvPr id="40968" name="Picture 8" descr="Your generated text image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714612" y="3286124"/>
            <a:ext cx="4162425" cy="1114425"/>
          </a:xfrm>
          <a:prstGeom prst="rect">
            <a:avLst/>
          </a:prstGeom>
          <a:noFill/>
        </p:spPr>
      </p:pic>
      <p:pic>
        <p:nvPicPr>
          <p:cNvPr id="43010" name="Picture 2" descr="Your generated text image"/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428992" y="5000636"/>
            <a:ext cx="2674639" cy="642942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Queen-WeAretheChampio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6" grpId="0" animBg="1"/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1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3464"/>
            <a:ext cx="9144000" cy="6291072"/>
          </a:xfrm>
          <a:prstGeom prst="rect">
            <a:avLst/>
          </a:prstGeom>
        </p:spPr>
      </p:pic>
      <p:pic>
        <p:nvPicPr>
          <p:cNvPr id="5" name="4 Imagen" descr="resizer (1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resizer (15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embers-of-the-silver-medallis_54336387501_54115221152_960_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sizer (80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14" y="0"/>
            <a:ext cx="9091386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8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028-LONDRES-REINO-UNIDO-12-0_54336387507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ON246-LONDRES-REINO-UNIDO-12-_54336387549_54115221157_400_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nish-players-acknowledge-th_54336387555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US-guard-Kobe-Bryant-jumps-to-_54336387531_54115221152_960_640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9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9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8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8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in-s-silver-medalist-team-c_54336965829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pain-s-Pau-Gasol-pose-with-hi_54336387495_54115221152_960_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8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sizer (8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5380672"/>
            <a:ext cx="8215369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se fijan, en las caras de los jugadores españoles no hay ninguna 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alegría 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la medalla de plata, se les 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fue 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oro que tuvieron al alcance ante los EE.UU.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028-LONDRES-REINO-UNIDO-12-0_54336965774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l-palista-espanole-David-Fran_54333566055_53389389549_600_3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noticia_20120801210613_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Juegos-Olimpicos-La-nadadora-e_54333078587_53389389549_600_3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egos-Olimpicos-Michael-Phelp_54333248738_53389389549_600_3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roatia-coach-Ratko-Rudic-swim_54336965756_54115221152_960_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egos-Olimpicos-Tiki-Gelana-c_54333379161_53389389549_600_3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l-atleta-sudafricano-Oscar-Pi_54333161033_53389389549_600_3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local-woman-poses-for-photog_54334307341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-German-player-holds-a-woman-_54336965780_54115221152_960_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498655072_reuters_20120809_011654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4498655072_reuters_20120809_0116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419132353_reuters_20120808_0013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9382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4418685085_efe_20120808_0002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418685085_efe_20120807_22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522472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4334268041_reuters_20120807_0019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0"/>
            <a:ext cx="522514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418685085_efe_20120807_194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4418685085_efe_20120807_1904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334268041_reuters_20120807_013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4334268041_reuters_20120807_0121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334268041_reuters_20120806_2341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012_8_6_PHOTO-d9beafdfdece25a8f8089d16eacd05cf-1344270041-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4339"/>
            <a:ext cx="9144000" cy="70723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096242353_efe_20120804_1401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4096242353_efe_20120804_1401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1004_441515212535483_64122709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43847986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_8_6_PHOTO-276d346dba091f4627a6c53c9f943b13-1344267200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012_8_6_PHOTO-590c75842e78a12b75ec6e5d478b51ba-1344248206-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_8_6_PHOTO-e4a7ca5a651733bb75756a524b6bff8c-1344272758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otos-de-los-juegos-olimpicos-de-londres-2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012_8_6_PHOTO-88aeef11d7ca4509b19590c5601b144e-1344247854-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496731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5067" y="0"/>
            <a:ext cx="9219067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_8_6_PHOTO-16173cd2bebcac713f9a9c5a132f2375-1344275368-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012_8_6_PHOTO-4c233f887f5429295aa4ae40220f8ec8-1344275431-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_8_6_PHOTO-8f4a943d296a09f579ff02f77d4d19de-1344275255-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5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sizer (66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7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7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" y="0"/>
            <a:ext cx="90487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7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7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9909"/>
            <a:ext cx="9144000" cy="68879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7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s-Anastasia-Vasina-L-an_54330748333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ussia-s-Anastasia-Vasina-R-an_54330681837_54115221152_960_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yy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15502" cy="68934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ockey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214546" cy="2214546"/>
          </a:xfrm>
          <a:prstGeom prst="rect">
            <a:avLst/>
          </a:prstGeom>
        </p:spPr>
      </p:pic>
      <p:pic>
        <p:nvPicPr>
          <p:cNvPr id="6" name="5 Imagen" descr="images.jpg"/>
          <p:cNvPicPr>
            <a:picLocks noChangeAspect="1"/>
          </p:cNvPicPr>
          <p:nvPr/>
        </p:nvPicPr>
        <p:blipFill>
          <a:blip r:embed="rId3"/>
          <a:srcRect l="6252" r="9374"/>
          <a:stretch>
            <a:fillRect/>
          </a:stretch>
        </p:blipFill>
        <p:spPr>
          <a:xfrm>
            <a:off x="7215206" y="0"/>
            <a:ext cx="1928794" cy="2286007"/>
          </a:xfrm>
          <a:prstGeom prst="rect">
            <a:avLst/>
          </a:prstGeom>
        </p:spPr>
      </p:pic>
      <p:pic>
        <p:nvPicPr>
          <p:cNvPr id="7" name="6 Imagen" descr="images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215206" y="4598719"/>
            <a:ext cx="1643025" cy="2259281"/>
          </a:xfrm>
          <a:prstGeom prst="rect">
            <a:avLst/>
          </a:prstGeom>
        </p:spPr>
      </p:pic>
      <p:pic>
        <p:nvPicPr>
          <p:cNvPr id="8" name="7 Imagen" descr="images (3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4143380"/>
            <a:ext cx="2428892" cy="2428892"/>
          </a:xfrm>
          <a:prstGeom prst="rect">
            <a:avLst/>
          </a:prstGeom>
        </p:spPr>
      </p:pic>
      <p:pic>
        <p:nvPicPr>
          <p:cNvPr id="9" name="8 Imagen" descr="images (6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2000240"/>
            <a:ext cx="2143140" cy="2071702"/>
          </a:xfrm>
          <a:prstGeom prst="rect">
            <a:avLst/>
          </a:prstGeom>
        </p:spPr>
      </p:pic>
      <p:pic>
        <p:nvPicPr>
          <p:cNvPr id="10" name="9 Imagen" descr="images (5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0875" y="2428868"/>
            <a:ext cx="2143125" cy="2143125"/>
          </a:xfrm>
          <a:prstGeom prst="rect">
            <a:avLst/>
          </a:prstGeom>
        </p:spPr>
      </p:pic>
      <p:pic>
        <p:nvPicPr>
          <p:cNvPr id="12" name="11 Imagen" descr="OLIMPICA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86050" y="0"/>
            <a:ext cx="4095302" cy="63579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12 Marcador de contenido"/>
          <p:cNvSpPr>
            <a:spLocks noGrp="1"/>
          </p:cNvSpPr>
          <p:nvPr>
            <p:ph idx="1"/>
          </p:nvPr>
        </p:nvSpPr>
        <p:spPr>
          <a:xfrm flipH="1" flipV="1">
            <a:off x="9143999" y="6857999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2571736" y="6215082"/>
            <a:ext cx="4429156" cy="2143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2857488" y="6072206"/>
            <a:ext cx="3828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Francisco del Olmo-Jazmín</a:t>
            </a:r>
            <a:endParaRPr lang="es-ES" sz="32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CIPLINAS OLIMPICAS , JUEGOS PARA EL RECUER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DISCIPLINAS OLIMPICAS , JUEGOS PARA EL RECUERDO</Template>
  <TotalTime>0</TotalTime>
  <Words>97</Words>
  <Application>Microsoft Office PowerPoint</Application>
  <PresentationFormat>Presentación en pantalla (4:3)</PresentationFormat>
  <Paragraphs>30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DISCIPLINAS OLIMPICAS , JUEGOS PARA EL RECUERDO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2012-08-15T00:56:33Z</dcterms:created>
  <dcterms:modified xsi:type="dcterms:W3CDTF">2012-08-15T01:02:38Z</dcterms:modified>
</cp:coreProperties>
</file>