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71" r:id="rId13"/>
    <p:sldId id="265" r:id="rId14"/>
    <p:sldId id="266" r:id="rId15"/>
    <p:sldId id="267" r:id="rId16"/>
    <p:sldId id="268" r:id="rId17"/>
    <p:sldId id="272" r:id="rId18"/>
    <p:sldId id="274" r:id="rId19"/>
    <p:sldId id="275" r:id="rId20"/>
  </p:sldIdLst>
  <p:sldSz cx="12192000" cy="6858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Kristen ITC" panose="03050502040202030202" pitchFamily="66" charset="0"/>
      <p:regular r:id="rId25"/>
    </p:embeddedFont>
    <p:embeddedFont>
      <p:font typeface="Gabriola" panose="04040605051002020D02" pitchFamily="82" charset="0"/>
      <p:regular r:id="rId26"/>
    </p:embeddedFont>
    <p:embeddedFont>
      <p:font typeface="Calibri Light" panose="020F0302020204030204" pitchFamily="34" charset="0"/>
      <p:regular r:id="rId27"/>
      <p:italic r:id="rId28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i9zR78KQaKSCRDq7MUhYg==" hashData="tnL1ovH8MNomm/3xCrQC1M+QgIwgV1lMYVA7yB/bbnvxS5gqrGJMztjmKUT6mStTd4KN9pVB8eK1XQ0p5xLl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3063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5704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7229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2237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697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1337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093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2632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87595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0851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12524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56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DAA86-5E5F-4B41-A891-5DB4C3DD7A4C}" type="datetimeFigureOut">
              <a:rPr lang="es-MX" smtClean="0"/>
              <a:t>07/05/2015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D2B8C-B71D-4B7C-BBF9-128B5320FB2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01791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69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59" y="154548"/>
            <a:ext cx="11825651" cy="650383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77459" y="154548"/>
            <a:ext cx="11825651" cy="6503830"/>
          </a:xfrm>
          <a:prstGeom prst="rect">
            <a:avLst/>
          </a:prstGeom>
          <a:blipFill dpi="0" rotWithShape="1">
            <a:blip r:embed="rId5">
              <a:alphaModFix amt="7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549" y="711553"/>
            <a:ext cx="5742930" cy="30909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29"/>
          <a:stretch/>
        </p:blipFill>
        <p:spPr>
          <a:xfrm>
            <a:off x="499430" y="4757149"/>
            <a:ext cx="4291510" cy="169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75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3000">
        <p15:prstTrans prst="pageCurlDouble" invX="1"/>
        <p:sndAc>
          <p:stSnd loop="1">
            <p:snd r:embed="rId2" name="GAGLIARDI DIOS TE BENDIGA MAMA.wav"/>
          </p:stSnd>
        </p:sndAc>
      </p:transition>
    </mc:Choice>
    <mc:Fallback xmlns="">
      <p:transition spd="slow" advClick="0" advTm="3000">
        <p:fade/>
        <p:sndAc>
          <p:stSnd loop="1">
            <p:snd r:embed="rId8" name="GAGLIARDI DIOS TE BENDIGA MA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75763" y="4816699"/>
            <a:ext cx="67356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Hoy es día de la madre y las hijas con sus hijos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Forman ruedas de alegría junto al mantel familiar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 yo que vivo soñando y en todo y nada me fijo </a:t>
            </a:r>
            <a:endParaRPr lang="es-MX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58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15154" y="4842455"/>
            <a:ext cx="7250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Aquí estoy comprando rosas que yo mismo las elijo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que las quiero muy blancas, como el alma de mamá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Hoy es día de la madre y aunque la mía se ha ido </a:t>
            </a:r>
            <a:endParaRPr lang="es-MX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9478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CuadroTexto 2"/>
          <p:cNvSpPr txBox="1"/>
          <p:nvPr/>
        </p:nvSpPr>
        <p:spPr>
          <a:xfrm>
            <a:off x="772731" y="4765183"/>
            <a:ext cx="67871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Yo necesito estas rosas pues las quiero deshojar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Frente al altar del recuerdo, mojadas por el rocío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De mi llanto silencioso, respetuoso, arrepentido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3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98489" y="4275786"/>
            <a:ext cx="73795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En este día tan tuyo...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Dios te bendiga mamá.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tu nombre que es el nombre </a:t>
            </a: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que yo pronuncié primero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659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9000">
        <p15:prstTrans prst="pageCurlDouble" invX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27605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31064" y="4700789"/>
            <a:ext cx="74568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tu sangre que es mi sangre, y la única verdad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los besos que me diste, los más puros y sinceros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Que en el vivir de mi vida, nunca más ya me los dieron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855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69701" y="4816698"/>
            <a:ext cx="72636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En tu día inolvidable que dulce es decir... mamá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el nido de tu pecho que mis sueños acunaron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los mimos que me hacías para no verme llorar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73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3000">
        <p15:prstTrans prst="pageCurlDouble" invX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18186" y="3412902"/>
            <a:ext cx="74568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el bálsamo piadoso </a:t>
            </a: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que el Señor puso en tus manos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todo lo que te debo, </a:t>
            </a: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todo lo que me has dado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Ante tu imagen repito...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Dios te bendiga mamá.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03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4000">
        <p15:prstTrans prst="pageCurlDouble" invX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15155" y="4134118"/>
            <a:ext cx="721216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las noches angustiosas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en que te tuve despierta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cuando la fiebre en aumento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me impedía respirar.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877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7000">
        <p15:prstTrans prst="pageCurlDouble" invX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66671" y="4855335"/>
            <a:ext cx="68000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tu voz tan diferente,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tu oído siempre alerta,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por tu mirada anhelante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 que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leía mi conciencia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...!</a:t>
            </a:r>
          </a:p>
          <a:p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¡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En este glorioso día…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qué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lindo es decir mamá,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571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24248" y="4069724"/>
            <a:ext cx="64265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or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los ingratos momentos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que por mi culpa has pasado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cuando ingenuo me creía,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ser dueño de la verdad...!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140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pageCurlDouble" invX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1"/>
            <a:ext cx="12192000" cy="68579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1" y="0"/>
            <a:ext cx="12192000" cy="685799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643944" y="3193961"/>
            <a:ext cx="734095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 vos...guardabas silencio,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sabiéndome equivocado... </a:t>
            </a:r>
            <a:endParaRPr lang="es-MX" sz="32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ea typeface="Calibri" panose="020F0502020204030204" pitchFamily="34" charset="0"/>
            </a:endParaRP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 hasta me dabas un beso </a:t>
            </a: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al regresar derrotado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En el día de tu día </a:t>
            </a:r>
          </a:p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te pido perdón mamá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2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1000">
        <p15:prstTrans prst="pageCurlDouble" invX="1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1593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50007" y="4662151"/>
            <a:ext cx="7083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¡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Hoy es el Día de la Madre…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están de fiesta los niños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que tienen la enorme dicha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de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poderlas abrazar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....! </a:t>
            </a:r>
            <a:b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De colmarlas con sus besos, de ofrecerles su cariño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786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2000">
        <p15:prstTrans prst="pageCurlDouble" invX="1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72732" y="4159876"/>
            <a:ext cx="6014433" cy="2200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si supieran los pibes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de qué modo los envidio…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 como aprieto los ojos...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porque no quiero llorar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...!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91705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0000">
        <p15:prstTrans prst="pageCurlDouble" invX="1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927279" y="4031088"/>
            <a:ext cx="6117464" cy="2200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¡Hoy es el Día de la Madre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y las hijas con sus hijos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forman ruedas de alegría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</a:rPr>
              <a:t>junto al mantel familiar. </a:t>
            </a:r>
            <a:endParaRPr lang="es-MX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65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9000">
        <p15:prstTrans prst="pageCurlDouble" invX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Rectángulo 4"/>
          <p:cNvSpPr/>
          <p:nvPr/>
        </p:nvSpPr>
        <p:spPr>
          <a:xfrm>
            <a:off x="-55808" y="0"/>
            <a:ext cx="12191999" cy="6858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59853" y="4713668"/>
            <a:ext cx="8564451" cy="1673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 yo... que vivo soñando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en todo y nada me fijo,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aquí estoy comprando rosas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yo mismo las elijo, </a:t>
            </a:r>
            <a:b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porque las quiero muy blancas, </a:t>
            </a:r>
            <a:r>
              <a:rPr lang="es-MX" sz="32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blancas </a:t>
            </a:r>
            <a:r>
              <a:rPr lang="es-MX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  <a:t>como el alma de mamá...! </a:t>
            </a:r>
          </a:p>
        </p:txBody>
      </p:sp>
    </p:spTree>
    <p:extLst>
      <p:ext uri="{BB962C8B-B14F-4D97-AF65-F5344CB8AC3E}">
        <p14:creationId xmlns:p14="http://schemas.microsoft.com/office/powerpoint/2010/main" val="71745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4000">
        <p15:prstTrans prst="pageCurlDouble" invX="1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t="10826" b="13564"/>
          <a:stretch/>
        </p:blipFill>
        <p:spPr>
          <a:xfrm>
            <a:off x="2738260" y="4868214"/>
            <a:ext cx="6998815" cy="168713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4078" y="5962919"/>
            <a:ext cx="1083873" cy="59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99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132</Words>
  <Application>Microsoft Office PowerPoint</Application>
  <PresentationFormat>Panorámica</PresentationFormat>
  <Paragraphs>24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6" baseType="lpstr">
      <vt:lpstr>Calibri</vt:lpstr>
      <vt:lpstr>Kristen ITC</vt:lpstr>
      <vt:lpstr>Gabriola</vt:lpstr>
      <vt:lpstr>Times New Roman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49</cp:revision>
  <dcterms:created xsi:type="dcterms:W3CDTF">2015-05-07T00:26:28Z</dcterms:created>
  <dcterms:modified xsi:type="dcterms:W3CDTF">2015-05-07T23:13:51Z</dcterms:modified>
</cp:coreProperties>
</file>