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64" r:id="rId3"/>
    <p:sldId id="273" r:id="rId4"/>
    <p:sldId id="265" r:id="rId5"/>
    <p:sldId id="266" r:id="rId6"/>
    <p:sldId id="263" r:id="rId7"/>
    <p:sldId id="268" r:id="rId8"/>
    <p:sldId id="269" r:id="rId9"/>
    <p:sldId id="267" r:id="rId10"/>
    <p:sldId id="262" r:id="rId11"/>
    <p:sldId id="261" r:id="rId12"/>
    <p:sldId id="260" r:id="rId13"/>
    <p:sldId id="270" r:id="rId14"/>
    <p:sldId id="272" r:id="rId15"/>
    <p:sldId id="274" r:id="rId16"/>
    <p:sldId id="275" r:id="rId17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b+RIL9gVLpz1lMyC+A8Pw==" hashData="sdICSn44v5qR8kD0bgURW2I3b7b0qZCKAzGRw3zECLCjl0cQgthkqol6FfM0xfbIfRv+dK1AN0co2fovcwnU8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  <a:srgbClr val="FF2D2D"/>
    <a:srgbClr val="FF7575"/>
    <a:srgbClr val="6600FF"/>
    <a:srgbClr val="0000CC"/>
    <a:srgbClr val="00FFFF"/>
    <a:srgbClr val="FF0000"/>
    <a:srgbClr val="D60093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87971" autoAdjust="0"/>
  </p:normalViewPr>
  <p:slideViewPr>
    <p:cSldViewPr snapToGrid="0">
      <p:cViewPr varScale="1">
        <p:scale>
          <a:sx n="71" d="100"/>
          <a:sy n="71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C991D4-CDA5-458D-82C6-95E3E3471CA4}" type="datetimeFigureOut">
              <a:rPr lang="es-ES" smtClean="0"/>
              <a:t>04/05/2015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8C094C-36A5-4EE7-A717-F532E05DF9E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2060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094C-36A5-4EE7-A717-F532E05DF9E9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7662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094C-36A5-4EE7-A717-F532E05DF9E9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77538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094C-36A5-4EE7-A717-F532E05DF9E9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45071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094C-36A5-4EE7-A717-F532E05DF9E9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82614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094C-36A5-4EE7-A717-F532E05DF9E9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85676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094C-36A5-4EE7-A717-F532E05DF9E9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21013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094C-36A5-4EE7-A717-F532E05DF9E9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2229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D6-5C03-411C-BFBA-4347AB003104}" type="datetimeFigureOut">
              <a:rPr lang="es-ES" smtClean="0"/>
              <a:t>04/05/2015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CC9F9-799A-4193-A577-96FAA91F1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7120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D6-5C03-411C-BFBA-4347AB003104}" type="datetimeFigureOut">
              <a:rPr lang="es-ES" smtClean="0"/>
              <a:t>04/05/2015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CC9F9-799A-4193-A577-96FAA91F1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8512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D6-5C03-411C-BFBA-4347AB003104}" type="datetimeFigureOut">
              <a:rPr lang="es-ES" smtClean="0"/>
              <a:t>04/05/2015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CC9F9-799A-4193-A577-96FAA91F1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7820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D6-5C03-411C-BFBA-4347AB003104}" type="datetimeFigureOut">
              <a:rPr lang="es-ES" smtClean="0"/>
              <a:t>04/05/2015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CC9F9-799A-4193-A577-96FAA91F1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0676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D6-5C03-411C-BFBA-4347AB003104}" type="datetimeFigureOut">
              <a:rPr lang="es-ES" smtClean="0"/>
              <a:t>04/05/2015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CC9F9-799A-4193-A577-96FAA91F1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9171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D6-5C03-411C-BFBA-4347AB003104}" type="datetimeFigureOut">
              <a:rPr lang="es-ES" smtClean="0"/>
              <a:t>04/05/2015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CC9F9-799A-4193-A577-96FAA91F1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1437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D6-5C03-411C-BFBA-4347AB003104}" type="datetimeFigureOut">
              <a:rPr lang="es-ES" smtClean="0"/>
              <a:t>04/05/2015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CC9F9-799A-4193-A577-96FAA91F1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2014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D6-5C03-411C-BFBA-4347AB003104}" type="datetimeFigureOut">
              <a:rPr lang="es-ES" smtClean="0"/>
              <a:t>04/05/2015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CC9F9-799A-4193-A577-96FAA91F1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6767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D6-5C03-411C-BFBA-4347AB003104}" type="datetimeFigureOut">
              <a:rPr lang="es-ES" smtClean="0"/>
              <a:t>04/05/2015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CC9F9-799A-4193-A577-96FAA91F1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1344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D6-5C03-411C-BFBA-4347AB003104}" type="datetimeFigureOut">
              <a:rPr lang="es-ES" smtClean="0"/>
              <a:t>04/05/2015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CC9F9-799A-4193-A577-96FAA91F1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0521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01D6-5C03-411C-BFBA-4347AB003104}" type="datetimeFigureOut">
              <a:rPr lang="es-ES" smtClean="0"/>
              <a:t>04/05/2015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CC9F9-799A-4193-A577-96FAA91F1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6559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223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401D6-5C03-411C-BFBA-4347AB003104}" type="datetimeFigureOut">
              <a:rPr lang="es-ES" smtClean="0"/>
              <a:t>04/05/2015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CC9F9-799A-4193-A577-96FAA91F108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983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02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microsoft.com/office/2007/relationships/hdphoto" Target="../media/hdphoto3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jp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gif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hyperlink" Target="http://pt-br.tinypic.com/" TargetMode="External"/><Relationship Id="rId7" Type="http://schemas.openxmlformats.org/officeDocument/2006/relationships/image" Target="../media/image39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grpSp>
        <p:nvGrpSpPr>
          <p:cNvPr id="8" name="Grupo 7"/>
          <p:cNvGrpSpPr/>
          <p:nvPr/>
        </p:nvGrpSpPr>
        <p:grpSpPr>
          <a:xfrm>
            <a:off x="0" y="5298142"/>
            <a:ext cx="12357845" cy="1891990"/>
            <a:chOff x="0" y="5298142"/>
            <a:chExt cx="12357845" cy="1891990"/>
          </a:xfrm>
        </p:grpSpPr>
        <p:pic>
          <p:nvPicPr>
            <p:cNvPr id="7170" name="Picture 2" descr="http://pixabay.com/static/uploads/photo/2013/11/20/09/36/scroll-wallpaper-213719_640.jpg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0" y="5298142"/>
              <a:ext cx="12357845" cy="18919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CuadroTexto 6"/>
            <p:cNvSpPr txBox="1"/>
            <p:nvPr/>
          </p:nvSpPr>
          <p:spPr>
            <a:xfrm>
              <a:off x="1799665" y="5813250"/>
              <a:ext cx="8592671" cy="861774"/>
            </a:xfrm>
            <a:prstGeom prst="rect">
              <a:avLst/>
            </a:prstGeom>
            <a:noFill/>
          </p:spPr>
          <p:txBody>
            <a:bodyPr wrap="square" rtlCol="0">
              <a:prstTxWarp prst="textChevronInverted">
                <a:avLst/>
              </a:prstTxWarp>
              <a:spAutoFit/>
            </a:bodyPr>
            <a:lstStyle/>
            <a:p>
              <a:pPr lvl="0"/>
              <a:r>
                <a:rPr lang="es-ES" sz="5000" b="1" dirty="0">
                  <a:solidFill>
                    <a:srgbClr val="FF5050"/>
                  </a:solidFill>
                  <a:latin typeface="Monotype Corsiva" panose="03010101010201010101" pitchFamily="66" charset="0"/>
                </a:rPr>
                <a:t>Dialogo De Una Madre Con Su Hijo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353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sndAc>
          <p:stSnd>
            <p:snd r:embed="rId2" name="08_RICHARD CLAYDERMAN -CARTA A MI MADRE_wmv.wav"/>
          </p:stSnd>
        </p:sndAc>
      </p:transition>
    </mc:Choice>
    <mc:Fallback xmlns="">
      <p:transition spd="slow" advTm="4000">
        <p:sndAc>
          <p:stSnd>
            <p:snd r:embed="rId5" name="08_RICHARD CLAYDERMAN -CARTA A MI MADRE_wmv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2" name="Picture 18" descr="http://us.123rf.com/400wm/400/400/pekour/pekour1004/pekour100400013/6788772-nino-camina-el-camino-mucho-tiempo-lluvioso-en-el-bosqu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4" name="Picture 20" descr="http://img.desmotivaciones.es/201104/tumblr_li7u06kbwY1qfcn8ko1_400_large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066" b="77885" l="10000" r="90000">
                        <a14:backgroundMark x1="36000" y1="65659" x2="36000" y2="65659"/>
                        <a14:backgroundMark x1="57692" y1="66209" x2="57692" y2="66209"/>
                        <a14:backgroundMark x1="56154" y1="61951" x2="56154" y2="61951"/>
                        <a14:backgroundMark x1="56615" y1="59890" x2="56615" y2="59890"/>
                        <a14:backgroundMark x1="58462" y1="61264" x2="58462" y2="61264"/>
                        <a14:backgroundMark x1="60923" y1="65110" x2="60923" y2="65110"/>
                        <a14:backgroundMark x1="59538" y1="71429" x2="59538" y2="71429"/>
                        <a14:backgroundMark x1="56308" y1="71703" x2="56308" y2="71703"/>
                        <a14:backgroundMark x1="55692" y1="69505" x2="55692" y2="69505"/>
                        <a14:backgroundMark x1="55692" y1="66071" x2="55692" y2="66071"/>
                        <a14:backgroundMark x1="53077" y1="73489" x2="53077" y2="73489"/>
                        <a14:backgroundMark x1="54615" y1="75137" x2="54615" y2="75137"/>
                        <a14:backgroundMark x1="53231" y1="71154" x2="53231" y2="71154"/>
                        <a14:backgroundMark x1="53692" y1="76923" x2="53692" y2="76923"/>
                        <a14:backgroundMark x1="46769" y1="73489" x2="46769" y2="73489"/>
                        <a14:backgroundMark x1="45846" y1="69918" x2="45846" y2="69918"/>
                        <a14:backgroundMark x1="48154" y1="69780" x2="48154" y2="69780"/>
                        <a14:backgroundMark x1="46154" y1="62775" x2="46154" y2="62775"/>
                        <a14:backgroundMark x1="45077" y1="58654" x2="45077" y2="58654"/>
                        <a14:backgroundMark x1="42615" y1="57143" x2="42615" y2="57143"/>
                        <a14:backgroundMark x1="43538" y1="59478" x2="43538" y2="59478"/>
                        <a14:backgroundMark x1="34769" y1="62775" x2="34769" y2="62775"/>
                        <a14:backgroundMark x1="27846" y1="73214" x2="27846" y2="73214"/>
                        <a14:backgroundMark x1="28154" y1="75549" x2="28154" y2="75549"/>
                        <a14:backgroundMark x1="25538" y1="76099" x2="25538" y2="76099"/>
                        <a14:backgroundMark x1="60000" y1="76786" x2="60923" y2="76786"/>
                        <a14:backgroundMark x1="60308" y1="72253" x2="60308" y2="72253"/>
                        <a14:backgroundMark x1="60308" y1="59615" x2="60308" y2="59615"/>
                        <a14:backgroundMark x1="65538" y1="62912" x2="65538" y2="62912"/>
                        <a14:backgroundMark x1="77846" y1="67995" x2="77846" y2="67995"/>
                        <a14:backgroundMark x1="82615" y1="70330" x2="82615" y2="70330"/>
                        <a14:backgroundMark x1="83077" y1="75412" x2="83077" y2="75412"/>
                        <a14:backgroundMark x1="67846" y1="72527" x2="67846" y2="72527"/>
                        <a14:backgroundMark x1="64000" y1="68544" x2="64000" y2="68544"/>
                        <a14:backgroundMark x1="64000" y1="75824" x2="64000" y2="75824"/>
                        <a14:backgroundMark x1="66308" y1="76511" x2="66308" y2="76511"/>
                        <a14:backgroundMark x1="68462" y1="77060" x2="68462" y2="77060"/>
                        <a14:backgroundMark x1="73077" y1="77060" x2="73077" y2="77060"/>
                        <a14:backgroundMark x1="35538" y1="76923" x2="35538" y2="76923"/>
                        <a14:backgroundMark x1="30769" y1="76786" x2="30769" y2="76786"/>
                        <a14:backgroundMark x1="34769" y1="73077" x2="34769" y2="73077"/>
                        <a14:backgroundMark x1="42154" y1="73764" x2="42154" y2="737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365" t="9713" r="33662" b="22687"/>
          <a:stretch/>
        </p:blipFill>
        <p:spPr bwMode="auto">
          <a:xfrm>
            <a:off x="5140436" y="290181"/>
            <a:ext cx="2438128" cy="6158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ángulo 11"/>
          <p:cNvSpPr/>
          <p:nvPr/>
        </p:nvSpPr>
        <p:spPr>
          <a:xfrm>
            <a:off x="-23901" y="5526926"/>
            <a:ext cx="6995406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  <a:tabLst>
                <a:tab pos="93663" algn="l"/>
                <a:tab pos="2698750" algn="ctr"/>
              </a:tabLst>
            </a:pPr>
            <a:r>
              <a:rPr lang="es-ES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Hijo: ¡Qué camino largo! ¿Madre, dónde vas</a:t>
            </a:r>
            <a:r>
              <a:rPr lang="es-ES" sz="3200" dirty="0" smtClean="0">
                <a:solidFill>
                  <a:srgbClr val="FFFF00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s-ES" sz="3200" dirty="0" smtClean="0">
              <a:solidFill>
                <a:srgbClr val="FFFF00"/>
              </a:solidFill>
              <a:effectLst>
                <a:glow rad="228600">
                  <a:srgbClr val="0000FF">
                    <a:alpha val="40000"/>
                  </a:srgb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Madre: A buscar, mi niño, tu felicidad.</a:t>
            </a:r>
            <a:endParaRPr lang="es-ES" sz="3200" b="1" dirty="0" smtClean="0"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2" descr="https://fbcdn-sphotos-f-a.akamaihd.net/hphotos-ak-xpf1/v/t1.0-9/s480x480/11053916_760164950767421_3317844992793485402_n.jpg?oh=e4dd0ab5104c84a4e58039bf56666a1c&amp;oe=55BA77EE&amp;__gda__=1437851475_ca50295c16eb24f1a5851ad2d92bd77c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46" y="0"/>
            <a:ext cx="61050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fbcdn-sphotos-f-a.akamaihd.net/hphotos-ak-xpf1/v/t1.0-9/s480x480/11053916_760164950767421_3317844992793485402_n.jpg?oh=e4dd0ab5104c84a4e58039bf56666a1c&amp;oe=55BA77EE&amp;__gda__=1437851475_ca50295c16eb24f1a5851ad2d92bd77c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81145" y="0"/>
            <a:ext cx="61108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78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9000">
        <p14:vortex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.bebesymas.com/2009/08/bebe-hablando-con-su-mama_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508" y="0"/>
            <a:ext cx="1231750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768694" y="29219"/>
            <a:ext cx="6490143" cy="120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  <a:tabLst>
                <a:tab pos="1219200" algn="l"/>
                <a:tab pos="2700020" algn="ctr"/>
              </a:tabLst>
            </a:pPr>
            <a:r>
              <a:rPr lang="es-ES" dirty="0" smtClean="0">
                <a:solidFill>
                  <a:srgbClr val="000000"/>
                </a:solidFill>
                <a:effectLst/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000066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Hij</a:t>
            </a:r>
            <a:r>
              <a:rPr lang="es-ES" sz="3200" b="1" dirty="0" smtClean="0">
                <a:solidFill>
                  <a:srgbClr val="FFC000"/>
                </a:solidFill>
                <a:effectLst>
                  <a:glow rad="101600">
                    <a:srgbClr val="000066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000066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Madre, tendré frío cuando baje el sol.</a:t>
            </a:r>
            <a:endParaRPr lang="es-ES" sz="32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glow rad="101600">
                  <a:srgbClr val="000066">
                    <a:alpha val="60000"/>
                  </a:srgb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  <a:tabLst>
                <a:tab pos="1219200" algn="l"/>
                <a:tab pos="2700020" algn="ctr"/>
              </a:tabLst>
            </a:pPr>
            <a:r>
              <a:rPr lang="es-ES" sz="3200" b="1" dirty="0" smtClean="0">
                <a:solidFill>
                  <a:srgbClr val="A4EEE2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Madre: No, porque mi pecho te dará calor.</a:t>
            </a:r>
            <a:endParaRPr lang="es-ES" sz="3200" b="1" dirty="0" smtClean="0">
              <a:solidFill>
                <a:srgbClr val="A4EEE2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787" y="1"/>
            <a:ext cx="6149789" cy="685799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96247" y="-1"/>
            <a:ext cx="6221507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776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9000">
        <p14:vortex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abc.es/Media/201408/13/oscuridad--644x36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27" b="10422"/>
          <a:stretch/>
        </p:blipFill>
        <p:spPr bwMode="auto">
          <a:xfrm>
            <a:off x="0" y="-56270"/>
            <a:ext cx="12192000" cy="6914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42046" y="5621752"/>
            <a:ext cx="7316993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es-ES" sz="3200" b="1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Hijo: Pero. . . ¡Es que me asusto de la oscuridad!</a:t>
            </a:r>
            <a:endParaRPr lang="es-ES" sz="3200" b="1" dirty="0"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rgbClr val="000066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Madre: No temas, mis ojos dos faros serán.</a:t>
            </a:r>
            <a:endParaRPr lang="es-ES" sz="3200" b="1" dirty="0" smtClean="0">
              <a:solidFill>
                <a:srgbClr val="FFFF00"/>
              </a:solidFill>
              <a:effectLst>
                <a:glow rad="101600">
                  <a:srgbClr val="000066">
                    <a:alpha val="60000"/>
                  </a:srgb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44" b="1320"/>
          <a:stretch/>
        </p:blipFill>
        <p:spPr>
          <a:xfrm>
            <a:off x="5876365" y="295001"/>
            <a:ext cx="6315636" cy="656299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23"/>
          <a:stretch/>
        </p:blipFill>
        <p:spPr>
          <a:xfrm>
            <a:off x="6225980" y="-67569"/>
            <a:ext cx="5966019" cy="691427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51"/>
          <a:stretch/>
        </p:blipFill>
        <p:spPr>
          <a:xfrm flipH="1">
            <a:off x="-1" y="-67568"/>
            <a:ext cx="6248395" cy="6914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80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media-cdn.tripadvisor.com/media/photo-s/04/02/ce/c2/venegueras-y-sus-guijarr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45764" y="214331"/>
            <a:ext cx="6801796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15000"/>
              </a:lnSpc>
              <a:spcAft>
                <a:spcPts val="0"/>
              </a:spcAft>
            </a:pPr>
            <a:r>
              <a:rPr lang="es-ES" sz="3200" b="1" dirty="0" smtClean="0">
                <a:effectLst>
                  <a:glow rad="228600">
                    <a:srgbClr val="00FF0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Hija: ¡Ay!, que los guijarros herirán mis pies.</a:t>
            </a:r>
            <a:endParaRPr lang="es-ES" sz="3200" b="1" dirty="0" smtClean="0">
              <a:effectLst>
                <a:glow rad="228600">
                  <a:srgbClr val="00FF00">
                    <a:alpha val="40000"/>
                  </a:srgb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Madre: Nunca. Con mis uñas los arrancaré</a:t>
            </a:r>
            <a:r>
              <a:rPr lang="es-ES" sz="3200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3200" dirty="0" smtClean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http://i00.i.aliimg.com/wsphoto/v0/32266492206/2014-Summer-font-b-mother-b-font-and-daughter-comfortable-beach-pants-font-b-printed-b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86" b="98000" l="10000" r="90000">
                        <a14:foregroundMark x1="81143" y1="70286" x2="81143" y2="70286"/>
                        <a14:foregroundMark x1="74000" y1="69429" x2="74000" y2="69429"/>
                        <a14:foregroundMark x1="86571" y1="70286" x2="86571" y2="70286"/>
                        <a14:foregroundMark x1="78286" y1="70000" x2="78286" y2="70000"/>
                        <a14:foregroundMark x1="71429" y1="70000" x2="71429" y2="70000"/>
                        <a14:backgroundMark x1="61714" y1="24286" x2="61714" y2="24286"/>
                        <a14:backgroundMark x1="60857" y1="18857" x2="60857" y2="18857"/>
                        <a14:backgroundMark x1="58857" y1="23714" x2="58857" y2="23714"/>
                        <a14:backgroundMark x1="59714" y1="40857" x2="59714" y2="40857"/>
                        <a14:backgroundMark x1="64571" y1="48286" x2="64571" y2="48286"/>
                        <a14:backgroundMark x1="65429" y1="56286" x2="65429" y2="56286"/>
                        <a14:backgroundMark x1="65714" y1="64857" x2="65714" y2="64857"/>
                        <a14:backgroundMark x1="61714" y1="74857" x2="62571" y2="74857"/>
                        <a14:backgroundMark x1="62286" y1="83714" x2="62286" y2="83714"/>
                        <a14:backgroundMark x1="64571" y1="90000" x2="64571" y2="90000"/>
                        <a14:backgroundMark x1="61714" y1="82000" x2="61714" y2="82000"/>
                        <a14:backgroundMark x1="59714" y1="68000" x2="59714" y2="68000"/>
                        <a14:backgroundMark x1="58857" y1="56857" x2="58857" y2="56857"/>
                        <a14:backgroundMark x1="56571" y1="48286" x2="56571" y2="48286"/>
                        <a14:backgroundMark x1="56857" y1="40857" x2="56857" y2="40857"/>
                        <a14:backgroundMark x1="63714" y1="33429" x2="63714" y2="33429"/>
                        <a14:backgroundMark x1="62286" y1="26857" x2="62286" y2="26857"/>
                        <a14:backgroundMark x1="60571" y1="29714" x2="60571" y2="29714"/>
                        <a14:backgroundMark x1="57429" y1="30000" x2="57429" y2="30000"/>
                        <a14:backgroundMark x1="67143" y1="29714" x2="67143" y2="29714"/>
                        <a14:backgroundMark x1="68571" y1="34286" x2="68571" y2="34286"/>
                        <a14:backgroundMark x1="68000" y1="39714" x2="68000" y2="39714"/>
                        <a14:backgroundMark x1="64571" y1="30000" x2="64571" y2="30000"/>
                        <a14:backgroundMark x1="65429" y1="37429" x2="65429" y2="37429"/>
                        <a14:backgroundMark x1="69429" y1="37429" x2="69429" y2="37429"/>
                        <a14:backgroundMark x1="72000" y1="37429" x2="72000" y2="37429"/>
                        <a14:backgroundMark x1="73714" y1="44571" x2="73714" y2="44571"/>
                        <a14:backgroundMark x1="70000" y1="44000" x2="70000" y2="44000"/>
                        <a14:backgroundMark x1="71429" y1="50000" x2="71429" y2="50000"/>
                        <a14:backgroundMark x1="71143" y1="55714" x2="71143" y2="55714"/>
                        <a14:backgroundMark x1="69143" y1="64857" x2="69143" y2="64857"/>
                        <a14:backgroundMark x1="68000" y1="68857" x2="68000" y2="68857"/>
                        <a14:backgroundMark x1="64571" y1="76857" x2="64571" y2="76857"/>
                        <a14:backgroundMark x1="64571" y1="81143" x2="64571" y2="81143"/>
                        <a14:backgroundMark x1="65429" y1="70857" x2="65429" y2="70857"/>
                        <a14:backgroundMark x1="63429" y1="69429" x2="63429" y2="69429"/>
                        <a14:backgroundMark x1="60571" y1="62000" x2="60571" y2="62000"/>
                        <a14:backgroundMark x1="60571" y1="57143" x2="60571" y2="57143"/>
                        <a14:backgroundMark x1="59143" y1="54286" x2="59143" y2="54286"/>
                        <a14:backgroundMark x1="59429" y1="48571" x2="59429" y2="48571"/>
                        <a14:backgroundMark x1="62286" y1="44571" x2="62286" y2="44571"/>
                        <a14:backgroundMark x1="65143" y1="50286" x2="65143" y2="502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304"/>
          <a:stretch/>
        </p:blipFill>
        <p:spPr bwMode="auto">
          <a:xfrm>
            <a:off x="4055657" y="1512035"/>
            <a:ext cx="5283392" cy="4897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18"/>
          <a:stretch/>
        </p:blipFill>
        <p:spPr>
          <a:xfrm>
            <a:off x="0" y="0"/>
            <a:ext cx="6231715" cy="6858000"/>
          </a:xfrm>
          <a:prstGeom prst="rect">
            <a:avLst/>
          </a:prstGeom>
        </p:spPr>
      </p:pic>
      <p:pic>
        <p:nvPicPr>
          <p:cNvPr id="1026" name="Picture 2" descr="http://fotos00.laprovincia.es/2013/06/18/646x260/ninoplaya.jpg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E0E0DE"/>
              </a:clrFrom>
              <a:clrTo>
                <a:srgbClr val="E0E0D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29567" r="68731">
                        <a14:foregroundMark x1="50619" y1="4558" x2="50619" y2="45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682" r="31499"/>
          <a:stretch/>
        </p:blipFill>
        <p:spPr bwMode="auto">
          <a:xfrm>
            <a:off x="5929873" y="2595409"/>
            <a:ext cx="2493700" cy="336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18"/>
          <a:stretch/>
        </p:blipFill>
        <p:spPr>
          <a:xfrm flipH="1">
            <a:off x="6146849" y="0"/>
            <a:ext cx="60633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942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9000">
        <p14:vortex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http://blogs.aceprensa.com/familiaactual/wp-content/uploads/2015/01/20150112hablame-much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777240" y="-137160"/>
            <a:ext cx="7391400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15000"/>
              </a:lnSpc>
              <a:spcAft>
                <a:spcPts val="0"/>
              </a:spcAft>
            </a:pPr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Hijo: Cuando sienta hambre, ¿quién la saciará?</a:t>
            </a:r>
            <a:endParaRPr lang="es-ES" sz="3200" b="1" dirty="0" smtClean="0">
              <a:solidFill>
                <a:srgbClr val="0000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15000"/>
              </a:lnSpc>
              <a:spcAft>
                <a:spcPts val="0"/>
              </a:spcAft>
            </a:pPr>
            <a:r>
              <a:rPr lang="es-ES" sz="3200" b="1" dirty="0" smtClean="0">
                <a:solidFill>
                  <a:srgbClr val="FF2D2D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Madre: Toda madre encuentra, pan  para su hijo</a:t>
            </a:r>
            <a:r>
              <a:rPr lang="es-ES" sz="3200" b="1" dirty="0">
                <a:solidFill>
                  <a:srgbClr val="FF2D2D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3200" b="1" dirty="0" smtClean="0">
              <a:solidFill>
                <a:srgbClr val="FF2D2D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471" y="-45721"/>
            <a:ext cx="597718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635947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4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9000">
        <p14:vortex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F6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www.mamafelizbebefeliz.com/wp-content/uploads/2014/01/bebe-calmado-por-m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089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357134" y="0"/>
            <a:ext cx="6834865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  <a:tabLst>
                <a:tab pos="2700020" algn="ctr"/>
                <a:tab pos="4886325" algn="l"/>
              </a:tabLst>
            </a:pPr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Hijo: ¿Y si no hallas agua cuando tenga sed?</a:t>
            </a:r>
            <a:endParaRPr lang="es-ES" sz="3200" b="1" dirty="0" smtClean="0">
              <a:solidFill>
                <a:srgbClr val="0000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15000"/>
              </a:lnSpc>
              <a:spcAft>
                <a:spcPts val="0"/>
              </a:spcAft>
            </a:pPr>
            <a:r>
              <a:rPr lang="es-ES" sz="3200" b="1" dirty="0" smtClean="0">
                <a:solidFill>
                  <a:srgbClr val="66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Madre: Sangre de mis venas te daré a beber.</a:t>
            </a:r>
            <a:endParaRPr lang="es-ES" sz="3200" b="1" dirty="0" smtClean="0">
              <a:solidFill>
                <a:srgbClr val="66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9" name="Grupo 8"/>
          <p:cNvGrpSpPr/>
          <p:nvPr/>
        </p:nvGrpSpPr>
        <p:grpSpPr>
          <a:xfrm>
            <a:off x="0" y="533"/>
            <a:ext cx="6212208" cy="6859251"/>
            <a:chOff x="604684" y="576469"/>
            <a:chExt cx="6437124" cy="6859251"/>
          </a:xfrm>
        </p:grpSpPr>
        <p:pic>
          <p:nvPicPr>
            <p:cNvPr id="3074" name="Picture 2" descr="http://imblog.aufeminin.com/blog/D20091012/242951_480308174_rosa-20azul3_H160001_L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79" t="3441" r="4449" b="4086"/>
            <a:stretch/>
          </p:blipFill>
          <p:spPr bwMode="auto">
            <a:xfrm>
              <a:off x="604684" y="576469"/>
              <a:ext cx="6437124" cy="6859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CuadroTexto 3"/>
            <p:cNvSpPr txBox="1"/>
            <p:nvPr/>
          </p:nvSpPr>
          <p:spPr>
            <a:xfrm rot="19685006">
              <a:off x="3156155" y="4129156"/>
              <a:ext cx="213851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36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Felicidades</a:t>
              </a:r>
              <a:endParaRPr lang="es-ES" sz="36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</p:grpSp>
      <p:grpSp>
        <p:nvGrpSpPr>
          <p:cNvPr id="10" name="Grupo 9"/>
          <p:cNvGrpSpPr/>
          <p:nvPr/>
        </p:nvGrpSpPr>
        <p:grpSpPr>
          <a:xfrm>
            <a:off x="6198096" y="2317"/>
            <a:ext cx="5993904" cy="6855684"/>
            <a:chOff x="6173310" y="24487"/>
            <a:chExt cx="6396651" cy="6875666"/>
          </a:xfrm>
        </p:grpSpPr>
        <p:pic>
          <p:nvPicPr>
            <p:cNvPr id="7" name="Picture 2" descr="http://imblog.aufeminin.com/blog/D20091012/242951_480308174_rosa-20azul3_H160001_L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18" t="3441" r="3521" b="4086"/>
            <a:stretch/>
          </p:blipFill>
          <p:spPr bwMode="auto">
            <a:xfrm>
              <a:off x="6173310" y="24487"/>
              <a:ext cx="6396651" cy="6875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CuadroTexto 7"/>
            <p:cNvSpPr txBox="1"/>
            <p:nvPr/>
          </p:nvSpPr>
          <p:spPr>
            <a:xfrm rot="20004254">
              <a:off x="8534695" y="3767945"/>
              <a:ext cx="232394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36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felicidades</a:t>
              </a:r>
              <a:endParaRPr lang="es-ES" sz="36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5455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9000">
        <p14:vortex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lacasadelatatadotcom.files.wordpress.com/2015/02/8fa0c2852d19fcaf4e97003ab7f16a4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170" y="-1"/>
            <a:ext cx="1227717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0" y="5587139"/>
            <a:ext cx="7563173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es-ES" sz="3200" b="1" dirty="0" smtClean="0">
                <a:solidFill>
                  <a:srgbClr val="D60093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Hijo: Cuando el sueño llegue, ¿dónde he de dormir?</a:t>
            </a:r>
            <a:endParaRPr lang="es-ES" sz="3200" b="1" dirty="0" smtClean="0">
              <a:solidFill>
                <a:srgbClr val="D60093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es-ES" sz="3200" b="1" dirty="0" smtClean="0">
                <a:effectLst>
                  <a:glow rad="228600">
                    <a:srgbClr val="FF000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Madre: Nido de mis brazos haré para ti.</a:t>
            </a:r>
            <a:endParaRPr lang="es-ES" sz="3200" b="1" dirty="0" smtClean="0">
              <a:effectLst>
                <a:glow rad="228600">
                  <a:srgbClr val="FF0000">
                    <a:alpha val="40000"/>
                  </a:srgb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754" y="0"/>
            <a:ext cx="6181169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53415" y="-2"/>
            <a:ext cx="61385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07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9000">
        <p14:vortex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femeweb.com/wp-content/uploads/2013/04/trenzas-a-la-moda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134" t="1454" b="3730"/>
          <a:stretch/>
        </p:blipFill>
        <p:spPr bwMode="auto">
          <a:xfrm>
            <a:off x="6590292" y="219472"/>
            <a:ext cx="5601708" cy="7002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upo 1"/>
          <p:cNvGrpSpPr/>
          <p:nvPr/>
        </p:nvGrpSpPr>
        <p:grpSpPr>
          <a:xfrm>
            <a:off x="0" y="32245"/>
            <a:ext cx="11463691" cy="7270573"/>
            <a:chOff x="0" y="-173364"/>
            <a:chExt cx="9943924" cy="6777684"/>
          </a:xfrm>
        </p:grpSpPr>
        <p:pic>
          <p:nvPicPr>
            <p:cNvPr id="2050" name="Picture 2" descr="http://femeweb.com/wp-content/uploads/2013/04/trenzas-a-la-moda.jpe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73364"/>
              <a:ext cx="6116866" cy="67614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http://blog.casapia.com/wp-content/uploads/2014/06/ni%C3%B1os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493"/>
            <a:stretch/>
          </p:blipFill>
          <p:spPr bwMode="auto">
            <a:xfrm>
              <a:off x="5491250" y="1996023"/>
              <a:ext cx="4452674" cy="46082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Rectángulo 2"/>
          <p:cNvSpPr/>
          <p:nvPr/>
        </p:nvSpPr>
        <p:spPr>
          <a:xfrm>
            <a:off x="6041337" y="288732"/>
            <a:ext cx="6592358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es-ES" sz="3200" b="1" dirty="0" smtClean="0"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Hijo: Madre, yo quisiera jugar con el sol.</a:t>
            </a:r>
            <a:endParaRPr lang="es-ES" sz="3200" b="1" dirty="0" smtClean="0">
              <a:solidFill>
                <a:srgbClr val="00206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Madre: Córtame las trenzas, que doradas son</a:t>
            </a:r>
            <a:r>
              <a:rPr lang="es-ES" sz="28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2800" b="1" dirty="0" smtClean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041337" cy="744293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41336" y="0"/>
            <a:ext cx="6150663" cy="744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73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9000">
        <p14:vortex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feliz madre y el hijo en el mar  Foto de archivo - 79532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9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-154080" y="13171"/>
            <a:ext cx="6632351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s-ES" sz="3200" b="1" dirty="0" err="1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HIjo</a:t>
            </a:r>
            <a:r>
              <a:rPr lang="es-ES" sz="32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Y ¿si te pidiera flores de coral?</a:t>
            </a:r>
            <a:endParaRPr lang="es-ES" sz="3200" b="1" dirty="0" smtClean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es-ES" sz="3200" b="1" dirty="0" smtClean="0">
                <a:solidFill>
                  <a:srgbClr val="D6009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Madre: Bajaré a buscarlas al fondo del mar.</a:t>
            </a:r>
            <a:endParaRPr lang="es-ES" sz="3200" b="1" dirty="0" smtClean="0">
              <a:solidFill>
                <a:srgbClr val="0000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612"/>
            <a:ext cx="6335805" cy="687961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37755" y="0"/>
            <a:ext cx="5954245" cy="687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39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9000">
        <p14:vortex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difundir.org/wp-content/uploads/2015/04/mama60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90"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 rot="19487920">
            <a:off x="-459864" y="1576542"/>
            <a:ext cx="6366348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15000"/>
              </a:lnSpc>
              <a:spcAft>
                <a:spcPts val="0"/>
              </a:spcAft>
            </a:pPr>
            <a:r>
              <a:rPr lang="es-ES" sz="2800" b="1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Hijo: Madre, si ando mucho, me cansaré al fin.</a:t>
            </a:r>
            <a:endParaRPr lang="es-ES" sz="2800" b="1" dirty="0" smtClean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base">
              <a:lnSpc>
                <a:spcPct val="115000"/>
              </a:lnSpc>
              <a:spcAft>
                <a:spcPts val="0"/>
              </a:spcAft>
            </a:pPr>
            <a:r>
              <a:rPr lang="es-ES" sz="2800" b="1" dirty="0" smtClean="0">
                <a:solidFill>
                  <a:srgbClr val="F5279D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Madre: No, porque mis piernas andarán por ti.</a:t>
            </a:r>
            <a:endParaRPr lang="es-ES" sz="2800" b="1" dirty="0" smtClean="0">
              <a:solidFill>
                <a:srgbClr val="F5279D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223820" cy="687921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820" y="-10607"/>
            <a:ext cx="59681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398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9000">
        <p14:vortex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http://www.lisedmarquez.com/blog/wp-content/uploads/2013/10/sesion-fotografica-infantil-jardin-japones-santiago-chile-fotografo-profesional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06" b="9147"/>
          <a:stretch/>
        </p:blipFill>
        <p:spPr bwMode="auto">
          <a:xfrm>
            <a:off x="7170" y="-110238"/>
            <a:ext cx="12371294" cy="6975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7170" y="-110238"/>
            <a:ext cx="7038859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es-ES" sz="3200" b="1" dirty="0" smtClean="0">
                <a:solidFill>
                  <a:srgbClr val="00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Hijo: ¿Y si al fin no encuentras mi felicidad?</a:t>
            </a:r>
            <a:endParaRPr lang="es-ES" sz="3200" b="1" dirty="0" smtClean="0">
              <a:solidFill>
                <a:srgbClr val="00FF00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Aft>
                <a:spcPts val="0"/>
              </a:spcAft>
            </a:pPr>
            <a:r>
              <a:rPr lang="es-ES" sz="32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Madre: Será que en el mundo pare ti no está</a:t>
            </a:r>
            <a:r>
              <a:rPr lang="es-ES" sz="32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3200" b="1" dirty="0" smtClean="0"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0" y="5960356"/>
            <a:ext cx="10647336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15000"/>
              </a:lnSpc>
              <a:spcAft>
                <a:spcPts val="0"/>
              </a:spcAft>
            </a:pPr>
            <a:r>
              <a:rPr lang="es-ES" sz="3200" b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Entonces, mi niño, cargaré tu cruz, pare que a lo menos, no la lleves </a:t>
            </a:r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tú</a:t>
            </a:r>
            <a:endParaRPr lang="es-ES" sz="32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www.guauquecosas.com/wp-content/uploads/2013/08/Grandes-rosas-de-color-ros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47" y="-92805"/>
            <a:ext cx="6303477" cy="6992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guauquecosas.com/wp-content/uploads/2013/08/Grandes-rosas-de-color-ros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83982" y="-78601"/>
            <a:ext cx="6094481" cy="6992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249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http://www.silvitablanco.com.ar/flores/1/0_445b2_ac03e962_X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8812">
            <a:off x="10715091" y="5181600"/>
            <a:ext cx="1490809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Grupo 13"/>
          <p:cNvGrpSpPr/>
          <p:nvPr/>
        </p:nvGrpSpPr>
        <p:grpSpPr>
          <a:xfrm>
            <a:off x="4448633" y="4299494"/>
            <a:ext cx="5768160" cy="1062001"/>
            <a:chOff x="5709397" y="3119717"/>
            <a:chExt cx="6308725" cy="1468811"/>
          </a:xfrm>
        </p:grpSpPr>
        <p:pic>
          <p:nvPicPr>
            <p:cNvPr id="15" name="Picture 4" descr="http://norfipc.com/img/facebook/postales-mama/para-dia-de-las-madres.jpe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199" b="14097"/>
            <a:stretch/>
          </p:blipFill>
          <p:spPr bwMode="auto">
            <a:xfrm>
              <a:off x="6497358" y="3119717"/>
              <a:ext cx="5520764" cy="14688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4" descr="http://norfipc.com/img/facebook/postales-mama/para-dia-de-las-madres.jpe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847" r="37334" b="14097"/>
            <a:stretch/>
          </p:blipFill>
          <p:spPr bwMode="auto">
            <a:xfrm>
              <a:off x="5709397" y="3119717"/>
              <a:ext cx="787961" cy="14688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4" name="Picture 2" descr="http://mejoresimagenes.info/wp-content/uploads/2014/11/feliz-dia-imagen-animada-de-osito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454" y="411376"/>
            <a:ext cx="5768160" cy="3912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http://www.silvitablanco.com.ar/flores/1/0_445b2_ac03e962_XL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116565"/>
            <a:ext cx="1456841" cy="1618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2.bp.blogspot.com/-JIGMqVuCOBc/TuFQ4TuD6VI/AAAAAAAABxA/mA0Cpf2PBgM/s1600/13.png"/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" t="5532" r="4487" b="4163"/>
          <a:stretch/>
        </p:blipFill>
        <p:spPr bwMode="auto">
          <a:xfrm>
            <a:off x="-336761" y="-130731"/>
            <a:ext cx="12704269" cy="7046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ángulo 17"/>
          <p:cNvSpPr/>
          <p:nvPr/>
        </p:nvSpPr>
        <p:spPr>
          <a:xfrm>
            <a:off x="1912829" y="1645486"/>
            <a:ext cx="276023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700020" algn="ctr"/>
                <a:tab pos="4791075" algn="l"/>
              </a:tabLst>
            </a:pPr>
            <a:r>
              <a:rPr lang="es-ES" sz="2200" b="1" i="1" dirty="0">
                <a:solidFill>
                  <a:srgbClr val="0000FF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“Disfruta a tu madre </a:t>
            </a:r>
            <a:endParaRPr lang="es-ES" sz="2200" b="1" i="1" dirty="0" smtClean="0">
              <a:solidFill>
                <a:srgbClr val="0000FF"/>
              </a:solidFill>
              <a:effectLst>
                <a:glow rad="228600">
                  <a:srgbClr val="92D050">
                    <a:alpha val="40000"/>
                  </a:srgbClr>
                </a:glo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700020" algn="ctr"/>
                <a:tab pos="4791075" algn="l"/>
              </a:tabLst>
            </a:pPr>
            <a:r>
              <a:rPr lang="es-ES" sz="2200" b="1" i="1" dirty="0" smtClean="0">
                <a:solidFill>
                  <a:srgbClr val="0000FF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2200" b="1" i="1" dirty="0">
                <a:solidFill>
                  <a:srgbClr val="0000FF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todo momento </a:t>
            </a:r>
            <a:r>
              <a:rPr lang="es-ES" sz="2200" b="1" i="1" dirty="0" smtClean="0">
                <a:solidFill>
                  <a:srgbClr val="0000FF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,si no </a:t>
            </a:r>
            <a:r>
              <a:rPr lang="es-ES" sz="2200" b="1" i="1" dirty="0">
                <a:solidFill>
                  <a:srgbClr val="0000FF"/>
                </a:solidFill>
                <a:effectLst>
                  <a:glow rad="228600">
                    <a:srgbClr val="92D050">
                      <a:alpha val="40000"/>
                    </a:srgbClr>
                  </a:glo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tienes recuerda esos momentos de felicidad.”</a:t>
            </a:r>
            <a:endParaRPr lang="es-ES" sz="2200" dirty="0">
              <a:solidFill>
                <a:srgbClr val="0000FF"/>
              </a:solidFill>
              <a:effectLst>
                <a:glow rad="228600">
                  <a:srgbClr val="92D050">
                    <a:alpha val="40000"/>
                  </a:srgbClr>
                </a:glo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0" name="Grupo 19"/>
          <p:cNvGrpSpPr/>
          <p:nvPr/>
        </p:nvGrpSpPr>
        <p:grpSpPr>
          <a:xfrm>
            <a:off x="9585543" y="2802989"/>
            <a:ext cx="1585371" cy="1521164"/>
            <a:chOff x="4807786" y="4697173"/>
            <a:chExt cx="1345041" cy="1006379"/>
          </a:xfrm>
        </p:grpSpPr>
        <p:pic>
          <p:nvPicPr>
            <p:cNvPr id="21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7786" y="4697173"/>
              <a:ext cx="1345041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CuadroTexto 21"/>
            <p:cNvSpPr txBox="1"/>
            <p:nvPr/>
          </p:nvSpPr>
          <p:spPr>
            <a:xfrm rot="937010">
              <a:off x="5137997" y="4823491"/>
              <a:ext cx="704522" cy="2647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7957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08333E-6 -3.7037E-7 C 0.01198 -0.01806 0.03294 -0.04398 0.05794 -0.04398 C 0.09505 -0.04398 0.125 -0.0169 0.125 0.0169 C 0.125 0.02801 0.12201 0.03796 0.11602 0.04699 C 0.11706 0.04699 -2.08333E-6 0.18194 -2.08333E-6 0.1831 C -2.08333E-6 0.18194 -0.11706 0.04699 -0.11601 0.04699 C -0.122 0.03796 -0.125 0.02801 -0.125 0.0169 C -0.125 -0.0169 -0.09505 -0.04398 -0.05703 -0.04398 C -0.03294 -0.04398 -0.01198 -0.01806 -2.08333E-6 -3.7037E-7 Z " pathEditMode="relative" rAng="0" ptsTypes="AAAAAAAAA">
                                      <p:cBhvr>
                                        <p:cTn id="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o 16"/>
          <p:cNvGrpSpPr/>
          <p:nvPr/>
        </p:nvGrpSpPr>
        <p:grpSpPr>
          <a:xfrm>
            <a:off x="-385010" y="-160969"/>
            <a:ext cx="13220870" cy="7150710"/>
            <a:chOff x="-359768" y="-159509"/>
            <a:chExt cx="12823927" cy="7150710"/>
          </a:xfrm>
        </p:grpSpPr>
        <p:grpSp>
          <p:nvGrpSpPr>
            <p:cNvPr id="2" name="Grupo 1"/>
            <p:cNvGrpSpPr/>
            <p:nvPr/>
          </p:nvGrpSpPr>
          <p:grpSpPr>
            <a:xfrm>
              <a:off x="-359768" y="-159509"/>
              <a:ext cx="12823927" cy="7150710"/>
              <a:chOff x="-391223" y="-151516"/>
              <a:chExt cx="12823927" cy="7150710"/>
            </a:xfrm>
          </p:grpSpPr>
          <p:pic>
            <p:nvPicPr>
              <p:cNvPr id="3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91223" y="5334792"/>
                <a:ext cx="12583223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-141434" y="-7993"/>
                <a:ext cx="12574138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7633125" y="2468041"/>
                <a:ext cx="7150710" cy="19115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403916" y="2262481"/>
                <a:ext cx="6847683" cy="23227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7" name="Picture 2" descr="http://radioguadalupe.org/wp-content/uploads/2009/01/rosas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5151" y="1183485"/>
              <a:ext cx="3811268" cy="2549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85668" y="2239681"/>
              <a:ext cx="1092463" cy="1176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6590" y="2359649"/>
              <a:ext cx="1335009" cy="1207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" name="Grupo 13"/>
            <p:cNvGrpSpPr/>
            <p:nvPr/>
          </p:nvGrpSpPr>
          <p:grpSpPr>
            <a:xfrm>
              <a:off x="9419969" y="4310836"/>
              <a:ext cx="1191483" cy="1407009"/>
              <a:chOff x="8054116" y="4550394"/>
              <a:chExt cx="1485118" cy="1980158"/>
            </a:xfrm>
          </p:grpSpPr>
          <p:pic>
            <p:nvPicPr>
              <p:cNvPr id="15" name="Picture 4" descr="http://www.drogbaster.it/Gif_glitter_amore.gif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054116" y="4550394"/>
                <a:ext cx="1485118" cy="198015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6" name="CuadroTexto 15"/>
              <p:cNvSpPr txBox="1"/>
              <p:nvPr/>
            </p:nvSpPr>
            <p:spPr>
              <a:xfrm rot="19594092">
                <a:off x="8333974" y="5345554"/>
                <a:ext cx="925399" cy="3898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1200" b="1" dirty="0">
                    <a:solidFill>
                      <a:srgbClr val="FFFF00"/>
                    </a:solidFill>
                    <a:latin typeface="Monotype Corsiva" panose="03010101010201010101" pitchFamily="66" charset="0"/>
                  </a:rPr>
                  <a:t>Amore</a:t>
                </a:r>
              </a:p>
            </p:txBody>
          </p:sp>
        </p:grpSp>
      </p:grpSp>
      <p:sp>
        <p:nvSpPr>
          <p:cNvPr id="9" name="Marcador de fecha 8"/>
          <p:cNvSpPr>
            <a:spLocks noGrp="1"/>
          </p:cNvSpPr>
          <p:nvPr>
            <p:ph type="dt" sz="half" idx="10"/>
          </p:nvPr>
        </p:nvSpPr>
        <p:spPr>
          <a:xfrm>
            <a:off x="686978" y="6527265"/>
            <a:ext cx="2743200" cy="365125"/>
          </a:xfrm>
        </p:spPr>
        <p:txBody>
          <a:bodyPr/>
          <a:lstStyle/>
          <a:p>
            <a:fld id="{057BE3DE-EDB6-4CAC-A560-BA147506844B}" type="datetime8">
              <a:rPr lang="es-ES" sz="1800" b="1" smtClean="0">
                <a:solidFill>
                  <a:srgbClr val="002060"/>
                </a:solidFill>
                <a:latin typeface="Monotype Corsiva" panose="03010101010201010101" pitchFamily="66" charset="0"/>
              </a:rPr>
              <a:t>04/05/2015 6:23</a:t>
            </a:fld>
            <a:endParaRPr lang="es-ES" sz="18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4249043" y="3892239"/>
            <a:ext cx="51037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Tema: Diálogo de una Madre con su Hijo</a:t>
            </a:r>
          </a:p>
          <a:p>
            <a:r>
              <a:rPr lang="es-ES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Música: Carta a Mi Madre</a:t>
            </a:r>
          </a:p>
          <a:p>
            <a:r>
              <a:rPr lang="es-ES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Interprete: Richard Clayderman</a:t>
            </a:r>
          </a:p>
          <a:p>
            <a:endParaRPr lang="es-ES" dirty="0">
              <a:latin typeface="Monotype Corsiva" panose="03010101010201010101" pitchFamily="66" charset="0"/>
            </a:endParaRPr>
          </a:p>
        </p:txBody>
      </p:sp>
      <p:pic>
        <p:nvPicPr>
          <p:cNvPr id="8194" name="Picture 2" descr="http://1.bp.blogspot.com/-FY83tRtTEqo/TiTPbKyR-cI/AAAAAAAAFRE/FHMjlB5JVBI/s1600/gracias1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009" y="4939731"/>
            <a:ext cx="1603094" cy="1068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404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vortex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5621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DIALOGO DE UNA MADRE CON SU HIJO</Template>
  <TotalTime>1</TotalTime>
  <Words>326</Words>
  <Application>Microsoft Office PowerPoint</Application>
  <PresentationFormat>Panorámica</PresentationFormat>
  <Paragraphs>44</Paragraphs>
  <Slides>15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Kristen ITC</vt:lpstr>
      <vt:lpstr>Monotype Corsiva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</cp:revision>
  <dcterms:created xsi:type="dcterms:W3CDTF">2015-05-04T23:23:35Z</dcterms:created>
  <dcterms:modified xsi:type="dcterms:W3CDTF">2015-05-04T23:25:21Z</dcterms:modified>
</cp:coreProperties>
</file>