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3" r:id="rId7"/>
    <p:sldId id="261" r:id="rId8"/>
    <p:sldId id="264" r:id="rId9"/>
    <p:sldId id="265" r:id="rId10"/>
    <p:sldId id="266" r:id="rId11"/>
    <p:sldId id="267" r:id="rId12"/>
    <p:sldId id="268" r:id="rId13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99gxp4m8RFOPKC9oNDaKiQ==" hashData="b+Vk5s5J+gh/3XGeQpPUAkOfSC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84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262B3-8A23-4249-B777-4E599A17E06F}" type="datetimeFigureOut">
              <a:rPr lang="es-CO" smtClean="0"/>
              <a:t>15/06/2014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80D60-D93E-4293-82F3-63F5F51C154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13180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262B3-8A23-4249-B777-4E599A17E06F}" type="datetimeFigureOut">
              <a:rPr lang="es-CO" smtClean="0"/>
              <a:t>15/06/2014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80D60-D93E-4293-82F3-63F5F51C154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9701713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262B3-8A23-4249-B777-4E599A17E06F}" type="datetimeFigureOut">
              <a:rPr lang="es-CO" smtClean="0"/>
              <a:t>15/06/2014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80D60-D93E-4293-82F3-63F5F51C154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47861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262B3-8A23-4249-B777-4E599A17E06F}" type="datetimeFigureOut">
              <a:rPr lang="es-CO" smtClean="0"/>
              <a:t>15/06/2014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80D60-D93E-4293-82F3-63F5F51C154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237861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262B3-8A23-4249-B777-4E599A17E06F}" type="datetimeFigureOut">
              <a:rPr lang="es-CO" smtClean="0"/>
              <a:t>15/06/2014</a:t>
            </a:fld>
            <a:endParaRPr lang="es-CO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80D60-D93E-4293-82F3-63F5F51C154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707000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262B3-8A23-4249-B777-4E599A17E06F}" type="datetimeFigureOut">
              <a:rPr lang="es-CO" smtClean="0"/>
              <a:t>15/06/2014</a:t>
            </a:fld>
            <a:endParaRPr lang="es-CO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80D60-D93E-4293-82F3-63F5F51C154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760214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262B3-8A23-4249-B777-4E599A17E06F}" type="datetimeFigureOut">
              <a:rPr lang="es-CO" smtClean="0"/>
              <a:t>15/06/2014</a:t>
            </a:fld>
            <a:endParaRPr lang="es-CO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80D60-D93E-4293-82F3-63F5F51C154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7187694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262B3-8A23-4249-B777-4E599A17E06F}" type="datetimeFigureOut">
              <a:rPr lang="es-CO" smtClean="0"/>
              <a:t>15/06/2014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80D60-D93E-4293-82F3-63F5F51C154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0300745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262B3-8A23-4249-B777-4E599A17E06F}" type="datetimeFigureOut">
              <a:rPr lang="es-CO" smtClean="0"/>
              <a:t>15/06/2014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80D60-D93E-4293-82F3-63F5F51C154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901234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262B3-8A23-4249-B777-4E599A17E06F}" type="datetimeFigureOut">
              <a:rPr lang="es-CO" smtClean="0"/>
              <a:t>15/06/2014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80D60-D93E-4293-82F3-63F5F51C154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108294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262B3-8A23-4249-B777-4E599A17E06F}" type="datetimeFigureOut">
              <a:rPr lang="es-CO" smtClean="0"/>
              <a:t>15/06/2014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80D60-D93E-4293-82F3-63F5F51C154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2946401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CO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CO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BA300F-56D4-4EEA-BF02-765A1B28ECA7}" type="slidenum">
              <a:rPr lang="es-ES_tradnl" altLang="es-CO">
                <a:solidFill>
                  <a:srgbClr val="000000"/>
                </a:solidFill>
              </a:rPr>
              <a:pPr/>
              <a:t>‹Nº›</a:t>
            </a:fld>
            <a:endParaRPr lang="es-ES_tradnl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15669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D262B3-8A23-4249-B777-4E599A17E06F}" type="datetimeFigureOut">
              <a:rPr lang="es-CO" smtClean="0"/>
              <a:t>15/06/2014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80D60-D93E-4293-82F3-63F5F51C154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51172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CO" smtClean="0"/>
              <a:t>Haga clic para modificar el estilo de texto del patrón</a:t>
            </a:r>
          </a:p>
          <a:p>
            <a:pPr lvl="1"/>
            <a:r>
              <a:rPr lang="es-ES_tradnl" altLang="es-CO" smtClean="0"/>
              <a:t>Segundo nivel</a:t>
            </a:r>
          </a:p>
          <a:p>
            <a:pPr lvl="2"/>
            <a:r>
              <a:rPr lang="es-ES_tradnl" altLang="es-CO" smtClean="0"/>
              <a:t>Tercer nivel</a:t>
            </a:r>
          </a:p>
          <a:p>
            <a:pPr lvl="3"/>
            <a:r>
              <a:rPr lang="es-ES_tradnl" altLang="es-CO" smtClean="0"/>
              <a:t>Cuarto nivel</a:t>
            </a:r>
          </a:p>
          <a:p>
            <a:pPr lvl="4"/>
            <a:r>
              <a:rPr lang="es-ES_tradnl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altLang="es-CO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altLang="es-CO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7B8A1F1-514B-410C-B03E-9B7E6FF6F410}" type="slidenum">
              <a:rPr lang="es-ES_tradnl" altLang="es-CO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altLang="es-CO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927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ndAc>
          <p:stSnd>
            <p:snd r:embed="rId2" name="Antonio Aguilar - Que Falta Me Hace Mi Padre.wav"/>
          </p:stSnd>
        </p:sndAc>
      </p:transition>
    </mc:Choice>
    <mc:Fallback>
      <p:transition spd="slow">
        <p:sndAc>
          <p:stSnd>
            <p:snd r:embed="rId2" name="Antonio Aguilar - Que Falta Me Hace Mi Padr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168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104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539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308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2044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018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931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648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4342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O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O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O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O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CO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CO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CO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CO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CO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60</Words>
  <Application>Microsoft Office PowerPoint</Application>
  <PresentationFormat>Presentación en pantalla (4:3)</PresentationFormat>
  <Paragraphs>28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3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IRENE</dc:creator>
  <cp:lastModifiedBy>IRENE</cp:lastModifiedBy>
  <cp:revision>2</cp:revision>
  <dcterms:created xsi:type="dcterms:W3CDTF">2014-06-15T14:11:39Z</dcterms:created>
  <dcterms:modified xsi:type="dcterms:W3CDTF">2014-06-15T14:28:04Z</dcterms:modified>
</cp:coreProperties>
</file>