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4" r:id="rId3"/>
    <p:sldId id="276" r:id="rId4"/>
    <p:sldId id="269" r:id="rId5"/>
    <p:sldId id="267" r:id="rId6"/>
    <p:sldId id="262" r:id="rId7"/>
    <p:sldId id="259" r:id="rId8"/>
    <p:sldId id="270" r:id="rId9"/>
    <p:sldId id="278" r:id="rId10"/>
    <p:sldId id="279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3POqJphqGo45q+13z5gXQ==" hashData="8xCAR+i8cMtVU89hwbtqCtDDR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52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454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926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171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247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85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509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865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690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8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335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73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20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5776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61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414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534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4471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6853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5090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1357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8242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119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C07C5-D665-495B-99F5-09811E8DA506}" type="datetimeFigureOut">
              <a:rPr lang="es-ES" smtClean="0"/>
              <a:t>23/04/2015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8E2A7-5D6F-4BB5-AD6B-8EC1505ECE03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18" descr="C:\Users\Eleni\Desktop\Dia del libro y la rosa\Diapositiva16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166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842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Dia del libro y la rosa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260648"/>
            <a:ext cx="1225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1905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</a:t>
            </a:r>
            <a:endParaRPr lang="es-ES" sz="5400" b="1" cap="none" spc="0" dirty="0">
              <a:ln w="19050" cmpd="sng">
                <a:solidFill>
                  <a:srgbClr val="00B05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979712" y="1371351"/>
            <a:ext cx="1252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1905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</a:t>
            </a:r>
            <a:endParaRPr lang="es-ES" sz="5400" b="1" cap="none" spc="0" dirty="0">
              <a:ln w="19050" cmpd="sng">
                <a:solidFill>
                  <a:srgbClr val="00B05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627528" y="702485"/>
            <a:ext cx="190116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1905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LIBRO</a:t>
            </a:r>
            <a:endParaRPr lang="es-ES" sz="5400" b="1" cap="none" spc="0" dirty="0">
              <a:ln w="19050" cmpd="sng">
                <a:solidFill>
                  <a:srgbClr val="00B05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07504" y="5733256"/>
            <a:ext cx="232005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creado por Helen</a:t>
            </a:r>
            <a:endParaRPr lang="es-ES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732161" y="536392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Automático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290653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Eleni\Desktop\Dia del libro y la rosa\Diapositiva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06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605">
        <p14:honeycomb/>
        <p:sndAc>
          <p:stSnd loop="1">
            <p:snd r:embed="rId2" name="vergeten3291 riduzione 18 bit.wav"/>
          </p:stSnd>
        </p:sndAc>
      </p:transition>
    </mc:Choice>
    <mc:Fallback xmlns="">
      <p:transition spd="slow" advTm="25605">
        <p:fade/>
        <p:sndAc>
          <p:stSnd loop="1">
            <p:snd r:embed="rId7" name="vergeten3291 riduzione 18 b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6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2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4" descr="C:\Users\Eleni\Desktop\Dia del libro y la rosa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Dia del libro y la rosa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Eleni\Desktop\Dia del libro y la rosa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12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961">
        <p14:honeycomb/>
      </p:transition>
    </mc:Choice>
    <mc:Fallback xmlns="">
      <p:transition spd="slow" advTm="379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Dia del libro y la rosa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5868144" y="260648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Enseña a un niño a amar la lectura y su mundo no tendrá limites.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8" name="Picture 16" descr="C:\Users\Eleni\Desktop\Dia del libro y la rosa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39653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89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532">
        <p14:honeycomb/>
      </p:transition>
    </mc:Choice>
    <mc:Fallback xmlns="">
      <p:transition spd="slow" advTm="305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Dia del libro y la rosa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5217065" y="260648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Leer es como besar, quien no lo hace con frecuencia  se le nota en la lengua.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8" name="Picture 15" descr="C:\Users\Eleni\Desktop\Dia del libro y la rosa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" y="0"/>
            <a:ext cx="92489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62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705">
        <p14:honeycomb/>
      </p:transition>
    </mc:Choice>
    <mc:Fallback xmlns="">
      <p:transition spd="slow" advTm="327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Dia del libro y la rosa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79512" y="260648"/>
            <a:ext cx="2736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“En algún lugar de un libro hay una frase esperándonos para darle un sentido a la existencia”.</a:t>
            </a:r>
            <a:endParaRPr lang="es-ES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7" name="Picture 11" descr="C:\Users\Eleni\Desktop\Dia del libro y la rosa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88" y="0"/>
            <a:ext cx="91519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35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5320">
        <p14:honeycomb/>
      </p:transition>
    </mc:Choice>
    <mc:Fallback xmlns="">
      <p:transition spd="slow" advTm="353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Dia del libro y la rosa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Dia del libro y la rosa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Users\Eleni\Desktop\Dia del libro y la rosa\Diapositiv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81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719">
        <p14:honeycomb/>
      </p:transition>
    </mc:Choice>
    <mc:Fallback xmlns="">
      <p:transition spd="slow" advTm="32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Dia del libro y la rosa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79512" y="304799"/>
            <a:ext cx="252028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Emborráchate de literatura porque la resaca será la cultura.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7" name="Picture 13" descr="C:\Users\Eleni\Desktop\Dia del libro y la rosa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074"/>
            <a:ext cx="9144000" cy="6975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C:\Users\Eleni\Desktop\Dia del libro y la rosa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6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57">
        <p14:honeycomb/>
      </p:transition>
    </mc:Choice>
    <mc:Fallback xmlns="">
      <p:transition spd="slow" advTm="400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0" y="84588"/>
            <a:ext cx="9144000" cy="7016820"/>
            <a:chOff x="0" y="84588"/>
            <a:chExt cx="9144000" cy="7016820"/>
          </a:xfrm>
        </p:grpSpPr>
        <p:pic>
          <p:nvPicPr>
            <p:cNvPr id="4" name="Picture 2" descr="C:\Users\Eleni\Desktop\Dia del libro y la rosa\Diapositiva2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4588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http://4.bp.blogspot.com/-aoHMTVuG-u0/U1DEgkPfqQI/AAAAAAAB9qc/-YTRkJa4DQE/s1600/semttulojy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1048"/>
              <a:ext cx="2654865" cy="35010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www.embroideries.com.au/prodimages/name-helen-floral-70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3376" y="5945072"/>
              <a:ext cx="1156336" cy="11563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2541"/>
            <a:ext cx="200146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1" descr="C:\Users\Eleni\Desktop\Dia del libro y la rosa\Diapositiva1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51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110">
        <p14:honeycomb/>
      </p:transition>
    </mc:Choice>
    <mc:Fallback xmlns="">
      <p:transition spd="slow" advTm="261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3996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1000">
        <p14:honeycomb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86</Words>
  <Application>Microsoft Office PowerPoint</Application>
  <PresentationFormat>Presentación en pantalla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14</cp:revision>
  <dcterms:created xsi:type="dcterms:W3CDTF">2015-04-22T21:42:37Z</dcterms:created>
  <dcterms:modified xsi:type="dcterms:W3CDTF">2015-04-23T00:15:06Z</dcterms:modified>
</cp:coreProperties>
</file>