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4" r:id="rId4"/>
    <p:sldId id="355" r:id="rId5"/>
    <p:sldId id="342" r:id="rId6"/>
    <p:sldId id="361" r:id="rId7"/>
    <p:sldId id="345" r:id="rId8"/>
    <p:sldId id="365" r:id="rId9"/>
    <p:sldId id="346" r:id="rId10"/>
    <p:sldId id="347" r:id="rId11"/>
    <p:sldId id="353" r:id="rId12"/>
    <p:sldId id="349" r:id="rId13"/>
    <p:sldId id="354" r:id="rId14"/>
    <p:sldId id="363" r:id="rId15"/>
    <p:sldId id="351" r:id="rId16"/>
    <p:sldId id="360" r:id="rId17"/>
    <p:sldId id="350" r:id="rId18"/>
    <p:sldId id="348" r:id="rId19"/>
    <p:sldId id="338" r:id="rId20"/>
    <p:sldId id="36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CC"/>
    <a:srgbClr val="29C7FF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21" autoAdjust="0"/>
    <p:restoredTop sz="94540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C01CB-7387-489C-A13B-64ADC2D6CD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4BA117-E338-4664-8B0D-CB6A50DB71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lus.google.com/107576986406600142936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u.jimdo.com/www101/o/sb7c488e3ce9a43b1/img/i1167b7ab13429e6e/1284564751/std/imag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  <p:pic>
        <p:nvPicPr>
          <p:cNvPr id="18" name="Picture 2" descr="http://u.jimdo.com/www101/o/sb7c488e3ce9a43b1/img/i1167b7ab13429e6e/1284564751/std/imag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71487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1857364"/>
            <a:ext cx="7500958" cy="2800749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Día de la Madre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2149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929190" y="5929330"/>
            <a:ext cx="3071834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8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143644"/>
            <a:ext cx="2000264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LUIS MARIANO</a:t>
            </a:r>
            <a:endParaRPr lang="es-ES" b="1" dirty="0"/>
          </a:p>
        </p:txBody>
      </p:sp>
    </p:spTree>
  </p:cSld>
  <p:clrMapOvr>
    <a:masterClrMapping/>
  </p:clrMapOvr>
  <p:transition advClick="0" advTm="13000">
    <p:sndAc>
      <p:stSnd loop="1">
        <p:snd r:embed="rId2" name="luis mariano - aquellos discos dedic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echolding.com/portal/images/madre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70" y="0"/>
            <a:ext cx="920827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43438" y="428604"/>
            <a:ext cx="4000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Desde aquel día que partiste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pregunte que seria de mi vida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tal vez una veleta del destino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una nube sin rumbo fijo</a:t>
            </a:r>
            <a:r>
              <a:rPr lang="es-ES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ES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Dell\Escritorio\dia-de-la-madre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43106" y="-928718"/>
            <a:ext cx="12573088" cy="8286784"/>
          </a:xfrm>
          <a:prstGeom prst="rect">
            <a:avLst/>
          </a:prstGeom>
          <a:noFill/>
        </p:spPr>
      </p:pic>
      <p:pic>
        <p:nvPicPr>
          <p:cNvPr id="2" name="Picture 3" descr="C:\Documents and Settings\Dell\Escritorio\dia-de-la-madre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1668" y="-785842"/>
            <a:ext cx="12573088" cy="828678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embarazada.com/media/upload/images/fotos_nuevo_contenido/bebe_psicologia_infantil/madre88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57356" y="0"/>
            <a:ext cx="72866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endParaRPr lang="es-ES" sz="2400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como si esas palabras hubieran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llegado a tus oídos,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una noche me hablaste entre 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mis sueños.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4691349-nino-nina-regalar-flores-a-su-mama-el-dia-de-la-mad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revistacarrusel.cl/wp-content/uploads/2012/11/madre-sola-45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91" y="0"/>
            <a:ext cx="910830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572008"/>
            <a:ext cx="60722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me vi entre tus brazos,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entonces me dijiste hijo, hijo </a:t>
            </a:r>
            <a:r>
              <a:rPr lang="es-ES" sz="2400" b="1" dirty="0" err="1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mio</a:t>
            </a:r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, 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no importa que no me veas yo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te contemplo desde el cielo.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foto-bebe-hablando-con-su-ma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" y="0"/>
            <a:ext cx="914488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14678" y="3929066"/>
            <a:ext cx="55006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endParaRPr lang="es-ES" sz="2400" b="1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Veo que a veces sufres,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que sientes tristeza y soledad,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aferrarte a lo que anhelas y jamas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pierdas la fe.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_madre+bebe+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296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48" y="142852"/>
            <a:ext cx="6143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Demuestra el valor ante las 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adversidades de la vida y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construye</a:t>
            </a:r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 tu felicidad,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BebeYmam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929198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Desde entonces cada mañana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aspiro el aroma matinal, en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cada momento tengo tu imagen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buena.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6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0040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934" y="4919008"/>
            <a:ext cx="535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endParaRPr lang="es-ES" sz="2400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sobre todo recuerdo tus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bellos consejos 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para nunca fracasar 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_madre e 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242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57554" y="357166"/>
            <a:ext cx="5429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Hoy es 4 de mayo quiero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adornar tu tumba, como tu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adornabas mis prendas cuando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enseñaste a caminar.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mamc3a1-e-hija-en-jardc3ad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6613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mamc3a1-durmiendo-a-su-hi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53578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Vengo a depositar estas flores,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como aquellas rosas que cortamos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juntos para llevarlas a la iglesia cuando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enseñaste a rezar.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_madre+hijo+bebe.jpg"/>
          <p:cNvPicPr>
            <a:picLocks noChangeAspect="1" noChangeArrowheads="1"/>
          </p:cNvPicPr>
          <p:nvPr/>
        </p:nvPicPr>
        <p:blipFill>
          <a:blip r:embed="rId2"/>
          <a:srcRect l="1980" r="990"/>
          <a:stretch>
            <a:fillRect/>
          </a:stretch>
        </p:blipFill>
        <p:spPr bwMode="auto">
          <a:xfrm>
            <a:off x="0" y="-785842"/>
            <a:ext cx="9144000" cy="828678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14290"/>
            <a:ext cx="6000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Gracias Madre he sentido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tus dulces palabras amorosas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que tantas veces me consolaron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mamc3a1-e-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4929198"/>
            <a:ext cx="7786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aquí en el altar que tengo dedicado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 tu memoria, vivirás eternamente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hasta que contigo y ante dios nos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volvamos a encontrar...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Dell\Escritorio\2zxwgn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309"/>
            <a:ext cx="4643438" cy="6883309"/>
          </a:xfrm>
          <a:prstGeom prst="rect">
            <a:avLst/>
          </a:prstGeom>
          <a:noFill/>
        </p:spPr>
      </p:pic>
      <p:pic>
        <p:nvPicPr>
          <p:cNvPr id="7" name="Picture 4" descr="C:\Documents and Settings\Dell\Escritorio\2zxwgn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00562" y="0"/>
            <a:ext cx="4643438" cy="6883309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357166"/>
            <a:ext cx="4143372" cy="62150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14810" y="857232"/>
            <a:ext cx="4680108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LA MADRE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1428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Poema Publicado por</a:t>
            </a:r>
          </a:p>
          <a:p>
            <a:r>
              <a:rPr lang="es-E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6" tooltip="author profile"/>
              </a:rPr>
              <a:t>Alberto Caballero Jaramillo</a:t>
            </a:r>
            <a:r>
              <a:rPr lang="es-ES" b="1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hlinkClick r:id="rId6" tooltip="author profile"/>
              </a:rPr>
              <a:t> </a:t>
            </a:r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 DE LA MADRE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 DE LA MADRE</Template>
  <TotalTime>1</TotalTime>
  <Words>245</Words>
  <Application>Microsoft Office PowerPoint</Application>
  <PresentationFormat>Presentación en pantalla (4:3)</PresentationFormat>
  <Paragraphs>81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DIA DE LA MADRE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2014-04-30T20:35:36Z</dcterms:created>
  <dcterms:modified xsi:type="dcterms:W3CDTF">2014-04-30T20:36:54Z</dcterms:modified>
</cp:coreProperties>
</file>