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sldIdLst>
    <p:sldId id="261" r:id="rId3"/>
    <p:sldId id="257" r:id="rId4"/>
    <p:sldId id="256" r:id="rId5"/>
    <p:sldId id="258" r:id="rId6"/>
    <p:sldId id="263" r:id="rId7"/>
    <p:sldId id="264" r:id="rId8"/>
    <p:sldId id="265" r:id="rId9"/>
    <p:sldId id="266" r:id="rId10"/>
    <p:sldId id="268" r:id="rId11"/>
    <p:sldId id="270" r:id="rId12"/>
    <p:sldId id="269" r:id="rId13"/>
    <p:sldId id="271" r:id="rId14"/>
    <p:sldId id="272" r:id="rId15"/>
    <p:sldId id="273" r:id="rId16"/>
    <p:sldId id="274" r:id="rId17"/>
    <p:sldId id="275" r:id="rId18"/>
    <p:sldId id="262" r:id="rId19"/>
    <p:sldId id="259" r:id="rId20"/>
    <p:sldId id="27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OEgYv3T83N0Ivt7T3IH2g==" hashData="E7oDTRnutc7hjUc9JbfDtJo2MUx6MS+Px+/WkH4YrtTFEpp/FT178bhtUZFsqNCp3+dzwkd9w2Qdm5+T5dNLk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2" autoAdjust="0"/>
    <p:restoredTop sz="94660"/>
  </p:normalViewPr>
  <p:slideViewPr>
    <p:cSldViewPr snapToGrid="0">
      <p:cViewPr varScale="1">
        <p:scale>
          <a:sx n="72" d="100"/>
          <a:sy n="72" d="100"/>
        </p:scale>
        <p:origin x="52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05314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34235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85062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88586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6429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06701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79408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17505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49769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89839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7109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703A24-6C46-4762-AFA2-8B15A96FB9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C735F3D-C0DD-4844-92B1-5FE9B83CD4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012A93-C2F4-4346-9C5D-536BE82AD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MX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303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05647-5F53-4047-BC39-187709A0DA76}" type="datetimeFigureOut">
              <a:rPr lang="es-MX" smtClean="0"/>
              <a:t>15/12/2023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41221-DE6E-4957-BE16-E066B642302B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63248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A0D95BB-2387-4C2E-9FF3-215FF354BFA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3063538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1.gif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1.png"/><Relationship Id="rId7" Type="http://schemas.openxmlformats.org/officeDocument/2006/relationships/image" Target="../media/image25.jpg"/><Relationship Id="rId12" Type="http://schemas.openxmlformats.org/officeDocument/2006/relationships/image" Target="../media/image30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jp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gif"/><Relationship Id="rId9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0.png"/><Relationship Id="rId7" Type="http://schemas.openxmlformats.org/officeDocument/2006/relationships/image" Target="../media/image36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4.jpg"/><Relationship Id="rId7" Type="http://schemas.openxmlformats.org/officeDocument/2006/relationships/image" Target="../media/image47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6.png"/><Relationship Id="rId4" Type="http://schemas.openxmlformats.org/officeDocument/2006/relationships/image" Target="../media/image4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3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g"/><Relationship Id="rId3" Type="http://schemas.openxmlformats.org/officeDocument/2006/relationships/image" Target="../media/image6.png"/><Relationship Id="rId7" Type="http://schemas.openxmlformats.org/officeDocument/2006/relationships/image" Target="../media/image61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7" Type="http://schemas.openxmlformats.org/officeDocument/2006/relationships/image" Target="../media/image7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79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76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image" Target="../media/image78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80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74.png"/><Relationship Id="rId9" Type="http://schemas.openxmlformats.org/officeDocument/2006/relationships/image" Target="../media/image77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415CFA4-4909-40A8-853D-D0B6C7E1EB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CCFCD94-FC68-4BEE-9933-EDBA0FD2473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70597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FEEA723-D5BE-4E1E-80A9-FF90E40D9B1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030" y="0"/>
            <a:ext cx="170597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38DD33E-624A-4948-94A5-46BD3D2173D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62015" y="1233984"/>
            <a:ext cx="6858000" cy="439003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CB8F863-B8A2-4220-9D2A-4D4D03C352B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1984" y="1233985"/>
            <a:ext cx="6857999" cy="439003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069591C-9411-4A5C-915D-3940D03A09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20" y="1691329"/>
            <a:ext cx="5143557" cy="217369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1D23C9D9-39BB-49E4-85ED-38406DDB654A}"/>
              </a:ext>
            </a:extLst>
          </p:cNvPr>
          <p:cNvSpPr/>
          <p:nvPr/>
        </p:nvSpPr>
        <p:spPr>
          <a:xfrm>
            <a:off x="4004103" y="-82453"/>
            <a:ext cx="34640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Creacione</a:t>
            </a:r>
            <a:r>
              <a:rPr lang="es-E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 Yuls</a:t>
            </a:r>
            <a:endParaRPr lang="es-ES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C661386-A38B-48C1-9C1D-FC29A4CCB7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37" y="486177"/>
            <a:ext cx="1131151" cy="1205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465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250">
        <p159:morph option="byObject"/>
        <p:sndAc>
          <p:stSnd>
            <p:snd r:embed="rId2" name="POEMA AL AÑO NUEV.wav"/>
          </p:stSnd>
        </p:sndAc>
      </p:transition>
    </mc:Choice>
    <mc:Fallback xmlns="">
      <p:transition spd="slow" advClick="0" advTm="3250">
        <p:fade/>
        <p:sndAc>
          <p:stSnd>
            <p:snd r:embed="rId8" name="POEMA AL AÑO NUE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B84584E-710E-4588-A135-93D4CDDF6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957A5FD-755E-42EE-BFB6-79997585F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63" y="3630930"/>
            <a:ext cx="3228975" cy="265395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26EBB93-0E6A-4D1A-B59F-0723274AA6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5341" flipH="1">
            <a:off x="1232460" y="1242401"/>
            <a:ext cx="2580930" cy="360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63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90"/>
    </mc:Choice>
    <mc:Fallback xmlns="">
      <p:transition spd="slow" advClick="0" advTm="2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A75C9A0-076E-440A-BE21-B76BF35A3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804"/>
            <a:ext cx="12179929" cy="686480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3E1C67B-B843-4A14-A73E-7E4AE23483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1" y="0"/>
            <a:ext cx="12167857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1F1BA18-339F-4E68-ACA1-30113398D1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686" y="744308"/>
            <a:ext cx="1759690" cy="247706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1192449-F5AD-4BD8-9158-3DEC636D95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279" y="2660770"/>
            <a:ext cx="1946383" cy="196974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5876CA9-172F-4382-96B6-BCE23DCC4A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541" y="257503"/>
            <a:ext cx="1235671" cy="1316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18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463"/>
    </mc:Choice>
    <mc:Fallback xmlns="">
      <p:transition spd="slow" advClick="0" advTm="14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00287 0.10764 L 0.00287 0.10764 C 0.00026 0.09398 0.00078 0.07685 -0.00494 0.06667 C -0.01198 0.05394 -0.00768 0.0625 -0.0164 0.03935 C -0.02031 0.02894 -0.02343 0.01783 -0.03177 0.01528 L -0.04336 0.01204 C -0.04869 0.0132 -0.05859 0.01343 -0.06445 0.01875 C -0.06653 0.0206 -0.06849 0.02292 -0.07031 0.0257 C -0.07304 0.02986 -0.07799 0.03935 -0.07799 0.03935 C -0.07955 0.04769 -0.07994 0.05324 -0.08372 0.05972 C -0.08476 0.06158 -0.08632 0.06204 -0.08763 0.0632 L -0.11067 0.04607 C -0.12799 0.04306 -0.13489 0.03982 -0.15299 0.04607 C -0.15521 0.04699 -0.1569 0.05046 -0.15872 0.05301 C -0.16211 0.05764 -0.16432 0.06343 -0.1664 0.07014 C -0.16784 0.07454 -0.16914 0.07894 -0.17031 0.0838 C -0.17109 0.08704 -0.17096 0.09121 -0.17213 0.09398 C -0.17708 0.10463 -0.18737 0.10301 -0.19336 0.10417 L -0.21067 0.10764 C -0.21328 0.1088 -0.21575 0.11042 -0.21836 0.11111 C -0.22409 0.11273 -0.23021 0.11088 -0.23567 0.11458 C -0.23789 0.11597 -0.23828 0.1213 -0.23945 0.12477 C -0.24271 0.14722 -0.23932 0.13033 -0.24531 0.14861 C -0.24674 0.15301 -0.24713 0.1588 -0.24909 0.16227 C -0.25052 0.16482 -0.25299 0.16458 -0.25494 0.16574 C -0.26067 0.16458 -0.2664 0.16227 -0.27213 0.16227 C -0.28242 0.16227 -0.29271 0.16412 -0.30299 0.16574 C -0.32721 0.16945 -0.30924 0.16921 -0.32031 0.16921 L -0.32409 0.17269 C -0.34231 0.21042 -0.32968 0.19653 -0.3664 0.19653 L -0.40104 0.19306 C -0.40612 0.19769 -0.41159 0.20139 -0.4164 0.20671 C -0.43229 0.22477 -0.41315 0.21181 -0.42799 0.2206 C -0.42994 0.22384 -0.43164 0.22778 -0.43372 0.23079 C -0.43737 0.23588 -0.44205 0.23866 -0.44531 0.24445 L -0.45494 0.26158 C -0.45612 0.26389 -0.45768 0.26574 -0.45872 0.26829 L -0.46263 0.27871 C -0.46328 0.28195 -0.4625 0.28843 -0.46445 0.28889 C -0.47213 0.29097 -0.47994 0.28704 -0.48763 0.28542 C -0.49843 0.2831 -0.49518 0.28171 -0.50494 0.27871 C -0.50937 0.27708 -0.5138 0.27639 -0.51836 0.27523 C -0.52474 0.27639 -0.53138 0.27523 -0.53763 0.27871 C -0.54023 0.28009 -0.54114 0.28611 -0.54336 0.28889 C -0.54505 0.29097 -0.54713 0.29121 -0.54909 0.29236 C -0.56119 0.30833 -0.55455 0.29861 -0.56836 0.32315 C -0.56966 0.32523 -0.57122 0.32732 -0.57213 0.32986 C -0.57343 0.33333 -0.57448 0.33704 -0.57604 0.34005 C -0.57968 0.34746 -0.58763 0.36065 -0.58763 0.36065 C -0.58828 0.36412 -0.58841 0.36783 -0.58945 0.37083 C -0.59101 0.375 -0.59349 0.37755 -0.59531 0.38125 C -0.59739 0.38542 -0.59922 0.39028 -0.60104 0.39491 C -0.60234 0.39815 -0.60299 0.40278 -0.60494 0.40509 C -0.60703 0.40764 -0.61002 0.40741 -0.61263 0.40857 C -0.6138 0.41088 -0.61484 0.41366 -0.6164 0.41528 C -0.62005 0.41921 -0.63138 0.42153 -0.63372 0.42222 C -0.65377 0.43403 -0.61718 0.41296 -0.65104 0.42917 C -0.6569 0.43195 -0.66276 0.43519 -0.66836 0.43935 C -0.67903 0.44699 -0.67851 0.44607 -0.68945 0.45648 C -0.69531 0.46204 -0.70078 0.46852 -0.70677 0.47361 C -0.71718 0.48218 -0.73086 0.48796 -0.7414 0.49398 C -0.74726 0.49722 -0.75312 0.5 -0.75872 0.50417 C -0.76341 0.50787 -0.76744 0.51435 -0.77213 0.51806 C -0.77643 0.5213 -0.78125 0.52246 -0.78567 0.52477 C -0.80364 0.53472 -0.79023 0.52917 -0.80664 0.53496 C -0.80924 0.53727 -0.81185 0.53935 -0.81432 0.5419 C -0.8164 0.54398 -0.8181 0.54699 -0.82018 0.54861 C -0.822 0.55023 -0.82396 0.55093 -0.82591 0.55208 C -0.82786 0.5544 -0.82981 0.55648 -0.83164 0.55903 C -0.83672 0.56597 -0.83463 0.56736 -0.84127 0.57269 C -0.84505 0.5757 -0.84896 0.57732 -0.85286 0.5794 C -0.86666 0.58773 -0.84935 0.57778 -0.86627 0.58634 C -0.86823 0.58727 -0.87213 0.58982 -0.87213 0.58982 L -0.85664 0.59329 " pathEditMode="relative" ptsTypes="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A31E14F-0C8D-48D3-A41D-1869F083C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E655291-2A5E-45C6-A222-162FC0D4E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426" y="4299582"/>
            <a:ext cx="3228975" cy="2653952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27B45B4-0D19-4B17-9BFD-4B13F74EFEA2}"/>
              </a:ext>
            </a:extLst>
          </p:cNvPr>
          <p:cNvSpPr/>
          <p:nvPr/>
        </p:nvSpPr>
        <p:spPr>
          <a:xfrm>
            <a:off x="6527409" y="1483731"/>
            <a:ext cx="3742006" cy="4204048"/>
          </a:xfrm>
          <a:prstGeom prst="rect">
            <a:avLst/>
          </a:prstGeom>
          <a:blipFill dpi="0" rotWithShape="1">
            <a:blip r:embed="rId4">
              <a:alphaModFix amt="24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2388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789"/>
    </mc:Choice>
    <mc:Fallback xmlns="">
      <p:transition spd="slow" advClick="0" advTm="7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09A0BF9-B7A6-4FB1-8D40-E146CFC2F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57D2530-C469-4FC2-A4C8-1CE81B604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237" y="-235231"/>
            <a:ext cx="2301834" cy="345275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3858805-D69F-435E-AC7B-9841F8C28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68" y="-347874"/>
            <a:ext cx="2301834" cy="345275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67A733C-0AD9-446B-9A3C-60EA949027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81164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D760E1E-5785-4B09-A18A-CDD1D421AE72}"/>
              </a:ext>
            </a:extLst>
          </p:cNvPr>
          <p:cNvSpPr/>
          <p:nvPr/>
        </p:nvSpPr>
        <p:spPr>
          <a:xfrm>
            <a:off x="0" y="0"/>
            <a:ext cx="6871764" cy="6858000"/>
          </a:xfrm>
          <a:prstGeom prst="rect">
            <a:avLst/>
          </a:prstGeom>
          <a:blipFill dpi="0" rotWithShape="1">
            <a:blip r:embed="rId5">
              <a:alphaModFix amt="29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647F336-B9BF-438F-8179-8AE8F43C0F81}"/>
              </a:ext>
            </a:extLst>
          </p:cNvPr>
          <p:cNvSpPr/>
          <p:nvPr/>
        </p:nvSpPr>
        <p:spPr>
          <a:xfrm flipH="1">
            <a:off x="6947964" y="23164"/>
            <a:ext cx="5167835" cy="6858000"/>
          </a:xfrm>
          <a:prstGeom prst="rect">
            <a:avLst/>
          </a:prstGeom>
          <a:blipFill dpi="0" rotWithShape="1">
            <a:blip r:embed="rId5">
              <a:alphaModFix amt="29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9800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153"/>
    </mc:Choice>
    <mc:Fallback xmlns="">
      <p:transition advClick="0" advTm="11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71ED782-26AC-4876-AE7E-C25920451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65910A0-C540-4BC8-B0A7-0E2CE9FE49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422" y="1856096"/>
            <a:ext cx="2594354" cy="358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0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629"/>
    </mc:Choice>
    <mc:Fallback xmlns="">
      <p:transition spd="slow" advClick="0" advTm="5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39 0.19814 L 0.02239 0.19838 C 0.00768 0.22083 0.01875 0.20578 0.00885 0.21597 C 0.00768 0.21713 0.00677 0.21898 0.0056 0.2199 C 0.00377 0.22106 0.00182 0.22129 1.25E-6 0.22199 C -0.0099 0.23356 0.00586 0.21574 -0.01016 0.22986 C -0.01159 0.23125 -0.01302 0.23263 -0.01458 0.23379 C -0.0168 0.23541 -0.02136 0.23773 -0.02136 0.23796 C -0.02982 0.24791 -0.01901 0.23611 -0.02917 0.24375 C -0.03034 0.24467 -0.03138 0.24676 -0.03255 0.24768 C -0.03412 0.2493 -0.03893 0.25115 -0.04037 0.25185 C -0.04154 0.25301 -0.04245 0.25486 -0.04375 0.25578 C -0.04505 0.25671 -0.05274 0.25926 -0.05378 0.25972 C -0.06315 0.26805 -0.053 0.25995 -0.0638 0.26574 C -0.07734 0.27291 -0.06094 0.26713 -0.07617 0.27176 C -0.08008 0.27523 -0.0819 0.27708 -0.0862 0.27963 C -0.08776 0.28055 -0.08932 0.28078 -0.09076 0.28171 C -0.10339 0.28912 -0.09011 0.28287 -0.10078 0.2875 C -0.10195 0.28888 -0.103 0.29051 -0.10417 0.29166 C -0.11003 0.29606 -0.11237 0.29583 -0.11875 0.29745 C -0.12995 0.30416 -0.1125 0.29398 -0.12656 0.30162 C -0.12878 0.30277 -0.13099 0.30416 -0.1332 0.30555 C -0.1332 0.30578 -0.13998 0.30949 -0.13998 0.30972 C -0.14297 0.31203 -0.1457 0.31597 -0.14896 0.31736 C -0.15039 0.31805 -0.15195 0.31875 -0.15339 0.31944 C -0.15573 0.3206 -0.15794 0.32199 -0.16016 0.32338 C -0.1612 0.32407 -0.16237 0.325 -0.16354 0.32546 C -0.16498 0.32615 -0.16654 0.32662 -0.16797 0.32731 C -0.16992 0.32847 -0.17162 0.33009 -0.17357 0.33125 C -0.17578 0.33287 -0.17826 0.3331 -0.18034 0.33541 C -0.18711 0.34351 -0.17982 0.33588 -0.18815 0.3412 C -0.18971 0.34236 -0.19102 0.34444 -0.19258 0.34537 C -0.1944 0.34629 -0.19636 0.34652 -0.19818 0.34722 C -0.19974 0.34791 -0.20117 0.34838 -0.20261 0.3493 C -0.20456 0.35046 -0.20638 0.35208 -0.2082 0.35324 C -0.21094 0.35486 -0.21563 0.35625 -0.21836 0.35717 C -0.21979 0.35787 -0.22136 0.35856 -0.22279 0.35926 C -0.22396 0.35972 -0.225 0.36088 -0.22617 0.36111 C -0.22878 0.36203 -0.23138 0.3625 -0.23399 0.36319 C -0.2362 0.36458 -0.23841 0.36643 -0.24076 0.36713 C -0.24922 0.37013 -0.2444 0.36875 -0.25534 0.37106 C -0.26289 0.37569 -0.25365 0.3706 -0.26654 0.37523 C -0.26758 0.37546 -0.26875 0.37662 -0.26979 0.37708 C -0.27136 0.37777 -0.27279 0.3787 -0.27435 0.37916 C -0.28516 0.38287 -0.27708 0.37916 -0.2888 0.3831 C -0.30052 0.3868 -0.28581 0.38263 -0.29779 0.38912 C -0.3 0.39027 -0.30234 0.39027 -0.30456 0.39097 C -0.30599 0.39166 -0.30755 0.39236 -0.30899 0.39305 C -0.30899 0.39328 -0.31745 0.39791 -0.31914 0.39907 C -0.32018 0.39976 -0.32136 0.40046 -0.3224 0.40092 C -0.32813 0.40347 -0.32552 0.40208 -0.33034 0.40509 C -0.33138 0.40625 -0.33242 0.40787 -0.33359 0.40902 C -0.33555 0.41064 -0.33971 0.41203 -0.34154 0.41296 C -0.34375 0.41412 -0.34596 0.41597 -0.34818 0.41689 C -0.35378 0.41944 -0.35117 0.41805 -0.35599 0.42083 C -0.3625 0.42847 -0.35612 0.42176 -0.36615 0.42893 C -0.37617 0.43611 -0.36719 0.43032 -0.37734 0.43495 C -0.37839 0.43541 -0.37956 0.43634 -0.3806 0.4368 C -0.38281 0.43773 -0.38516 0.43819 -0.38737 0.43888 C -0.38919 0.43935 -0.39115 0.44004 -0.39297 0.44074 C -0.40104 0.44398 -0.39388 0.44143 -0.403 0.44676 C -0.40456 0.44768 -0.40599 0.44791 -0.40755 0.44884 C -0.40859 0.4493 -0.40977 0.45046 -0.41094 0.45069 C -0.41341 0.45162 -0.41615 0.45208 -0.41875 0.45277 L -0.42201 0.45486 " pathEditMode="relative" rAng="0" ptsTypes="AAAAAAAAAAAAAAAAAAAAAAAAAAAAAAAAAAAAAAAAAAAAAAAAAAAAAAAAAAAAAAAAA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7" y="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D54D98-BE25-4721-B8E1-A5B78A62EE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314" y="-38030"/>
            <a:ext cx="12413124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7691516-7FE2-4ABC-87EF-DA2BFF6BDC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505" y="313508"/>
            <a:ext cx="4410738" cy="76551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3425349-7B14-495A-900F-F349A75646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31428" y="313508"/>
            <a:ext cx="6531428" cy="3429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C4C2CA8-0238-469F-9B73-5BDE43005F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27" y="-51432"/>
            <a:ext cx="12555305" cy="701339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9F8A482-05BD-4F5C-88B9-7D8ACABCDE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525" y="2028008"/>
            <a:ext cx="2590476" cy="133333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7B92546-67FE-42FD-9CB4-DBB1F0FC34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26" y="-69554"/>
            <a:ext cx="12555305" cy="7013392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7298A15-709A-41C5-B5F3-CDB90BFA35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4" y="-111253"/>
            <a:ext cx="12401006" cy="6928848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0482471-25A2-47D7-ADE8-30166A2D65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90"/>
            <a:ext cx="12529115" cy="6928848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E561DB7-E961-45EC-BF77-D3341D5E5D7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067" y="5091493"/>
            <a:ext cx="1280331" cy="181064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BD466601-7AD0-46E6-A1B1-7317F014A64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51" y="-69701"/>
            <a:ext cx="12529115" cy="695829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45A7414-4C46-4077-B8EC-71468E67118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138" y="-87677"/>
            <a:ext cx="12503695" cy="699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9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8000"/>
    </mc:Choice>
    <mc:Fallback xmlns="">
      <p:transition spd="slow" advClick="0" advTm="3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4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7.40741E-7 L -3.125E-6 0.00023 C 0.00573 0.00718 0.01107 0.01597 0.01745 0.02269 C 0.02292 0.0287 0.02995 0.03148 0.0349 0.03796 C 0.03685 0.04051 0.03828 0.04375 0.04076 0.0456 C 0.04623 0.04931 0.05248 0.0507 0.05821 0.05324 C 0.06107 0.0544 0.06446 0.05486 0.06693 0.05718 C 0.08776 0.07523 0.06446 0.05718 0.11055 0.07245 C 0.128 0.07801 0.11823 0.07523 0.13959 0.08009 L 0.28516 0.07616 C 0.28828 0.07593 0.29102 0.07315 0.29401 0.07245 C 0.30078 0.0706 0.30729 0.06991 0.3142 0.06852 C 0.32162 0.06505 0.32657 0.06273 0.33451 0.06065 C 0.34128 0.05926 0.34818 0.05857 0.35495 0.05718 C 0.3599 0.05602 0.36459 0.0544 0.3694 0.05324 C 0.37344 0.05208 0.37722 0.05046 0.38112 0.04954 C 0.38776 0.04792 0.39466 0.04722 0.40144 0.0456 C 0.40638 0.04468 0.41133 0.04352 0.41615 0.04167 C 0.43112 0.03657 0.43125 0.0338 0.44506 0.03056 C 0.45183 0.02894 0.45873 0.02824 0.46563 0.02662 C 0.46953 0.0257 0.47305 0.02384 0.47696 0.02269 C 0.48412 0.02107 0.49844 0.01898 0.50625 0.01528 C 0.51029 0.0132 0.51394 0.00926 0.51797 0.00718 C 0.52058 0.00556 0.52357 0.00486 0.52644 0.00324 C 0.53047 0.00116 0.53412 -0.00162 0.53815 -0.00393 C 0.54401 -0.00718 0.55 -0.00949 0.55586 -0.0118 C 0.5586 -0.01273 0.56198 -0.01296 0.56446 -0.01574 C 0.56732 -0.01829 0.56979 -0.02106 0.57292 -0.02292 C 0.5767 -0.025 0.58073 -0.02523 0.58464 -0.02685 C 0.58763 -0.02778 0.5905 -0.0294 0.59349 -0.03102 C 0.60131 -0.03333 0.60925 -0.03518 0.6168 -0.03819 C 0.62917 -0.04375 0.62253 -0.04143 0.63698 -0.04583 C 0.63998 -0.04838 0.64258 -0.05208 0.64584 -0.05393 C 0.65912 -0.06065 0.65508 -0.05393 0.66641 -0.06088 C 0.6694 -0.06296 0.67162 -0.0669 0.67487 -0.06898 C 0.68646 -0.07546 0.69258 -0.06968 0.70417 -0.08009 C 0.70703 -0.08264 0.70951 -0.08611 0.71263 -0.08796 C 0.71797 -0.09028 0.74466 -0.09468 0.74792 -0.09537 C 0.76485 -0.10278 0.74818 -0.09653 0.77409 -0.10278 C 0.778 -0.10393 0.78177 -0.10555 0.78568 -0.10718 C 0.82123 -0.11597 0.78763 -0.10555 0.81459 -0.11435 C 0.81771 -0.11736 0.82019 -0.12014 0.82344 -0.12199 C 0.83256 -0.12731 0.84284 -0.13032 0.85261 -0.13333 C 0.87448 -0.15255 0.84662 -0.13032 0.87279 -0.14514 C 0.87631 -0.14699 0.87839 -0.15046 0.88177 -0.15231 C 0.88724 -0.15579 0.89414 -0.15555 0.89909 -0.15995 C 0.90196 -0.1625 0.90469 -0.16528 0.90795 -0.16805 C 0.91849 -0.17569 0.92735 -0.17801 0.93698 -0.19051 C 0.93894 -0.19305 0.9405 -0.1963 0.94271 -0.19815 C 0.94532 -0.20023 0.94883 -0.20023 0.95157 -0.20185 C 0.96927 -0.21366 0.95026 -0.20602 0.97175 -0.22477 L 0.98946 -0.24051 C 1.00586 -0.27245 0.97852 -0.22222 1.01263 -0.26713 L 1.02709 -0.28565 C 1.02995 -0.28958 1.03203 -0.29514 1.03594 -0.29722 C 1.04076 -0.29977 1.04571 -0.30231 1.05026 -0.30486 C 1.05313 -0.30625 1.05638 -0.30671 1.05912 -0.30856 C 1.06237 -0.31065 1.06511 -0.31366 1.06797 -0.3162 C 1.06979 -0.32014 1.07084 -0.325 1.0737 -0.32755 C 1.08568 -0.33843 1.09362 -0.34143 1.1056 -0.34653 C 1.10782 -0.35023 1.10925 -0.35463 1.11172 -0.35787 C 1.11979 -0.36875 1.1194 -0.36319 1.12904 -0.36944 C 1.13216 -0.3713 1.13503 -0.37407 1.13789 -0.37685 C 1.14479 -0.38426 1.14297 -0.38704 1.15222 -0.39213 C 1.16068 -0.39676 1.17839 -0.4037 1.17839 -0.40347 C 1.19414 -0.41713 1.18047 -0.40648 1.20183 -0.41875 C 1.21354 -0.42569 1.21459 -0.42893 1.228 -0.43403 C 1.23269 -0.43588 1.23763 -0.43657 1.24232 -0.43796 C 1.24623 -0.44051 1.25013 -0.44329 1.25404 -0.4456 C 1.2569 -0.44722 1.26003 -0.44768 1.26289 -0.4493 C 1.2668 -0.45162 1.27071 -0.45463 1.27461 -0.45694 C 1.27735 -0.45856 1.28347 -0.46088 1.28347 -0.46065 L 1.33282 -0.45694 L 1.33282 -0.45671 L 1.33282 -0.42268 L 1.33282 -0.41875 L 1.2862 -0.42639 " pathEditMode="relative" rAng="0" ptsTypes="AAAAAAAAAAAAAAAAAAAAAAAAAAAAAAAAAAAAAAAAAAAAAAAAAAAAAAAAAAAAAAAAAAAAAAAAAAAAA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41" y="-1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29 0.04144 L -0.03229 0.04144 L -0.04948 0.05278 C -0.05156 0.05417 -0.05378 0.05556 -0.05599 0.05649 C -0.06159 0.05926 -0.06719 0.06274 -0.07305 0.06412 C -0.07812 0.06551 -0.08307 0.06644 -0.08802 0.06806 C -0.09102 0.06899 -0.09375 0.07084 -0.09661 0.07176 C -0.10091 0.07338 -0.10521 0.07431 -0.10951 0.0757 C -0.11315 0.07686 -0.11654 0.07894 -0.12018 0.0794 C -0.14089 0.08149 -0.16159 0.08195 -0.18242 0.08334 C -0.18594 0.08449 -0.18958 0.08542 -0.1931 0.08704 C -0.1974 0.08912 -0.20143 0.09399 -0.20599 0.09468 C -0.24023 0.09931 -0.22448 0.09676 -0.25312 0.10232 C -0.2707 0.11274 -0.24297 0.09723 -0.27878 0.10996 C -0.2832 0.11158 -0.28737 0.11505 -0.29167 0.1176 C -0.29375 0.11875 -0.29583 0.12107 -0.29805 0.1213 L -0.31953 0.12524 L -0.33242 0.13287 C -0.33451 0.13403 -0.33659 0.13612 -0.3388 0.13658 L -0.35807 0.14051 C -0.36497 0.14352 -0.37031 0.14607 -0.37734 0.14792 C -0.38307 0.14954 -0.3888 0.15047 -0.39453 0.15186 C -0.42135 0.16366 -0.38802 0.14862 -0.40951 0.15949 C -0.41237 0.16088 -0.41523 0.16181 -0.4181 0.1632 C -0.42031 0.16436 -0.42227 0.16667 -0.42448 0.16713 C -0.43307 0.16922 -0.44167 0.16968 -0.45026 0.17084 C -0.46497 0.17963 -0.44674 0.16922 -0.46732 0.17848 C -0.46953 0.1794 -0.47161 0.18172 -0.47383 0.18241 C -0.48021 0.18426 -0.48672 0.18449 -0.4931 0.18612 C -0.49674 0.18704 -0.50026 0.18889 -0.50378 0.19005 C -0.50807 0.19144 -0.51237 0.19213 -0.51667 0.19375 C -0.51888 0.19468 -0.52083 0.19676 -0.52305 0.19769 C -0.52878 0.19931 -0.53451 0.2 -0.54023 0.20139 C -0.72513 0.28357 -0.55143 0.20903 -1.07578 0.21274 L -1.2237 0.21667 C -1.22669 0.21667 -1.2293 0.22014 -1.23229 0.22037 C -1.23945 0.2213 -1.24661 0.22037 -1.25378 0.22037 L -1.25378 0.22037 L -1.25378 0.22037 L -1.25378 0.22037 L -1.25378 0.22037 " pathEditMode="relative" ptsTypes="AAAAAAAAAAAAAAAAAAAAAAAAAAAAAAAAAAAAAAAAA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71A3135-EF1D-44F4-81D6-C21C1B40C0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7860369-4BF4-474E-9796-CC00CC4165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763" y="0"/>
            <a:ext cx="5486400" cy="248602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415DC65-D8B2-4003-906A-C250D121C0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356" y="2919957"/>
            <a:ext cx="2405614" cy="248602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0042431-485E-413D-B2FA-E1EB3F87E4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356" y="2911997"/>
            <a:ext cx="2405614" cy="2486025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1ADCCD92-154F-4C1B-BBB3-1BC3E06DFC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9270" y="-211015"/>
            <a:ext cx="12807019" cy="740898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524A92E4-CACA-4917-9BFE-146990D2C3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98971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85CFC15B-7E3E-4736-9D0A-1B8C17C849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67246" cy="7396045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D5115420-E392-4FE5-828E-56937706512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167" y="2936875"/>
            <a:ext cx="3292141" cy="4938214"/>
          </a:xfrm>
          <a:prstGeom prst="rect">
            <a:avLst/>
          </a:prstGeom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A9BC8FF1-8F60-47A8-9A5A-B966FD6B4336}"/>
              </a:ext>
            </a:extLst>
          </p:cNvPr>
          <p:cNvSpPr/>
          <p:nvPr/>
        </p:nvSpPr>
        <p:spPr>
          <a:xfrm>
            <a:off x="3335908" y="3376441"/>
            <a:ext cx="6829688" cy="3829488"/>
          </a:xfrm>
          <a:prstGeom prst="rect">
            <a:avLst/>
          </a:prstGeom>
          <a:blipFill dpi="0" rotWithShape="1">
            <a:blip r:embed="rId2">
              <a:alphaModFix amt="36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7282D1F3-D5D7-4060-9751-1249751F41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744" y="2407188"/>
            <a:ext cx="3164569" cy="445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40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528"/>
    </mc:Choice>
    <mc:Fallback xmlns="">
      <p:transition spd="slow" advClick="0" advTm="24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B361F2E-E466-4BE2-BCC5-904E79ED72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703384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5A02446-FA71-46D0-B254-85EAFC4062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107" y="-548640"/>
            <a:ext cx="4750882" cy="475088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24B9D39-E6E6-4556-ACEA-654577D6E2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97523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28D09E0-3B6B-4D82-8FF1-2C044F65A2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87924"/>
            <a:ext cx="12192000" cy="703384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F703C65-9C26-4BA0-9660-CEDDDDAFF0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6540"/>
            <a:ext cx="12191998" cy="712177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3473385E-6974-46A5-B34F-B7F21481BB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247" y="-181099"/>
            <a:ext cx="12367246" cy="7396045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1D489BE-A4B3-49EE-AAA3-0A67C3F045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83104" y="-327640"/>
            <a:ext cx="4750882" cy="668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6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446"/>
    </mc:Choice>
    <mc:Fallback xmlns="">
      <p:transition spd="slow" advClick="0" advTm="8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AA67304-D77C-49BE-8CB4-DBBB069E9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900" y="261807"/>
            <a:ext cx="4242120" cy="6334386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091E925F-EFC8-45DE-BBBC-BB1A35C70FDC}"/>
              </a:ext>
            </a:extLst>
          </p:cNvPr>
          <p:cNvSpPr/>
          <p:nvPr/>
        </p:nvSpPr>
        <p:spPr>
          <a:xfrm>
            <a:off x="323850" y="261807"/>
            <a:ext cx="5372099" cy="6558093"/>
          </a:xfrm>
          <a:prstGeom prst="rect">
            <a:avLst/>
          </a:prstGeom>
          <a:blipFill dpi="0" rotWithShape="1">
            <a:blip r:embed="rId3">
              <a:alphaModFix amt="37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E02818E-AB7B-4F3D-AC5B-FB749FB064CC}"/>
              </a:ext>
            </a:extLst>
          </p:cNvPr>
          <p:cNvSpPr/>
          <p:nvPr/>
        </p:nvSpPr>
        <p:spPr>
          <a:xfrm>
            <a:off x="3938954" y="1474177"/>
            <a:ext cx="4783015" cy="5345723"/>
          </a:xfrm>
          <a:prstGeom prst="rect">
            <a:avLst/>
          </a:prstGeom>
          <a:blipFill dpi="0" rotWithShape="1">
            <a:blip r:embed="rId4">
              <a:alphaModFix amt="47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2E7BAAA-97B5-41A3-952B-F50E115FCE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702" y="-131711"/>
            <a:ext cx="3490702" cy="224869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49EEB32-21F2-40E7-9353-0C53A8ACD4D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" y="-46806"/>
            <a:ext cx="12192000" cy="695161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535D24E-045B-4015-A94E-B456FF90BE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0964" y="-300259"/>
            <a:ext cx="3490701" cy="728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83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7BF38FCF-4444-459E-B2E3-DD9FB7369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739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B3E0EA3-5B38-4D15-829B-6A7C04D1D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4058348-8369-4C4E-ADB9-EE5B681361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85" y="1147317"/>
            <a:ext cx="5845630" cy="456336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69779F9-41E7-4E8F-8403-C854C02CA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559" y="3060191"/>
            <a:ext cx="944882" cy="737618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8B3F52-A02A-46FB-9749-F049F0E840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85" y="1147317"/>
            <a:ext cx="6144714" cy="479684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97A6107-FBC4-4696-82C4-7A10F56BE5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341" y="2585908"/>
            <a:ext cx="2770234" cy="4155352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33A71EC4-0EC3-4972-98AD-EB80CEF28A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192" y="116739"/>
            <a:ext cx="3391673" cy="2184898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8B6F3CF3-F6B8-49EB-81F7-1A5D951900A7}"/>
              </a:ext>
            </a:extLst>
          </p:cNvPr>
          <p:cNvSpPr/>
          <p:nvPr/>
        </p:nvSpPr>
        <p:spPr>
          <a:xfrm>
            <a:off x="1364342" y="-1"/>
            <a:ext cx="8770258" cy="5557989"/>
          </a:xfrm>
          <a:prstGeom prst="rect">
            <a:avLst/>
          </a:prstGeom>
          <a:blipFill dpi="0" rotWithShape="1">
            <a:blip r:embed="rId6">
              <a:alphaModFix amt="29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D263913-A0FD-42CA-8003-D611A81182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091" y="4150771"/>
            <a:ext cx="2910532" cy="293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568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701"/>
    </mc:Choice>
    <mc:Fallback xmlns="">
      <p:transition spd="slow" advClick="0" advTm="6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5D63964-2BCD-46BE-BA3F-EF62B40042FE}"/>
              </a:ext>
            </a:extLst>
          </p:cNvPr>
          <p:cNvSpPr/>
          <p:nvPr/>
        </p:nvSpPr>
        <p:spPr>
          <a:xfrm>
            <a:off x="5481711" y="0"/>
            <a:ext cx="6710289" cy="6858000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4D0317C-D704-4EEA-AEC5-FC7158D1AC26}"/>
              </a:ext>
            </a:extLst>
          </p:cNvPr>
          <p:cNvSpPr/>
          <p:nvPr/>
        </p:nvSpPr>
        <p:spPr>
          <a:xfrm>
            <a:off x="431408" y="791308"/>
            <a:ext cx="5397305" cy="5275384"/>
          </a:xfrm>
          <a:prstGeom prst="rect">
            <a:avLst/>
          </a:prstGeom>
          <a:blipFill dpi="0" rotWithShape="1">
            <a:blip r:embed="rId3">
              <a:alphaModFix amt="21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D0437C6-8A32-4D9D-B83E-48BF1AAA3E9B}"/>
              </a:ext>
            </a:extLst>
          </p:cNvPr>
          <p:cNvSpPr/>
          <p:nvPr/>
        </p:nvSpPr>
        <p:spPr>
          <a:xfrm>
            <a:off x="0" y="0"/>
            <a:ext cx="12191999" cy="6857999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D7FF317-888B-441D-A348-9908F8C80B32}"/>
              </a:ext>
            </a:extLst>
          </p:cNvPr>
          <p:cNvSpPr/>
          <p:nvPr/>
        </p:nvSpPr>
        <p:spPr>
          <a:xfrm>
            <a:off x="3642359" y="1371600"/>
            <a:ext cx="4419602" cy="5275384"/>
          </a:xfrm>
          <a:prstGeom prst="rect">
            <a:avLst/>
          </a:prstGeom>
          <a:blipFill dpi="0" rotWithShape="1">
            <a:blip r:embed="rId5">
              <a:alphaModFix amt="16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7987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0134991-0A95-460F-A96D-0AC20B091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788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15DBE34-FF2C-436C-9489-5D11E68CE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39" y="1837855"/>
            <a:ext cx="5039823" cy="414232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BB07BF5-76C4-48E7-B85E-9BE8536F1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789901"/>
            <a:ext cx="4053839" cy="557171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487FFF9-8A9A-4CC1-8F75-8655EE1339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2055" y="4306850"/>
            <a:ext cx="2596221" cy="24788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8F970B8-F4EB-4B59-A6B9-17ABF88CB9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3323" y="1320051"/>
            <a:ext cx="2478800" cy="24788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68C723DA-C70F-436A-A799-3AFA2F1188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5917" y="4409082"/>
            <a:ext cx="2478800" cy="24788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6035BB8-DBDD-4334-94BD-46620A0DCE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297" y="1957298"/>
            <a:ext cx="2478800" cy="247880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65E3FA6-061D-459F-B4F7-FF9FDDA6EA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365" y="1482844"/>
            <a:ext cx="2872132" cy="3427707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DDC2BE16-A22B-4D6D-8877-ACC8D3713A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2" y="131599"/>
            <a:ext cx="3575984" cy="237690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285A882-D511-4D7F-8284-E7E36FFB16D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79" y="2374"/>
            <a:ext cx="12225380" cy="688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79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135"/>
    </mc:Choice>
    <mc:Fallback xmlns="">
      <p:transition spd="slow" advClick="0" advTm="11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E241507-4B97-4756-9D47-2DD810D708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/>
        </p:blipFill>
        <p:spPr>
          <a:xfrm>
            <a:off x="0" y="0"/>
            <a:ext cx="12191999" cy="761474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36D8CCA-1165-4389-8F30-702885FC1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761474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C74FE14-BCB6-4044-AB14-17370C4EF6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3"/>
          <a:stretch/>
        </p:blipFill>
        <p:spPr>
          <a:xfrm>
            <a:off x="-2" y="0"/>
            <a:ext cx="12191999" cy="7614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54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175"/>
    </mc:Choice>
    <mc:Fallback xmlns="">
      <p:transition spd="slow" advClick="0" advTm="6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FF6C409E-8F83-431C-A93C-FF1D489A4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3063E54-486B-433B-A613-35C5827CA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80010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58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143"/>
    </mc:Choice>
    <mc:Fallback xmlns="">
      <p:transition spd="slow" advClick="0" advTm="4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FD32DBD1-9BF0-4F2E-9BA3-C70F3166C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7744" cy="685799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3350C5A-DE97-464E-88B8-0EFCF11B71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902" y="3279371"/>
            <a:ext cx="2536748" cy="357862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5A023C5-ECC9-4AA4-BE8D-DB0A9E58A0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34352" y="3531703"/>
            <a:ext cx="2536746" cy="335590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A945BBD-49E0-4198-8CE4-3D9CAB8296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826" y="2581189"/>
            <a:ext cx="1826824" cy="139636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E94116B-4DFE-4BF6-AC7D-7C31BFCA62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55054" y="2833521"/>
            <a:ext cx="2078426" cy="139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27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239"/>
    </mc:Choice>
    <mc:Fallback xmlns="">
      <p:transition spd="slow" advClick="0" advTm="6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-0.02037 L 0.00105 -0.02037 C -0.00052 -0.0287 -0.00182 -0.03726 -0.00364 -0.04537 C -0.00442 -0.04861 -0.00599 -0.05092 -0.00677 -0.0537 C -0.00755 -0.05648 -0.00755 -0.05972 -0.00833 -0.06203 C -0.00963 -0.0662 -0.01159 -0.06944 -0.01302 -0.07314 C -0.01523 -0.0787 -0.01718 -0.08425 -0.01927 -0.08981 C -0.02031 -0.09259 -0.02187 -0.09513 -0.02239 -0.09814 C -0.02291 -0.10092 -0.02317 -0.10393 -0.02395 -0.10648 C -0.02942 -0.12407 -0.03151 -0.12546 -0.03958 -0.13981 C -0.04375 -0.14722 -0.04804 -0.15601 -0.05364 -0.15925 L -0.05833 -0.16203 C -0.07213 -0.18657 -0.05468 -0.15671 -0.0677 -0.17592 C -0.06953 -0.17847 -0.07083 -0.18148 -0.07239 -0.18425 C -0.07955 -0.22222 -0.07187 -0.18356 -0.07864 -0.21203 C -0.07929 -0.21481 -0.07955 -0.21782 -0.0802 -0.22037 C -0.08112 -0.22337 -0.08268 -0.22569 -0.08333 -0.22893 C -0.08476 -0.23425 -0.08463 -0.2405 -0.08645 -0.24537 C -0.09544 -0.26944 -0.08476 -0.23912 -0.09114 -0.26203 C -0.09205 -0.26504 -0.09323 -0.26759 -0.09427 -0.27037 C -0.09479 -0.27407 -0.09466 -0.27847 -0.09583 -0.28148 C -0.09843 -0.28796 -0.1052 -0.29814 -0.1052 -0.29814 C -0.10573 -0.30092 -0.10625 -0.30393 -0.10677 -0.30648 C -0.10924 -0.31643 -0.10989 -0.31759 -0.11302 -0.32592 C -0.11419 -0.33402 -0.11588 -0.34699 -0.1177 -0.3537 C -0.11875 -0.3574 -0.11992 -0.36111 -0.12083 -0.36481 C -0.12148 -0.36759 -0.12174 -0.3706 -0.12239 -0.37314 C -0.12435 -0.38078 -0.12721 -0.38773 -0.12864 -0.39537 C -0.12916 -0.39814 -0.12955 -0.40115 -0.1302 -0.4037 C -0.13112 -0.40671 -0.13255 -0.40925 -0.13333 -0.41203 C -0.13411 -0.41481 -0.13424 -0.41782 -0.13489 -0.42037 C -0.1358 -0.42337 -0.13737 -0.42569 -0.13802 -0.4287 C -0.13945 -0.43425 -0.1401 -0.43981 -0.14114 -0.44537 L -0.14583 -0.47037 C -0.14961 -0.49004 -0.14479 -0.46597 -0.15052 -0.48981 C -0.15234 -0.49722 -0.15234 -0.50162 -0.15364 -0.50925 C -0.15468 -0.51481 -0.15573 -0.52037 -0.15677 -0.52592 C -0.15729 -0.5287 -0.15768 -0.53148 -0.15833 -0.53425 C -0.15937 -0.53796 -0.16054 -0.54143 -0.16145 -0.54537 C -0.16211 -0.54791 -0.1625 -0.55092 -0.16302 -0.5537 C -0.16406 -0.5574 -0.16536 -0.56087 -0.16614 -0.56481 C -0.17174 -0.58958 -0.1664 -0.57361 -0.17239 -0.58981 C -0.17565 -0.61273 -0.17174 -0.59004 -0.17708 -0.60925 C -0.17786 -0.6118 -0.17799 -0.61481 -0.17864 -0.61759 C -0.17955 -0.62037 -0.18086 -0.62291 -0.18177 -0.62592 C -0.18294 -0.62939 -0.18372 -0.63333 -0.18489 -0.63703 C -0.18724 -0.64328 -0.19101 -0.65138 -0.19427 -0.65648 C -0.19583 -0.65856 -0.19739 -0.66018 -0.19895 -0.66203 C -0.19948 -0.66481 -0.19974 -0.66759 -0.20052 -0.67037 C -0.20247 -0.67615 -0.20325 -0.68472 -0.20677 -0.68703 C -0.20833 -0.68796 -0.20989 -0.68888 -0.21145 -0.68981 C -0.21406 -0.69074 -0.21679 -0.69143 -0.21927 -0.69259 C -0.22148 -0.69328 -0.22356 -0.69444 -0.22552 -0.69537 C -0.22942 -0.69467 -0.24388 -0.6956 -0.25052 -0.68981 C -0.26276 -0.67893 -0.25416 -0.68472 -0.26458 -0.67314 C -0.26666 -0.67083 -0.26875 -0.66921 -0.27083 -0.66759 C -0.27239 -0.66643 -0.27409 -0.6662 -0.27552 -0.66481 C -0.29166 -0.64884 -0.27903 -0.65717 -0.28958 -0.65092 C -0.29166 -0.64814 -0.29388 -0.6456 -0.29583 -0.64259 C -0.29817 -0.63912 -0.29987 -0.63472 -0.30208 -0.63148 C -0.30507 -0.62708 -0.30885 -0.625 -0.31145 -0.62037 C -0.31302 -0.61759 -0.31445 -0.61435 -0.31614 -0.61203 C -0.31914 -0.60787 -0.32239 -0.60462 -0.32552 -0.60092 C -0.32708 -0.59907 -0.3289 -0.59768 -0.3302 -0.59513 C -0.33177 -0.59259 -0.33333 -0.58958 -0.33489 -0.58703 C -0.33698 -0.58379 -0.33945 -0.58194 -0.34114 -0.5787 C -0.3556 -0.55 -0.3431 -0.57245 -0.34895 -0.5537 C -0.35091 -0.54768 -0.35312 -0.54259 -0.3552 -0.53703 L -0.35833 -0.5287 C -0.36289 -0.49699 -0.35664 -0.53611 -0.36302 -0.50925 C -0.36393 -0.50578 -0.36406 -0.50185 -0.36458 -0.49814 C -0.36679 -0.48518 -0.36575 -0.49351 -0.36927 -0.4787 C -0.37252 -0.4655 -0.36888 -0.47476 -0.37395 -0.45949 C -0.37838 -0.44629 -0.3806 -0.44421 -0.38333 -0.43148 C -0.38463 -0.42615 -0.38502 -0.42013 -0.38645 -0.41481 C -0.3875 -0.41111 -0.3888 -0.40763 -0.38958 -0.4037 C -0.39088 -0.39837 -0.39166 -0.39259 -0.3927 -0.38703 C -0.39323 -0.38425 -0.39336 -0.38125 -0.39427 -0.3787 L -0.39739 -0.37037 C -0.39791 -0.36666 -0.39817 -0.36296 -0.39895 -0.35925 C -0.39974 -0.35625 -0.40117 -0.35393 -0.40208 -0.35092 C -0.40325 -0.34745 -0.40429 -0.34375 -0.4052 -0.33981 C -0.40586 -0.33726 -0.40612 -0.33425 -0.40677 -0.33148 C -0.4082 -0.32685 -0.41015 -0.32245 -0.41145 -0.31759 C -0.41224 -0.31504 -0.41224 -0.3118 -0.41302 -0.30949 C -0.41588 -0.30046 -0.41849 -0.29861 -0.42083 -0.28981 C -0.42161 -0.28726 -0.42174 -0.28425 -0.42239 -0.28148 C -0.42369 -0.27731 -0.42903 -0.26504 -0.4302 -0.26203 C -0.43138 -0.25949 -0.43255 -0.25671 -0.43333 -0.2537 C -0.43411 -0.25115 -0.43424 -0.24814 -0.43489 -0.24537 C -0.43606 -0.24143 -0.44166 -0.22847 -0.4427 -0.22615 C -0.44323 -0.22337 -0.44349 -0.22013 -0.44427 -0.21759 C -0.44713 -0.20879 -0.45351 -0.19953 -0.4552 -0.18981 C -0.45651 -0.18356 -0.45833 -0.17291 -0.45989 -0.16759 C -0.46172 -0.1618 -0.46432 -0.15694 -0.46614 -0.15092 C -0.46705 -0.14837 -0.46705 -0.14537 -0.4677 -0.14259 C -0.46862 -0.13981 -0.46992 -0.13726 -0.47083 -0.13425 C -0.47304 -0.128 -0.475 -0.12129 -0.47708 -0.11481 C -0.47812 -0.11203 -0.47955 -0.10972 -0.4802 -0.10648 C -0.48164 -0.10115 -0.48229 -0.09537 -0.48333 -0.08981 C -0.4858 -0.07685 -0.48437 -0.08425 -0.48802 -0.06759 C -0.48919 -0.05648 -0.48945 -0.05023 -0.49114 -0.03981 C -0.49218 -0.03425 -0.49244 -0.02824 -0.49427 -0.02314 L -0.49739 -0.01481 C -0.49935 -0.00185 -0.49804 -0.00717 -0.50052 0.00186 L -0.50052 0.00186 " pathEditMode="relative" ptsTypes="AAAAAAAAAAAAAAAAAAAAAAAAAAAAAAAAAAAAAAAAAAAAAAAAAAAAAAAAAAAAAAAAAAAAAAAAAAAAAAAAAAAAAAAAAAAAAAAAAAAAAAAA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07 0.01875 L 0.01407 0.01875 C 0.01563 0.01157 0.01719 0.00417 0.01875 -0.00324 C 0.01927 -0.00602 0.01953 -0.00903 0.02032 -0.01157 C 0.0211 -0.01458 0.0224 -0.01713 0.02344 -0.01991 C 0.02448 -0.02731 0.02513 -0.03495 0.02657 -0.04213 C 0.02709 -0.04491 0.02722 -0.04792 0.02813 -0.05046 C 0.02995 -0.05648 0.03229 -0.06157 0.03438 -0.06713 L 0.04063 -0.0838 L 0.04375 -0.09213 C 0.04479 -0.09491 0.04545 -0.09815 0.04688 -0.10069 C 0.04844 -0.10324 0.05013 -0.10579 0.05157 -0.1088 C 0.05274 -0.11157 0.05352 -0.11458 0.05469 -0.11713 C 0.05612 -0.12106 0.05755 -0.12477 0.05938 -0.12824 C 0.06081 -0.13125 0.0625 -0.1338 0.06407 -0.13657 C 0.07175 -0.15278 0.06511 -0.14352 0.07344 -0.15324 C 0.07617 -0.16065 0.07709 -0.16435 0.08125 -0.17014 C 0.08412 -0.17407 0.08789 -0.17639 0.09063 -0.18102 C 0.09219 -0.18403 0.09349 -0.18704 0.09532 -0.18958 C 0.10573 -0.20509 0.0944 -0.17963 0.1125 -0.21157 C 0.11407 -0.21458 0.1155 -0.21736 0.11719 -0.22014 C 0.11914 -0.22315 0.12162 -0.225 0.12344 -0.22824 C 0.12591 -0.23333 0.12761 -0.23958 0.12969 -0.24514 C 0.13073 -0.24768 0.13138 -0.25093 0.13282 -0.25347 C 0.1388 -0.26412 0.13555 -0.25949 0.14219 -0.26713 C 0.14323 -0.26991 0.14401 -0.27292 0.14532 -0.27546 C 0.14662 -0.2787 0.1487 -0.28079 0.15 -0.2838 C 0.15755 -0.30301 0.14883 -0.2875 0.15625 -0.30347 C 0.15755 -0.30648 0.15951 -0.30856 0.16094 -0.31157 C 0.16315 -0.3169 0.16511 -0.32268 0.16719 -0.32847 C 0.16823 -0.33102 0.16888 -0.33426 0.17032 -0.33657 C 0.17188 -0.33935 0.17357 -0.3419 0.175 -0.34491 C 0.18242 -0.36227 0.17904 -0.35856 0.18594 -0.37268 C 0.18737 -0.37569 0.1892 -0.37801 0.19063 -0.38102 C 0.1918 -0.3838 0.19258 -0.3868 0.19375 -0.38935 C 0.19492 -0.39236 0.20026 -0.40463 0.20157 -0.4088 C 0.20222 -0.41157 0.20196 -0.41528 0.20313 -0.41736 C 0.20469 -0.42014 0.20729 -0.42083 0.20938 -0.42292 C 0.21211 -0.4375 0.20912 -0.42569 0.21563 -0.43958 C 0.2168 -0.44213 0.21758 -0.44514 0.21875 -0.44768 C 0.22018 -0.45162 0.22175 -0.45532 0.22344 -0.4588 C 0.22487 -0.4618 0.2267 -0.46412 0.22813 -0.46713 C 0.2293 -0.46991 0.22995 -0.47292 0.23125 -0.47546 C 0.23255 -0.47847 0.23451 -0.48055 0.23594 -0.4838 C 0.23815 -0.48889 0.23907 -0.49676 0.24219 -0.50046 C 0.25117 -0.51111 0.24532 -0.50393 0.25938 -0.52268 C 0.26146 -0.52546 0.26341 -0.52824 0.26563 -0.53102 C 0.26875 -0.53472 0.27162 -0.53912 0.275 -0.54213 C 0.27709 -0.54398 0.27917 -0.54537 0.28125 -0.54768 C 0.29206 -0.55949 0.28295 -0.55324 0.29219 -0.5588 C 0.30365 -0.57407 0.29297 -0.56204 0.30469 -0.56991 C 0.32097 -0.58079 0.30104 -0.57106 0.31719 -0.57824 C 0.32617 -0.58889 0.31745 -0.57963 0.32657 -0.58657 C 0.32865 -0.58819 0.3306 -0.59051 0.33282 -0.59213 C 0.33477 -0.59329 0.33698 -0.59352 0.33907 -0.59491 C 0.34115 -0.5963 0.34297 -0.5993 0.34532 -0.60046 C 0.34987 -0.60231 0.35469 -0.60231 0.35938 -0.60324 C 0.36094 -0.60417 0.3625 -0.60463 0.36407 -0.60602 C 0.36576 -0.60741 0.36693 -0.61042 0.36875 -0.61157 C 0.37279 -0.61412 0.37709 -0.61458 0.38125 -0.61713 C 0.38282 -0.61805 0.38425 -0.61898 0.38594 -0.61991 C 0.38841 -0.62083 0.39115 -0.62153 0.39375 -0.62268 C 0.39584 -0.62338 0.39792 -0.62454 0.4 -0.62546 C 0.41198 -0.62454 0.42396 -0.6243 0.43594 -0.62268 C 0.4375 -0.62245 0.43893 -0.6206 0.44063 -0.61991 C 0.4431 -0.61875 0.44584 -0.61782 0.44844 -0.61713 C 0.45157 -0.61597 0.45469 -0.61551 0.45782 -0.61435 C 0.45938 -0.61366 0.46081 -0.61227 0.4625 -0.61157 C 0.47904 -0.60301 0.45677 -0.61597 0.47657 -0.60324 C 0.47956 -0.60116 0.48282 -0.59954 0.48594 -0.59768 C 0.4875 -0.59676 0.4892 -0.59653 0.49063 -0.59491 C 0.49219 -0.59305 0.49362 -0.59097 0.49532 -0.58935 C 0.49818 -0.58634 0.50365 -0.58264 0.50625 -0.57824 C 0.50808 -0.57477 0.50899 -0.57014 0.51094 -0.56713 C 0.51836 -0.55486 0.52253 -0.55393 0.52813 -0.54213 C 0.53138 -0.53495 0.53451 -0.52755 0.5375 -0.51991 C 0.5392 -0.51505 0.54336 -0.5037 0.54532 -0.50046 C 0.54662 -0.49792 0.54844 -0.49676 0.55 -0.49491 C 0.55755 -0.47477 0.54831 -0.5 0.55625 -0.47546 C 0.55716 -0.47268 0.55847 -0.47014 0.55938 -0.46713 C 0.56003 -0.46458 0.56029 -0.46157 0.56094 -0.4588 C 0.56289 -0.45046 0.56602 -0.44167 0.56875 -0.4338 C 0.56966 -0.43102 0.57058 -0.42824 0.57188 -0.42546 C 0.57604 -0.41667 0.57917 -0.41412 0.58438 -0.40602 C 0.58776 -0.40069 0.58998 -0.39653 0.59219 -0.38935 C 0.5944 -0.38218 0.59688 -0.375 0.59844 -0.36713 C 0.60052 -0.35579 0.60495 -0.33102 0.60782 -0.32268 C 0.60938 -0.31805 0.6112 -0.31389 0.6125 -0.3088 C 0.6138 -0.30347 0.61459 -0.29792 0.61563 -0.29213 C 0.61615 -0.28866 0.61628 -0.28472 0.61719 -0.28125 C 0.61784 -0.27801 0.61927 -0.27546 0.62032 -0.27268 C 0.62344 -0.24444 0.62357 -0.24884 0.62032 -0.20324 C 0.62005 -0.2 0.61797 -0.19792 0.61719 -0.19514 C 0.61459 -0.18588 0.61693 -0.18634 0.6125 -0.17824 C 0.61107 -0.17593 0.60912 -0.175 0.60782 -0.17268 C 0.60443 -0.16759 0.60209 -0.16042 0.59844 -0.15602 C 0.59063 -0.14699 0.58802 -0.14468 0.58125 -0.1338 C 0.57956 -0.13125 0.578 -0.1287 0.57657 -0.12569 C 0.57526 -0.12292 0.57461 -0.11968 0.57344 -0.11713 C 0.57149 -0.11319 0.56901 -0.11018 0.56719 -0.10602 C 0.56589 -0.1037 0.56511 -0.10046 0.56407 -0.09768 C 0.56198 -0.09305 0.55977 -0.08866 0.55782 -0.0838 C 0.55664 -0.08125 0.55573 -0.07824 0.55469 -0.07569 C 0.55104 -0.06713 0.54375 -0.05046 0.54375 -0.05046 C 0.54323 -0.04768 0.54284 -0.04491 0.54219 -0.04213 C 0.54089 -0.03796 0.53555 -0.02569 0.53438 -0.02268 C 0.53321 -0.02014 0.53203 -0.01736 0.53125 -0.01435 C 0.52995 -0.00995 0.52956 -0.00486 0.52813 -0.00046 C 0.52696 0.00278 0.52487 0.00463 0.52344 0.00787 C 0.52214 0.01042 0.52136 0.01343 0.52032 0.0162 C 0.51927 0.02361 0.51849 0.03102 0.51719 0.03843 C 0.51667 0.0412 0.51628 0.04398 0.51563 0.04676 C 0.51472 0.04954 0.51354 0.05232 0.5125 0.05509 C 0.51198 0.0588 0.51146 0.0625 0.51094 0.0662 C 0.51042 0.06898 0.50951 0.07153 0.50938 0.07454 C 0.50899 0.08357 0.50938 0.09306 0.50938 0.10232 L 0.51094 0.08009 " pathEditMode="relative" ptsTypes="AAAAAAAAAAAAAAAAAAAAAAAAAAAAAAAAAAAAAA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73126CCB-4DDA-42D2-9385-427AAD037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6D8DF0F-AEFB-497F-88D0-C317CAFA9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F906D02-F0E8-47FA-BE67-FCEE302BB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7744" cy="685799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A645416-C95D-46C9-AB72-3EEC8058CB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920" y="3319052"/>
            <a:ext cx="4229037" cy="422903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DA29C8A-6419-4166-8D95-D46C99C4DFF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47" t="37361" r="24468"/>
          <a:stretch/>
        </p:blipFill>
        <p:spPr>
          <a:xfrm rot="19373733">
            <a:off x="10030691" y="4357175"/>
            <a:ext cx="1122218" cy="276398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3056916-AE9B-4C7B-A2C9-F06D6DFAE83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58" r="22742" b="61538"/>
          <a:stretch/>
        </p:blipFill>
        <p:spPr>
          <a:xfrm rot="19475339">
            <a:off x="8659417" y="3103056"/>
            <a:ext cx="1302327" cy="1697181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5CCEAE6-4202-4F50-934F-A794AB3C0B7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47" t="37361" r="24468"/>
          <a:stretch/>
        </p:blipFill>
        <p:spPr>
          <a:xfrm rot="2169232">
            <a:off x="813008" y="4350967"/>
            <a:ext cx="1122218" cy="2763981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D018BF6-248F-455A-BE1D-7133BC095C3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58" r="22742" b="61538"/>
          <a:stretch/>
        </p:blipFill>
        <p:spPr>
          <a:xfrm rot="2568969">
            <a:off x="2185180" y="2833472"/>
            <a:ext cx="1308843" cy="2010135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5463ADAF-4035-4855-B5D0-BE539CE5B8B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775" y="275826"/>
            <a:ext cx="2859923" cy="20588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B2C61D5-3A4B-4DD2-A417-7FFD34A923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263" y="116020"/>
            <a:ext cx="2859923" cy="2058825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33CE9296-2841-43C3-A301-7AF8EC0A5D46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402" y="116020"/>
            <a:ext cx="2373298" cy="1708509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45F4B70E-5997-442F-A4BB-B477597084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30" y="823897"/>
            <a:ext cx="2859923" cy="2058825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504E712F-8895-49C2-A83C-A3EDF653EC7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61" y="3994359"/>
            <a:ext cx="1734397" cy="1248572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F5AFE9F9-019B-4B1D-B459-247D6BEB2D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91" y="2334651"/>
            <a:ext cx="2859923" cy="2058825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029888AD-C61D-4EE7-B29D-1A2F98C8266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434" y="4298476"/>
            <a:ext cx="1511677" cy="1088238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E6F7B11B-141C-4247-9FBF-91084A3562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7589" y="2882722"/>
            <a:ext cx="2859923" cy="2058825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01A13717-2BAD-4CF1-8108-53C196E337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185" y="1964489"/>
            <a:ext cx="2859923" cy="2058825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E9006922-C094-45B3-A2CD-6263FC2FC2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145" y="4943491"/>
            <a:ext cx="3228975" cy="1870158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FD678776-B137-4D0C-88FE-CA9B639E61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084" y="5010988"/>
            <a:ext cx="3228975" cy="187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95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614">
        <p:split orient="vert"/>
      </p:transition>
    </mc:Choice>
    <mc:Fallback xmlns="">
      <p:transition spd="slow" advClick="0" advTm="761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37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37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37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37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774F1FBA-1762-4481-924B-61E01AE1F8EF}"/>
              </a:ext>
            </a:extLst>
          </p:cNvPr>
          <p:cNvSpPr/>
          <p:nvPr/>
        </p:nvSpPr>
        <p:spPr>
          <a:xfrm>
            <a:off x="9580100" y="362151"/>
            <a:ext cx="196066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dirty="0"/>
              <a:t>Imágenes de la red</a:t>
            </a:r>
          </a:p>
          <a:p>
            <a:pPr algn="ctr"/>
            <a:r>
              <a:rPr lang="es-MX" dirty="0"/>
              <a:t>Sin Lucro. </a:t>
            </a:r>
          </a:p>
          <a:p>
            <a:pPr algn="ctr"/>
            <a:r>
              <a:rPr lang="es-MX" dirty="0"/>
              <a:t>Imágenes AI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63DEC66-E502-4873-B40B-A483035CCAF9}"/>
              </a:ext>
            </a:extLst>
          </p:cNvPr>
          <p:cNvSpPr/>
          <p:nvPr/>
        </p:nvSpPr>
        <p:spPr>
          <a:xfrm>
            <a:off x="358719" y="392929"/>
            <a:ext cx="234413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400" dirty="0">
                <a:latin typeface="Roboto"/>
              </a:rPr>
              <a:t>En la voz de</a:t>
            </a:r>
            <a:endParaRPr lang="es-MX" sz="1400" dirty="0"/>
          </a:p>
          <a:p>
            <a:pPr algn="ctr"/>
            <a:endParaRPr lang="es-MX" sz="1400" dirty="0">
              <a:latin typeface="Roboto"/>
            </a:endParaRPr>
          </a:p>
          <a:p>
            <a:pPr algn="ctr"/>
            <a:r>
              <a:rPr lang="es-MX" sz="1400" dirty="0">
                <a:latin typeface="Roboto"/>
              </a:rPr>
              <a:t>JOSE LUIS SOTO.</a:t>
            </a:r>
          </a:p>
          <a:p>
            <a:pPr algn="ctr"/>
            <a:r>
              <a:rPr lang="es-MX" sz="1400" dirty="0">
                <a:latin typeface="Roboto"/>
              </a:rPr>
              <a:t>Desconozco el autor de tan bello poema.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8CE3EAD-91F4-4DDD-B3A5-88DFD71AA33B}"/>
              </a:ext>
            </a:extLst>
          </p:cNvPr>
          <p:cNvSpPr/>
          <p:nvPr/>
        </p:nvSpPr>
        <p:spPr>
          <a:xfrm>
            <a:off x="6003634" y="2551837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es-MX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A16081C-0E9D-4D84-B700-9B61E9C16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776" y="5270047"/>
            <a:ext cx="1490446" cy="1587953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7DEB8EE9-4BE4-4744-AC77-85A9A04C4F55}"/>
              </a:ext>
            </a:extLst>
          </p:cNvPr>
          <p:cNvSpPr txBox="1"/>
          <p:nvPr/>
        </p:nvSpPr>
        <p:spPr>
          <a:xfrm>
            <a:off x="2329262" y="812899"/>
            <a:ext cx="753347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000" dirty="0"/>
              <a:t>Querida Familia,  queridos amigos en el camino y virtuales.</a:t>
            </a:r>
          </a:p>
          <a:p>
            <a:pPr algn="ctr"/>
            <a:r>
              <a:rPr lang="es-MX" sz="2000" dirty="0"/>
              <a:t>Se termina un año más, la vida se va de prisa. ¿No les parece? </a:t>
            </a:r>
          </a:p>
          <a:p>
            <a:pPr algn="ctr"/>
            <a:r>
              <a:rPr lang="es-MX" sz="2000" dirty="0"/>
              <a:t>Este año se compuso de grandes  alegrías  para muchos, para otros de</a:t>
            </a:r>
          </a:p>
          <a:p>
            <a:pPr algn="ctr"/>
            <a:r>
              <a:rPr lang="es-MX" sz="2000" dirty="0"/>
              <a:t>grandes tristezas, para otros de ambas cosas</a:t>
            </a:r>
          </a:p>
          <a:p>
            <a:pPr algn="ctr"/>
            <a:r>
              <a:rPr lang="es-MX" sz="2000" dirty="0"/>
              <a:t>Es momento de lanzar los miedos y resurgir de nuevo a pesar</a:t>
            </a:r>
          </a:p>
          <a:p>
            <a:pPr algn="ctr"/>
            <a:r>
              <a:rPr lang="es-MX" sz="2000" dirty="0"/>
              <a:t>de cualquier circunstancia.</a:t>
            </a:r>
          </a:p>
          <a:p>
            <a:pPr algn="ctr"/>
            <a:endParaRPr lang="es-MX" sz="2000" dirty="0"/>
          </a:p>
          <a:p>
            <a:pPr algn="ctr"/>
            <a:r>
              <a:rPr lang="es-MX" sz="2000" dirty="0"/>
              <a:t>Seamos como niños sin perder la capacidad de asombro, con ese amor</a:t>
            </a:r>
          </a:p>
          <a:p>
            <a:pPr algn="ctr"/>
            <a:r>
              <a:rPr lang="es-MX" sz="2000" dirty="0"/>
              <a:t>genuino y sencillo con el que dan un abrazo.</a:t>
            </a:r>
          </a:p>
          <a:p>
            <a:pPr algn="ctr"/>
            <a:endParaRPr lang="es-MX" sz="2000" dirty="0"/>
          </a:p>
          <a:p>
            <a:pPr algn="ctr"/>
            <a:r>
              <a:rPr lang="es-MX" sz="2000" dirty="0"/>
              <a:t>Tengamos Respeto por la vida.</a:t>
            </a:r>
          </a:p>
          <a:p>
            <a:pPr algn="ctr"/>
            <a:r>
              <a:rPr lang="es-MX" sz="2000" dirty="0"/>
              <a:t>Ámate a ti mismo primero y así podremos amar a los demás.</a:t>
            </a:r>
          </a:p>
          <a:p>
            <a:pPr algn="ctr"/>
            <a:endParaRPr lang="es-MX" sz="2000" dirty="0"/>
          </a:p>
          <a:p>
            <a:pPr algn="ctr"/>
            <a:r>
              <a:rPr lang="es-MX" sz="2000" dirty="0"/>
              <a:t>¡Te deseo lo mejor , un fuerte abrazo!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BDF4EBB-DF75-4178-A5C5-FFC493BF8E14}"/>
              </a:ext>
            </a:extLst>
          </p:cNvPr>
          <p:cNvSpPr txBox="1"/>
          <p:nvPr/>
        </p:nvSpPr>
        <p:spPr>
          <a:xfrm>
            <a:off x="10911009" y="6488668"/>
            <a:ext cx="1259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Yuli Salazar.</a:t>
            </a:r>
          </a:p>
        </p:txBody>
      </p:sp>
    </p:spTree>
    <p:extLst>
      <p:ext uri="{BB962C8B-B14F-4D97-AF65-F5344CB8AC3E}">
        <p14:creationId xmlns:p14="http://schemas.microsoft.com/office/powerpoint/2010/main" val="372281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5000">
        <p:fade/>
        <p:sndAc>
          <p:stSnd>
            <p:snd r:embed="rId2" name="Las- GolondrinaS.wav"/>
          </p:stSnd>
        </p:sndAc>
      </p:transition>
    </mc:Choice>
    <mc:Fallback xmlns="">
      <p:transition spd="med" advTm="25000">
        <p:fade/>
        <p:sndAc>
          <p:stSnd>
            <p:snd r:embed="rId4" name="Las- Golondrin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ACA4BFB-AD66-4DAA-A206-1BFCCC394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MX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5AA6ECC-3023-4A6C-AEC1-668781911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MX" altLang="es-MX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47100BE5-10EB-41B6-8CF4-839872079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3B0B4D2-CB22-4F21-908F-D56964552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D9667C0-F306-4309-8566-CD134F23F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MX" b="1" dirty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F55BF793-F88A-47F6-8F60-758CCCA2E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BEA2039-2327-4DA7-8EEB-D22DED0AD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4477827B-BAF4-4931-8468-025C61E10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7ECA6BC7-9845-4221-B64C-3B1EC6E65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78901F74-E800-4D74-8151-A785C8087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31B9AC38-C9C1-4A27-BA11-C18177C69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987955"/>
      </p:ext>
    </p:extLst>
  </p:cSld>
  <p:clrMapOvr>
    <a:masterClrMapping/>
  </p:clrMapOvr>
  <p:transition spd="slow">
    <p:fade thruBlk="1"/>
    <p:sndAc>
      <p:stSnd>
        <p:snd r:embed="rId2" name="explode.wav"/>
      </p:stSnd>
    </p:sndAc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171</Words>
  <Application>Microsoft Office PowerPoint</Application>
  <PresentationFormat>Panorámica</PresentationFormat>
  <Paragraphs>25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Kristen ITC</vt:lpstr>
      <vt:lpstr>Roboto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104</cp:revision>
  <dcterms:created xsi:type="dcterms:W3CDTF">2023-12-13T23:04:01Z</dcterms:created>
  <dcterms:modified xsi:type="dcterms:W3CDTF">2023-12-16T04:19:31Z</dcterms:modified>
</cp:coreProperties>
</file>