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402" r:id="rId3"/>
    <p:sldId id="408" r:id="rId4"/>
    <p:sldId id="334" r:id="rId5"/>
    <p:sldId id="335" r:id="rId6"/>
    <p:sldId id="331" r:id="rId7"/>
    <p:sldId id="339" r:id="rId8"/>
    <p:sldId id="341" r:id="rId9"/>
    <p:sldId id="336" r:id="rId10"/>
    <p:sldId id="338" r:id="rId11"/>
    <p:sldId id="344" r:id="rId12"/>
    <p:sldId id="330" r:id="rId13"/>
    <p:sldId id="409" r:id="rId14"/>
    <p:sldId id="410" r:id="rId15"/>
    <p:sldId id="346" r:id="rId16"/>
    <p:sldId id="347" r:id="rId17"/>
    <p:sldId id="348" r:id="rId18"/>
    <p:sldId id="350" r:id="rId19"/>
    <p:sldId id="351" r:id="rId20"/>
    <p:sldId id="356" r:id="rId21"/>
    <p:sldId id="352" r:id="rId22"/>
    <p:sldId id="353" r:id="rId23"/>
    <p:sldId id="358" r:id="rId24"/>
    <p:sldId id="359" r:id="rId25"/>
    <p:sldId id="360" r:id="rId26"/>
    <p:sldId id="361" r:id="rId27"/>
    <p:sldId id="363" r:id="rId28"/>
    <p:sldId id="364" r:id="rId29"/>
    <p:sldId id="365" r:id="rId30"/>
    <p:sldId id="366" r:id="rId31"/>
    <p:sldId id="367" r:id="rId32"/>
    <p:sldId id="369" r:id="rId33"/>
    <p:sldId id="368" r:id="rId34"/>
    <p:sldId id="370" r:id="rId35"/>
    <p:sldId id="388" r:id="rId36"/>
    <p:sldId id="371" r:id="rId37"/>
    <p:sldId id="387" r:id="rId38"/>
    <p:sldId id="372" r:id="rId39"/>
    <p:sldId id="391" r:id="rId40"/>
    <p:sldId id="374" r:id="rId41"/>
    <p:sldId id="373" r:id="rId42"/>
    <p:sldId id="404" r:id="rId43"/>
    <p:sldId id="376" r:id="rId44"/>
    <p:sldId id="381" r:id="rId45"/>
    <p:sldId id="382" r:id="rId46"/>
    <p:sldId id="383" r:id="rId47"/>
    <p:sldId id="386" r:id="rId48"/>
    <p:sldId id="394" r:id="rId49"/>
    <p:sldId id="395" r:id="rId50"/>
    <p:sldId id="396" r:id="rId51"/>
    <p:sldId id="397" r:id="rId52"/>
    <p:sldId id="398" r:id="rId53"/>
    <p:sldId id="399" r:id="rId54"/>
    <p:sldId id="400" r:id="rId55"/>
    <p:sldId id="377" r:id="rId56"/>
    <p:sldId id="378" r:id="rId57"/>
    <p:sldId id="401" r:id="rId58"/>
    <p:sldId id="379" r:id="rId59"/>
    <p:sldId id="406" r:id="rId60"/>
    <p:sldId id="405" r:id="rId61"/>
    <p:sldId id="407" r:id="rId62"/>
    <p:sldId id="403" r:id="rId63"/>
    <p:sldId id="411" r:id="rId64"/>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9IqYUNSM9gLAr1dRancAxA==" hashData="ts3gfrz3+I+RjJEptwGbQf5g26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79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06" autoAdjust="0"/>
    <p:restoredTop sz="94660"/>
  </p:normalViewPr>
  <p:slideViewPr>
    <p:cSldViewPr>
      <p:cViewPr>
        <p:scale>
          <a:sx n="60" d="100"/>
          <a:sy n="60" d="100"/>
        </p:scale>
        <p:origin x="-541" y="-563"/>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7562DF35-9C45-4E87-8BFC-21EF918528E0}" type="datetimeFigureOut">
              <a:rPr lang="es-ES"/>
              <a:pPr>
                <a:defRPr/>
              </a:pPr>
              <a:t>23/04/2021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95277E4-861F-4714-BD3E-85D39420091D}" type="slidenum">
              <a:rPr lang="es-ES"/>
              <a:pPr>
                <a:defRPr/>
              </a:pPr>
              <a:t>‹Nº›</a:t>
            </a:fld>
            <a:endParaRPr lang="es-ES"/>
          </a:p>
        </p:txBody>
      </p:sp>
    </p:spTree>
    <p:extLst>
      <p:ext uri="{BB962C8B-B14F-4D97-AF65-F5344CB8AC3E}">
        <p14:creationId xmlns:p14="http://schemas.microsoft.com/office/powerpoint/2010/main" val="94093239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7410"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altLang="es-ES" smtClean="0"/>
          </a:p>
        </p:txBody>
      </p:sp>
      <p:sp>
        <p:nvSpPr>
          <p:cNvPr id="17411"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5703AC8-201E-4418-B514-617D0DBDEAB7}" type="slidenum">
              <a:rPr lang="es-ES" altLang="es-ES">
                <a:latin typeface="Arial" charset="0"/>
                <a:cs typeface="Arial" charset="0"/>
              </a:rPr>
              <a:pPr fontAlgn="base">
                <a:spcBef>
                  <a:spcPct val="0"/>
                </a:spcBef>
                <a:spcAft>
                  <a:spcPct val="0"/>
                </a:spcAft>
              </a:pPr>
              <a:t>11</a:t>
            </a:fld>
            <a:endParaRPr lang="es-ES" altLang="es-ES">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7475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1A6B26-6F8D-428A-9978-264B33F7F518}" type="slidenum">
              <a:rPr lang="es-ES">
                <a:cs typeface="Arial" charset="0"/>
              </a:rPr>
              <a:pPr fontAlgn="base">
                <a:spcBef>
                  <a:spcPct val="0"/>
                </a:spcBef>
                <a:spcAft>
                  <a:spcPct val="0"/>
                </a:spcAft>
              </a:pPr>
              <a:t>13</a:t>
            </a:fld>
            <a:endParaRPr lang="es-ES">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915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4915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9A47882-9C4E-450C-B4AB-DA900D5C8EB3}" type="slidenum">
              <a:rPr lang="es-ES">
                <a:cs typeface="Arial" charset="0"/>
              </a:rPr>
              <a:pPr fontAlgn="base">
                <a:spcBef>
                  <a:spcPct val="0"/>
                </a:spcBef>
                <a:spcAft>
                  <a:spcPct val="0"/>
                </a:spcAft>
              </a:pPr>
              <a:t>22</a:t>
            </a:fld>
            <a:endParaRPr lang="es-ES">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8"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0419"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24E46D-1B74-48A2-B217-84F4A7DA2A55}" type="slidenum">
              <a:rPr lang="es-ES">
                <a:cs typeface="Arial" charset="0"/>
              </a:rPr>
              <a:pPr fontAlgn="base">
                <a:spcBef>
                  <a:spcPct val="0"/>
                </a:spcBef>
                <a:spcAft>
                  <a:spcPct val="0"/>
                </a:spcAft>
              </a:pPr>
              <a:t>32</a:t>
            </a:fld>
            <a:endParaRPr lang="es-ES">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7475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1A6B26-6F8D-428A-9978-264B33F7F518}" type="slidenum">
              <a:rPr lang="es-ES">
                <a:cs typeface="Arial" charset="0"/>
              </a:rPr>
              <a:pPr fontAlgn="base">
                <a:spcBef>
                  <a:spcPct val="0"/>
                </a:spcBef>
                <a:spcAft>
                  <a:spcPct val="0"/>
                </a:spcAft>
              </a:pPr>
              <a:t>44</a:t>
            </a:fld>
            <a:endParaRPr lang="es-ES">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1 Marcador de imagen de diapositiva"/>
          <p:cNvSpPr>
            <a:spLocks noGrp="1" noRot="1" noChangeAspect="1"/>
          </p:cNvSpPr>
          <p:nvPr>
            <p:ph type="sldImg"/>
          </p:nvPr>
        </p:nvSpPr>
        <p:spPr bwMode="auto">
          <a:noFill/>
          <a:ln>
            <a:solidFill>
              <a:srgbClr val="000000"/>
            </a:solidFill>
            <a:miter lim="800000"/>
            <a:headEnd/>
            <a:tailEnd/>
          </a:ln>
        </p:spPr>
      </p:sp>
      <p:sp>
        <p:nvSpPr>
          <p:cNvPr id="91138"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91139"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D218506-02FD-429A-B47E-A77F455708CC}" type="slidenum">
              <a:rPr lang="es-ES">
                <a:cs typeface="Arial" charset="0"/>
              </a:rPr>
              <a:pPr fontAlgn="base">
                <a:spcBef>
                  <a:spcPct val="0"/>
                </a:spcBef>
                <a:spcAft>
                  <a:spcPct val="0"/>
                </a:spcAft>
              </a:pPr>
              <a:t>50</a:t>
            </a:fld>
            <a:endParaRPr lang="es-ES">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1 Marcador de imagen de diapositiva"/>
          <p:cNvSpPr>
            <a:spLocks noGrp="1" noRot="1" noChangeAspect="1"/>
          </p:cNvSpPr>
          <p:nvPr>
            <p:ph type="sldImg"/>
          </p:nvPr>
        </p:nvSpPr>
        <p:spPr bwMode="auto">
          <a:noFill/>
          <a:ln>
            <a:solidFill>
              <a:srgbClr val="000000"/>
            </a:solidFill>
            <a:miter lim="800000"/>
            <a:headEnd/>
            <a:tailEnd/>
          </a:ln>
        </p:spPr>
      </p:sp>
      <p:sp>
        <p:nvSpPr>
          <p:cNvPr id="9523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dirty="0" smtClean="0"/>
          </a:p>
        </p:txBody>
      </p:sp>
      <p:sp>
        <p:nvSpPr>
          <p:cNvPr id="9523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6DFEAD7-E9D0-45FD-988F-CEAB9C8A3526}" type="slidenum">
              <a:rPr lang="es-ES">
                <a:cs typeface="Arial" charset="0"/>
              </a:rPr>
              <a:pPr fontAlgn="base">
                <a:spcBef>
                  <a:spcPct val="0"/>
                </a:spcBef>
                <a:spcAft>
                  <a:spcPct val="0"/>
                </a:spcAft>
              </a:pPr>
              <a:t>56</a:t>
            </a:fld>
            <a:endParaRPr lang="es-ES">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614559F-9D64-4419-9E4F-029B8B00761F}" type="datetimeFigureOut">
              <a:rPr lang="es-ES"/>
              <a:pPr>
                <a:defRPr/>
              </a:pPr>
              <a:t>23/04/2021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6E76EF3-64AE-41A2-A37D-0104539FD610}"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34ADB4A-8CF4-4AA3-A4A3-F6C5A59D393C}" type="datetimeFigureOut">
              <a:rPr lang="es-ES"/>
              <a:pPr>
                <a:defRPr/>
              </a:pPr>
              <a:t>23/04/2021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34C7246-A9FE-4D73-A898-B4CDA12736C0}"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66AB55C-31D6-4429-99F4-BEF2C0939DE4}" type="datetimeFigureOut">
              <a:rPr lang="es-ES"/>
              <a:pPr>
                <a:defRPr/>
              </a:pPr>
              <a:t>23/04/2021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F71320-643C-4D64-8E3B-B14C38984E3C}"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D292690-44EE-4FDB-BE36-828519D403F1}" type="datetimeFigureOut">
              <a:rPr lang="es-ES"/>
              <a:pPr>
                <a:defRPr/>
              </a:pPr>
              <a:t>23/04/2021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BF9051E-5EEE-4669-8A68-B896ECCEB6C7}"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1BAA510-E688-4439-86A3-EC30DE8D75DD}" type="datetimeFigureOut">
              <a:rPr lang="es-ES"/>
              <a:pPr>
                <a:defRPr/>
              </a:pPr>
              <a:t>23/04/2021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2595679E-F875-461E-BAF8-3EF051F7A83A}"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2863B49-9C95-4963-B6B9-2D60CC34A625}" type="datetimeFigureOut">
              <a:rPr lang="es-ES"/>
              <a:pPr>
                <a:defRPr/>
              </a:pPr>
              <a:t>23/04/2021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A7395E7-DCA7-4650-A778-8DD4FBB6783C}"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DEB204F-D0D3-4462-8305-1B6A8ADAD5B0}" type="datetimeFigureOut">
              <a:rPr lang="es-ES"/>
              <a:pPr>
                <a:defRPr/>
              </a:pPr>
              <a:t>23/04/2021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6ABBF91-47B7-4F71-B445-67B60A5A2193}"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9144EED-D827-443B-880C-1B7CC5894386}" type="datetimeFigureOut">
              <a:rPr lang="es-ES"/>
              <a:pPr>
                <a:defRPr/>
              </a:pPr>
              <a:t>23/04/2021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E7123ED-D416-4FC5-BF64-C133938EED1A}"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AF738E2-6F59-482D-97C3-D39D55A40FD4}" type="datetimeFigureOut">
              <a:rPr lang="es-ES"/>
              <a:pPr>
                <a:defRPr/>
              </a:pPr>
              <a:t>23/04/2021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45423B4-F92F-4628-B56E-24FFD06F10A9}"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2E2083A-0383-4DCA-9701-A7FDAC942FCC}" type="datetimeFigureOut">
              <a:rPr lang="es-ES"/>
              <a:pPr>
                <a:defRPr/>
              </a:pPr>
              <a:t>23/04/2021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6420F08-0304-499F-ACD5-7DB53B20BA36}"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7164A44-CF56-4944-90C3-05272415F16A}" type="datetimeFigureOut">
              <a:rPr lang="es-ES"/>
              <a:pPr>
                <a:defRPr/>
              </a:pPr>
              <a:t>23/04/2021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F061E5-15BD-484B-8904-95FB074E71DF}"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63155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6CB1816-0AC3-4070-A485-06B336AFDD1D}" type="datetimeFigureOut">
              <a:rPr lang="es-ES"/>
              <a:pPr>
                <a:defRPr/>
              </a:pPr>
              <a:t>23/04/2021</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899F6AA-0E00-4D7E-83BA-8040181FF464}"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900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267494"/>
            <a:ext cx="7416800" cy="917575"/>
          </a:xfrm>
          <a:prstGeom prst="rect">
            <a:avLst/>
          </a:prstGeom>
        </p:spPr>
        <p:txBody>
          <a:bodyPr wrap="none" fromWordArt="1">
            <a:prstTxWarp prst="textTriangle">
              <a:avLst>
                <a:gd name="adj" fmla="val 40476"/>
              </a:avLst>
            </a:prstTxWarp>
            <a:scene3d>
              <a:camera prst="legacyObliqueTopLeft"/>
              <a:lightRig rig="legacyNormal3" dir="r"/>
            </a:scene3d>
            <a:sp3d extrusionH="201600" prstMaterial="legacyMatte">
              <a:bevelT w="82550" h="38100" prst="coolSlant"/>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Desfile de la Hispanidad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971600" y="1563638"/>
            <a:ext cx="7345363" cy="719137"/>
          </a:xfrm>
          <a:prstGeom prst="rect">
            <a:avLst/>
          </a:prstGeom>
        </p:spPr>
        <p:txBody>
          <a:bodyPr wrap="none" fromWordArt="1">
            <a:prstTxWarp prst="textInflate">
              <a:avLst>
                <a:gd name="adj" fmla="val 13634"/>
              </a:avLst>
            </a:prstTxWarp>
            <a:scene3d>
              <a:camera prst="orthographicFront"/>
              <a:lightRig rig="threePt" dir="t"/>
            </a:scene3d>
            <a:sp3d extrusionH="57150">
              <a:bevelT w="82550" h="38100" prst="coolSlant"/>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Fotografía es de mi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16389" name="WordArt 5"/>
          <p:cNvSpPr>
            <a:spLocks noChangeArrowheads="1" noChangeShapeType="1" noTextEdit="1"/>
          </p:cNvSpPr>
          <p:nvPr/>
        </p:nvSpPr>
        <p:spPr bwMode="auto">
          <a:xfrm>
            <a:off x="539552" y="2715766"/>
            <a:ext cx="8064500" cy="647700"/>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16390" name="WordArt 6"/>
          <p:cNvSpPr>
            <a:spLocks noChangeArrowheads="1" noChangeShapeType="1" noTextEdit="1"/>
          </p:cNvSpPr>
          <p:nvPr/>
        </p:nvSpPr>
        <p:spPr bwMode="auto">
          <a:xfrm>
            <a:off x="1979613" y="3795713"/>
            <a:ext cx="5113337" cy="46037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I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8" y="4408488"/>
            <a:ext cx="3240087" cy="40957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Automático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536" y="988516"/>
            <a:ext cx="8352928" cy="4154984"/>
          </a:xfrm>
          <a:prstGeom prst="rect">
            <a:avLst/>
          </a:prstGeom>
          <a:noFill/>
        </p:spPr>
        <p:txBody>
          <a:bodyPr wrap="square" rtlCol="0">
            <a:spAutoFit/>
          </a:bodyPr>
          <a:lstStyle/>
          <a:p>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Día de la Hispanidad se celebra como cada 12 de octubre, con un tradicional desfile militar en el centro de Madrid que arranca sobre las 11:00 horas en la Plaza de Cuzco. En la exhibición de las Fuerzas Armadas, tendrá un guiño al quinto centenario de la primera vuelta al mundo, participarán unos 4.000 efectivos del Ejército y la Armada, así como de la Guardia Civil, Policía Nacional, Protección Civil y Salvamento </a:t>
            </a:r>
          </a:p>
          <a:p>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Marítimo, 76 aeronaves y más de </a:t>
            </a:r>
          </a:p>
          <a:p>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100 vehículos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(eso me han contado)</a:t>
            </a:r>
            <a:r>
              <a:rPr lang="es-ES" sz="2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1322662" y="0"/>
            <a:ext cx="6215163" cy="915566"/>
          </a:xfrm>
          <a:prstGeom prst="rect">
            <a:avLst/>
          </a:prstGeom>
          <a:noFill/>
        </p:spPr>
        <p:txBody>
          <a:bodyPr wrap="none" lIns="91440" tIns="45720" rIns="91440" bIns="45720">
            <a:prstTxWarp prst="textDeflateTop">
              <a:avLst>
                <a:gd name="adj" fmla="val 3735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Día de la Hispanidad </a:t>
            </a:r>
            <a:endParaRPr lang="es-E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6000">
        <p14:window dir="vert"/>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aa63b693fc21f2dc428ca2de780c1fd.jpg"/>
          <p:cNvPicPr>
            <a:picLocks noChangeAspect="1"/>
          </p:cNvPicPr>
          <p:nvPr/>
        </p:nvPicPr>
        <p:blipFill>
          <a:blip r:embed="rId3" cstate="print"/>
          <a:stretch>
            <a:fillRect/>
          </a:stretch>
        </p:blipFill>
        <p:spPr bwMode="auto">
          <a:xfrm>
            <a:off x="0" y="-164554"/>
            <a:ext cx="9144000" cy="5616623"/>
          </a:xfrm>
          <a:prstGeom prst="rect">
            <a:avLst/>
          </a:prstGeom>
          <a:noFill/>
          <a:ln w="9525">
            <a:noFill/>
            <a:miter lim="800000"/>
            <a:headEnd/>
            <a:tailEnd/>
          </a:ln>
        </p:spPr>
      </p:pic>
      <p:sp>
        <p:nvSpPr>
          <p:cNvPr id="5" name="4 Marco"/>
          <p:cNvSpPr/>
          <p:nvPr/>
        </p:nvSpPr>
        <p:spPr>
          <a:xfrm>
            <a:off x="539751" y="195263"/>
            <a:ext cx="7993063" cy="4698206"/>
          </a:xfrm>
          <a:prstGeom prst="frame">
            <a:avLst>
              <a:gd name="adj1" fmla="val 5998"/>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16014" y="627460"/>
            <a:ext cx="6840537" cy="3780234"/>
          </a:xfrm>
          <a:prstGeom prst="frame">
            <a:avLst>
              <a:gd name="adj1" fmla="val 7060"/>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1692276" y="1059657"/>
            <a:ext cx="5688013" cy="2970610"/>
          </a:xfrm>
          <a:prstGeom prst="frame">
            <a:avLst>
              <a:gd name="adj1" fmla="val 9219"/>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268539" y="1491854"/>
            <a:ext cx="4535487" cy="2159794"/>
          </a:xfrm>
          <a:prstGeom prst="frame">
            <a:avLst>
              <a:gd name="adj1" fmla="val 12464"/>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2843213" y="1924050"/>
            <a:ext cx="3384550" cy="1295400"/>
          </a:xfrm>
          <a:prstGeom prst="frame">
            <a:avLst>
              <a:gd name="adj1" fmla="val 20944"/>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827584" y="4083918"/>
            <a:ext cx="792088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 Son las diez y media de la mañana del 12 de octubre de 2019, nos encontramos mi mujer y yo en plena Plaza de Cuzco aunque uno a un lado y otro al otro de la avenida para no perdernos ningún detalle.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window/>
        <p:sndAc>
          <p:stSnd loop="1">
            <p:snd r:embed="rId2" name="Variadas1.wav"/>
          </p:stSnd>
        </p:sndAc>
      </p:transition>
    </mc:Choice>
    <mc:Fallback xmlns="">
      <p:transition spd="slow" advTm="30000">
        <p:fade/>
        <p:sndAc>
          <p:stSnd loop="1">
            <p:snd r:embed="rId4" name="Variadas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anim calcmode="lin" valueType="num">
                                      <p:cBhvr>
                                        <p:cTn id="2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fltVal val="0"/>
                                          </p:val>
                                        </p:tav>
                                        <p:tav tm="100000">
                                          <p:val>
                                            <p:strVal val="#ppt_w"/>
                                          </p:val>
                                        </p:tav>
                                      </p:tavLst>
                                    </p:anim>
                                    <p:anim calcmode="lin" valueType="num">
                                      <p:cBhvr>
                                        <p:cTn id="32" dur="2000" fill="hold"/>
                                        <p:tgtEl>
                                          <p:spTgt spid="12"/>
                                        </p:tgtEl>
                                        <p:attrNameLst>
                                          <p:attrName>ppt_h</p:attrName>
                                        </p:attrNameLst>
                                      </p:cBhvr>
                                      <p:tavLst>
                                        <p:tav tm="0">
                                          <p:val>
                                            <p:fltVal val="0"/>
                                          </p:val>
                                        </p:tav>
                                        <p:tav tm="100000">
                                          <p:val>
                                            <p:strVal val="#ppt_h"/>
                                          </p:val>
                                        </p:tav>
                                      </p:tavLst>
                                    </p:anim>
                                    <p:anim calcmode="lin" valueType="num">
                                      <p:cBhvr>
                                        <p:cTn id="3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2"/>
                                        </p:tgtEl>
                                        <p:attrNameLst>
                                          <p:attrName>ppt_y</p:attrName>
                                        </p:attrNameLst>
                                      </p:cBhvr>
                                      <p:tavLst>
                                        <p:tav tm="0" fmla="#ppt_y+(sin(-2*pi*(1-$))*-#ppt_x+cos(-2*pi*(1-$))*(1-#ppt_y))*(1-$)">
                                          <p:val>
                                            <p:fltVal val="0"/>
                                          </p:val>
                                        </p:tav>
                                        <p:tav tm="100000">
                                          <p:val>
                                            <p:fltVal val="1"/>
                                          </p:val>
                                        </p:tav>
                                      </p:tavLst>
                                    </p:anim>
                                  </p:childTnLst>
                                </p:cTn>
                              </p:par>
                              <p:par>
                                <p:cTn id="35" presetID="5" presetClass="entr" presetSubtype="10" fill="hold" nodeType="withEffect">
                                  <p:stCondLst>
                                    <p:cond delay="200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2000"/>
                                        <p:tgtEl>
                                          <p:spTgt spid="5"/>
                                        </p:tgtEl>
                                      </p:cBhvr>
                                    </p:animEffect>
                                  </p:childTnLst>
                                </p:cTn>
                              </p:par>
                              <p:par>
                                <p:cTn id="38" presetID="5" presetClass="entr" presetSubtype="10" fill="hold" nodeType="withEffect">
                                  <p:stCondLst>
                                    <p:cond delay="1500"/>
                                  </p:stCondLst>
                                  <p:childTnLst>
                                    <p:set>
                                      <p:cBhvr>
                                        <p:cTn id="39" dur="1" fill="hold">
                                          <p:stCondLst>
                                            <p:cond delay="0"/>
                                          </p:stCondLst>
                                        </p:cTn>
                                        <p:tgtEl>
                                          <p:spTgt spid="6"/>
                                        </p:tgtEl>
                                        <p:attrNameLst>
                                          <p:attrName>style.visibility</p:attrName>
                                        </p:attrNameLst>
                                      </p:cBhvr>
                                      <p:to>
                                        <p:strVal val="visible"/>
                                      </p:to>
                                    </p:set>
                                    <p:animEffect transition="in" filter="checkerboard(across)">
                                      <p:cBhvr>
                                        <p:cTn id="40" dur="2000"/>
                                        <p:tgtEl>
                                          <p:spTgt spid="6"/>
                                        </p:tgtEl>
                                      </p:cBhvr>
                                    </p:animEffect>
                                  </p:childTnLst>
                                </p:cTn>
                              </p:par>
                              <p:par>
                                <p:cTn id="41" presetID="5" presetClass="entr" presetSubtype="10"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5" presetClass="entr" presetSubtype="10" fill="hold" nodeType="withEffect">
                                  <p:stCondLst>
                                    <p:cond delay="500"/>
                                  </p:stCondLst>
                                  <p:childTnLst>
                                    <p:set>
                                      <p:cBhvr>
                                        <p:cTn id="45" dur="1" fill="hold">
                                          <p:stCondLst>
                                            <p:cond delay="0"/>
                                          </p:stCondLst>
                                        </p:cTn>
                                        <p:tgtEl>
                                          <p:spTgt spid="10"/>
                                        </p:tgtEl>
                                        <p:attrNameLst>
                                          <p:attrName>style.visibility</p:attrName>
                                        </p:attrNameLst>
                                      </p:cBhvr>
                                      <p:to>
                                        <p:strVal val="visible"/>
                                      </p:to>
                                    </p:set>
                                    <p:animEffect transition="in" filter="checkerboard(across)">
                                      <p:cBhvr>
                                        <p:cTn id="46" dur="2000"/>
                                        <p:tgtEl>
                                          <p:spTgt spid="10"/>
                                        </p:tgtEl>
                                      </p:cBhvr>
                                    </p:animEffect>
                                  </p:childTnLst>
                                </p:cTn>
                              </p:par>
                              <p:par>
                                <p:cTn id="47" presetID="5"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checkerboard(across)">
                                      <p:cBhvr>
                                        <p:cTn id="49" dur="2000"/>
                                        <p:tgtEl>
                                          <p:spTgt spid="12"/>
                                        </p:tgtEl>
                                      </p:cBhvr>
                                    </p:animEffect>
                                  </p:childTnLst>
                                </p:cTn>
                              </p:par>
                            </p:childTnLst>
                          </p:cTn>
                        </p:par>
                        <p:par>
                          <p:cTn id="50" fill="hold">
                            <p:stCondLst>
                              <p:cond delay="4000"/>
                            </p:stCondLst>
                            <p:childTnLst>
                              <p:par>
                                <p:cTn id="51" presetID="15" presetClass="exit" presetSubtype="0" fill="hold" nodeType="afterEffect">
                                  <p:stCondLst>
                                    <p:cond delay="2000"/>
                                  </p:stCondLst>
                                  <p:childTnLst>
                                    <p:anim calcmode="lin" valueType="num">
                                      <p:cBhvr>
                                        <p:cTn id="52" dur="3000"/>
                                        <p:tgtEl>
                                          <p:spTgt spid="5"/>
                                        </p:tgtEl>
                                        <p:attrNameLst>
                                          <p:attrName>ppt_w</p:attrName>
                                        </p:attrNameLst>
                                      </p:cBhvr>
                                      <p:tavLst>
                                        <p:tav tm="0">
                                          <p:val>
                                            <p:strVal val="ppt_w"/>
                                          </p:val>
                                        </p:tav>
                                        <p:tav tm="100000">
                                          <p:val>
                                            <p:fltVal val="0"/>
                                          </p:val>
                                        </p:tav>
                                      </p:tavLst>
                                    </p:anim>
                                    <p:anim calcmode="lin" valueType="num">
                                      <p:cBhvr>
                                        <p:cTn id="53" dur="3000"/>
                                        <p:tgtEl>
                                          <p:spTgt spid="5"/>
                                        </p:tgtEl>
                                        <p:attrNameLst>
                                          <p:attrName>ppt_h</p:attrName>
                                        </p:attrNameLst>
                                      </p:cBhvr>
                                      <p:tavLst>
                                        <p:tav tm="0">
                                          <p:val>
                                            <p:strVal val="ppt_h"/>
                                          </p:val>
                                        </p:tav>
                                        <p:tav tm="100000">
                                          <p:val>
                                            <p:fltVal val="0"/>
                                          </p:val>
                                        </p:tav>
                                      </p:tavLst>
                                    </p:anim>
                                    <p:anim calcmode="lin" valueType="num">
                                      <p:cBhvr>
                                        <p:cTn id="54"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2999"/>
                                          </p:stCondLst>
                                        </p:cTn>
                                        <p:tgtEl>
                                          <p:spTgt spid="5"/>
                                        </p:tgtEl>
                                        <p:attrNameLst>
                                          <p:attrName>style.visibility</p:attrName>
                                        </p:attrNameLst>
                                      </p:cBhvr>
                                      <p:to>
                                        <p:strVal val="hidden"/>
                                      </p:to>
                                    </p:set>
                                  </p:childTnLst>
                                </p:cTn>
                              </p:par>
                              <p:par>
                                <p:cTn id="57" presetID="15" presetClass="exit" presetSubtype="0" fill="hold" nodeType="withEffect">
                                  <p:stCondLst>
                                    <p:cond delay="1500"/>
                                  </p:stCondLst>
                                  <p:childTnLst>
                                    <p:anim calcmode="lin" valueType="num">
                                      <p:cBhvr>
                                        <p:cTn id="58" dur="3000"/>
                                        <p:tgtEl>
                                          <p:spTgt spid="6"/>
                                        </p:tgtEl>
                                        <p:attrNameLst>
                                          <p:attrName>ppt_w</p:attrName>
                                        </p:attrNameLst>
                                      </p:cBhvr>
                                      <p:tavLst>
                                        <p:tav tm="0">
                                          <p:val>
                                            <p:strVal val="ppt_w"/>
                                          </p:val>
                                        </p:tav>
                                        <p:tav tm="100000">
                                          <p:val>
                                            <p:fltVal val="0"/>
                                          </p:val>
                                        </p:tav>
                                      </p:tavLst>
                                    </p:anim>
                                    <p:anim calcmode="lin" valueType="num">
                                      <p:cBhvr>
                                        <p:cTn id="59" dur="3000"/>
                                        <p:tgtEl>
                                          <p:spTgt spid="6"/>
                                        </p:tgtEl>
                                        <p:attrNameLst>
                                          <p:attrName>ppt_h</p:attrName>
                                        </p:attrNameLst>
                                      </p:cBhvr>
                                      <p:tavLst>
                                        <p:tav tm="0">
                                          <p:val>
                                            <p:strVal val="ppt_h"/>
                                          </p:val>
                                        </p:tav>
                                        <p:tav tm="100000">
                                          <p:val>
                                            <p:fltVal val="0"/>
                                          </p:val>
                                        </p:tav>
                                      </p:tavLst>
                                    </p:anim>
                                    <p:anim calcmode="lin" valueType="num">
                                      <p:cBhvr>
                                        <p:cTn id="60"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6"/>
                                        </p:tgtEl>
                                        <p:attrNameLst>
                                          <p:attrName>style.visibility</p:attrName>
                                        </p:attrNameLst>
                                      </p:cBhvr>
                                      <p:to>
                                        <p:strVal val="hidden"/>
                                      </p:to>
                                    </p:set>
                                  </p:childTnLst>
                                </p:cTn>
                              </p:par>
                              <p:par>
                                <p:cTn id="63" presetID="15" presetClass="exit" presetSubtype="0" fill="hold" nodeType="withEffect">
                                  <p:stCondLst>
                                    <p:cond delay="1000"/>
                                  </p:stCondLst>
                                  <p:childTnLst>
                                    <p:anim calcmode="lin" valueType="num">
                                      <p:cBhvr>
                                        <p:cTn id="64" dur="3000"/>
                                        <p:tgtEl>
                                          <p:spTgt spid="8"/>
                                        </p:tgtEl>
                                        <p:attrNameLst>
                                          <p:attrName>ppt_w</p:attrName>
                                        </p:attrNameLst>
                                      </p:cBhvr>
                                      <p:tavLst>
                                        <p:tav tm="0">
                                          <p:val>
                                            <p:strVal val="ppt_w"/>
                                          </p:val>
                                        </p:tav>
                                        <p:tav tm="100000">
                                          <p:val>
                                            <p:fltVal val="0"/>
                                          </p:val>
                                        </p:tav>
                                      </p:tavLst>
                                    </p:anim>
                                    <p:anim calcmode="lin" valueType="num">
                                      <p:cBhvr>
                                        <p:cTn id="65" dur="3000"/>
                                        <p:tgtEl>
                                          <p:spTgt spid="8"/>
                                        </p:tgtEl>
                                        <p:attrNameLst>
                                          <p:attrName>ppt_h</p:attrName>
                                        </p:attrNameLst>
                                      </p:cBhvr>
                                      <p:tavLst>
                                        <p:tav tm="0">
                                          <p:val>
                                            <p:strVal val="ppt_h"/>
                                          </p:val>
                                        </p:tav>
                                        <p:tav tm="100000">
                                          <p:val>
                                            <p:fltVal val="0"/>
                                          </p:val>
                                        </p:tav>
                                      </p:tavLst>
                                    </p:anim>
                                    <p:anim calcmode="lin" valueType="num">
                                      <p:cBhvr>
                                        <p:cTn id="66"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8"/>
                                        </p:tgtEl>
                                        <p:attrNameLst>
                                          <p:attrName>style.visibility</p:attrName>
                                        </p:attrNameLst>
                                      </p:cBhvr>
                                      <p:to>
                                        <p:strVal val="hidden"/>
                                      </p:to>
                                    </p:set>
                                  </p:childTnLst>
                                </p:cTn>
                              </p:par>
                              <p:par>
                                <p:cTn id="69" presetID="15" presetClass="exit" presetSubtype="0" fill="hold" nodeType="withEffect">
                                  <p:stCondLst>
                                    <p:cond delay="500"/>
                                  </p:stCondLst>
                                  <p:childTnLst>
                                    <p:anim calcmode="lin" valueType="num">
                                      <p:cBhvr>
                                        <p:cTn id="70" dur="3000"/>
                                        <p:tgtEl>
                                          <p:spTgt spid="10"/>
                                        </p:tgtEl>
                                        <p:attrNameLst>
                                          <p:attrName>ppt_w</p:attrName>
                                        </p:attrNameLst>
                                      </p:cBhvr>
                                      <p:tavLst>
                                        <p:tav tm="0">
                                          <p:val>
                                            <p:strVal val="ppt_w"/>
                                          </p:val>
                                        </p:tav>
                                        <p:tav tm="100000">
                                          <p:val>
                                            <p:fltVal val="0"/>
                                          </p:val>
                                        </p:tav>
                                      </p:tavLst>
                                    </p:anim>
                                    <p:anim calcmode="lin" valueType="num">
                                      <p:cBhvr>
                                        <p:cTn id="71" dur="3000"/>
                                        <p:tgtEl>
                                          <p:spTgt spid="10"/>
                                        </p:tgtEl>
                                        <p:attrNameLst>
                                          <p:attrName>ppt_h</p:attrName>
                                        </p:attrNameLst>
                                      </p:cBhvr>
                                      <p:tavLst>
                                        <p:tav tm="0">
                                          <p:val>
                                            <p:strVal val="ppt_h"/>
                                          </p:val>
                                        </p:tav>
                                        <p:tav tm="100000">
                                          <p:val>
                                            <p:fltVal val="0"/>
                                          </p:val>
                                        </p:tav>
                                      </p:tavLst>
                                    </p:anim>
                                    <p:anim calcmode="lin" valueType="num">
                                      <p:cBhvr>
                                        <p:cTn id="7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10"/>
                                        </p:tgtEl>
                                        <p:attrNameLst>
                                          <p:attrName>style.visibility</p:attrName>
                                        </p:attrNameLst>
                                      </p:cBhvr>
                                      <p:to>
                                        <p:strVal val="hidden"/>
                                      </p:to>
                                    </p:set>
                                  </p:childTnLst>
                                </p:cTn>
                              </p:par>
                              <p:par>
                                <p:cTn id="75" presetID="15" presetClass="exit" presetSubtype="0" fill="hold" nodeType="withEffect">
                                  <p:stCondLst>
                                    <p:cond delay="0"/>
                                  </p:stCondLst>
                                  <p:childTnLst>
                                    <p:anim calcmode="lin" valueType="num">
                                      <p:cBhvr>
                                        <p:cTn id="76" dur="3000"/>
                                        <p:tgtEl>
                                          <p:spTgt spid="12"/>
                                        </p:tgtEl>
                                        <p:attrNameLst>
                                          <p:attrName>ppt_w</p:attrName>
                                        </p:attrNameLst>
                                      </p:cBhvr>
                                      <p:tavLst>
                                        <p:tav tm="0">
                                          <p:val>
                                            <p:strVal val="ppt_w"/>
                                          </p:val>
                                        </p:tav>
                                        <p:tav tm="100000">
                                          <p:val>
                                            <p:fltVal val="0"/>
                                          </p:val>
                                        </p:tav>
                                      </p:tavLst>
                                    </p:anim>
                                    <p:anim calcmode="lin" valueType="num">
                                      <p:cBhvr>
                                        <p:cTn id="77" dur="3000"/>
                                        <p:tgtEl>
                                          <p:spTgt spid="12"/>
                                        </p:tgtEl>
                                        <p:attrNameLst>
                                          <p:attrName>ppt_h</p:attrName>
                                        </p:attrNameLst>
                                      </p:cBhvr>
                                      <p:tavLst>
                                        <p:tav tm="0">
                                          <p:val>
                                            <p:strVal val="ppt_h"/>
                                          </p:val>
                                        </p:tav>
                                        <p:tav tm="100000">
                                          <p:val>
                                            <p:fltVal val="0"/>
                                          </p:val>
                                        </p:tav>
                                      </p:tavLst>
                                    </p:anim>
                                    <p:anim calcmode="lin" valueType="num">
                                      <p:cBhvr>
                                        <p:cTn id="78"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nodeType="withEffect">
                                  <p:stCondLst>
                                    <p:cond delay="200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nodeType="withEffect">
                                  <p:stCondLst>
                                    <p:cond delay="2000"/>
                                  </p:stCondLst>
                                  <p:childTnLst>
                                    <p:animEffect transition="out" filter="checkerboard(across)">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5" presetClass="exit" presetSubtype="10" fill="hold" nodeType="withEffect">
                                  <p:stCondLst>
                                    <p:cond delay="1500"/>
                                  </p:stCondLst>
                                  <p:childTnLst>
                                    <p:animEffect transition="out" filter="checkerboard(across)">
                                      <p:cBhvr>
                                        <p:cTn id="88" dur="3000"/>
                                        <p:tgtEl>
                                          <p:spTgt spid="6"/>
                                        </p:tgtEl>
                                      </p:cBhvr>
                                    </p:animEffect>
                                    <p:set>
                                      <p:cBhvr>
                                        <p:cTn id="89" dur="1" fill="hold">
                                          <p:stCondLst>
                                            <p:cond delay="2999"/>
                                          </p:stCondLst>
                                        </p:cTn>
                                        <p:tgtEl>
                                          <p:spTgt spid="6"/>
                                        </p:tgtEl>
                                        <p:attrNameLst>
                                          <p:attrName>style.visibility</p:attrName>
                                        </p:attrNameLst>
                                      </p:cBhvr>
                                      <p:to>
                                        <p:strVal val="hidden"/>
                                      </p:to>
                                    </p:set>
                                  </p:childTnLst>
                                </p:cTn>
                              </p:par>
                              <p:par>
                                <p:cTn id="90" presetID="5" presetClass="exit" presetSubtype="10" fill="hold" nodeType="withEffect">
                                  <p:stCondLst>
                                    <p:cond delay="500"/>
                                  </p:stCondLst>
                                  <p:childTnLst>
                                    <p:animEffect transition="out" filter="checkerboard(across)">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5" presetClass="exit" presetSubtype="10" fill="hold" nodeType="withEffect">
                                  <p:stCondLst>
                                    <p:cond delay="0"/>
                                  </p:stCondLst>
                                  <p:childTnLst>
                                    <p:animEffect transition="out" filter="checkerboard(across)">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15" presetClass="entr" presetSubtype="0" fill="hold" nodeType="withEffect">
                                  <p:stCondLst>
                                    <p:cond delay="200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fltVal val="0"/>
                                          </p:val>
                                        </p:tav>
                                        <p:tav tm="100000">
                                          <p:val>
                                            <p:strVal val="#ppt_w"/>
                                          </p:val>
                                        </p:tav>
                                      </p:tavLst>
                                    </p:anim>
                                    <p:anim calcmode="lin" valueType="num">
                                      <p:cBhvr>
                                        <p:cTn id="99" dur="3000" fill="hold"/>
                                        <p:tgtEl>
                                          <p:spTgt spid="4"/>
                                        </p:tgtEl>
                                        <p:attrNameLst>
                                          <p:attrName>ppt_h</p:attrName>
                                        </p:attrNameLst>
                                      </p:cBhvr>
                                      <p:tavLst>
                                        <p:tav tm="0">
                                          <p:val>
                                            <p:fltVal val="0"/>
                                          </p:val>
                                        </p:tav>
                                        <p:tav tm="100000">
                                          <p:val>
                                            <p:strVal val="#ppt_h"/>
                                          </p:val>
                                        </p:tav>
                                      </p:tavLst>
                                    </p:anim>
                                    <p:anim calcmode="lin" valueType="num">
                                      <p:cBhvr>
                                        <p:cTn id="100"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1" dur="3000" fill="hold"/>
                                        <p:tgtEl>
                                          <p:spTgt spid="4"/>
                                        </p:tgtEl>
                                        <p:attrNameLst>
                                          <p:attrName>ppt_y</p:attrName>
                                        </p:attrNameLst>
                                      </p:cBhvr>
                                      <p:tavLst>
                                        <p:tav tm="0" fmla="#ppt_y+(sin(-2*pi*(1-$))*-#ppt_x+cos(-2*pi*(1-$))*(1-#ppt_y))*(1-$)">
                                          <p:val>
                                            <p:fltVal val="0"/>
                                          </p:val>
                                        </p:tav>
                                        <p:tav tm="100000">
                                          <p:val>
                                            <p:fltVal val="1"/>
                                          </p:val>
                                        </p:tav>
                                      </p:tavLst>
                                    </p:anim>
                                  </p:childTnLst>
                                </p:cTn>
                              </p:par>
                              <p:par>
                                <p:cTn id="102" presetID="19" presetClass="entr" presetSubtype="10" fill="hold" nodeType="withEffect">
                                  <p:stCondLst>
                                    <p:cond delay="200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fmla="#ppt_w*sin(2.5*pi*$)">
                                          <p:val>
                                            <p:fltVal val="0"/>
                                          </p:val>
                                        </p:tav>
                                        <p:tav tm="100000">
                                          <p:val>
                                            <p:fltVal val="1"/>
                                          </p:val>
                                        </p:tav>
                                      </p:tavLst>
                                    </p:anim>
                                    <p:anim calcmode="lin" valueType="num">
                                      <p:cBhvr>
                                        <p:cTn id="105" dur="3000" fill="hold"/>
                                        <p:tgtEl>
                                          <p:spTgt spid="4"/>
                                        </p:tgtEl>
                                        <p:attrNameLst>
                                          <p:attrName>ppt_h</p:attrName>
                                        </p:attrNameLst>
                                      </p:cBhvr>
                                      <p:tavLst>
                                        <p:tav tm="0">
                                          <p:val>
                                            <p:strVal val="#ppt_h"/>
                                          </p:val>
                                        </p:tav>
                                        <p:tav tm="100000">
                                          <p:val>
                                            <p:strVal val="#ppt_h"/>
                                          </p:val>
                                        </p:tav>
                                      </p:tavLst>
                                    </p:anim>
                                  </p:childTnLst>
                                </p:cTn>
                              </p:par>
                            </p:childTnLst>
                          </p:cTn>
                        </p:par>
                        <p:par>
                          <p:cTn id="106" fill="hold">
                            <p:stCondLst>
                              <p:cond delay="9000"/>
                            </p:stCondLst>
                            <p:childTnLst>
                              <p:par>
                                <p:cTn id="107" presetID="40" presetClass="entr" presetSubtype="0" fill="hold" grpId="0" nodeType="afterEffect">
                                  <p:stCondLst>
                                    <p:cond delay="0"/>
                                  </p:stCondLst>
                                  <p:iterate type="lt">
                                    <p:tmPct val="10000"/>
                                  </p:iterate>
                                  <p:childTnLst>
                                    <p:set>
                                      <p:cBhvr>
                                        <p:cTn id="108" dur="1" fill="hold">
                                          <p:stCondLst>
                                            <p:cond delay="0"/>
                                          </p:stCondLst>
                                        </p:cTn>
                                        <p:tgtEl>
                                          <p:spTgt spid="9"/>
                                        </p:tgtEl>
                                        <p:attrNameLst>
                                          <p:attrName>style.visibility</p:attrName>
                                        </p:attrNameLst>
                                      </p:cBhvr>
                                      <p:to>
                                        <p:strVal val="visible"/>
                                      </p:to>
                                    </p:set>
                                    <p:animEffect transition="in" filter="fade">
                                      <p:cBhvr>
                                        <p:cTn id="109" dur="1000"/>
                                        <p:tgtEl>
                                          <p:spTgt spid="9"/>
                                        </p:tgtEl>
                                      </p:cBhvr>
                                    </p:animEffect>
                                    <p:anim calcmode="lin" valueType="num">
                                      <p:cBhvr>
                                        <p:cTn id="110" dur="1000" fill="hold"/>
                                        <p:tgtEl>
                                          <p:spTgt spid="9"/>
                                        </p:tgtEl>
                                        <p:attrNameLst>
                                          <p:attrName>ppt_x</p:attrName>
                                        </p:attrNameLst>
                                      </p:cBhvr>
                                      <p:tavLst>
                                        <p:tav tm="0">
                                          <p:val>
                                            <p:strVal val="#ppt_x-.1"/>
                                          </p:val>
                                        </p:tav>
                                        <p:tav tm="100000">
                                          <p:val>
                                            <p:strVal val="#ppt_x"/>
                                          </p:val>
                                        </p:tav>
                                      </p:tavLst>
                                    </p:anim>
                                    <p:anim calcmode="lin" valueType="num">
                                      <p:cBhvr>
                                        <p:cTn id="11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1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Onda"/>
          <p:cNvSpPr/>
          <p:nvPr/>
        </p:nvSpPr>
        <p:spPr>
          <a:xfrm rot="19382704">
            <a:off x="4260565" y="3593858"/>
            <a:ext cx="2809882" cy="1100647"/>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13190514" flipV="1">
            <a:off x="2264385" y="3530772"/>
            <a:ext cx="2924531" cy="1049385"/>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19265423">
            <a:off x="4271242" y="2460055"/>
            <a:ext cx="2813556" cy="1182605"/>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13165421" flipV="1">
            <a:off x="2238041" y="2508431"/>
            <a:ext cx="2924531" cy="1123680"/>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19419553">
            <a:off x="4302005" y="1448301"/>
            <a:ext cx="2671589" cy="1180747"/>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13068263" flipV="1">
            <a:off x="2308448" y="1503613"/>
            <a:ext cx="2757367" cy="1076985"/>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19423648">
            <a:off x="4306706" y="427612"/>
            <a:ext cx="2632611" cy="1182605"/>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12951174" flipV="1">
            <a:off x="2350349" y="439633"/>
            <a:ext cx="2680792" cy="1149308"/>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19376069">
            <a:off x="4291075" y="-573412"/>
            <a:ext cx="2637885" cy="1146823"/>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12989656" flipV="1">
            <a:off x="2351920" y="-580426"/>
            <a:ext cx="2662411" cy="1160852"/>
          </a:xfrm>
          <a:prstGeom prst="wave">
            <a:avLst>
              <a:gd name="adj1" fmla="val 20000"/>
              <a:gd name="adj2" fmla="val -10000"/>
            </a:avLst>
          </a:prstGeom>
          <a:solidFill>
            <a:schemeClr val="accent3">
              <a:lumMod val="50000"/>
              <a:alpha val="70000"/>
            </a:schemeClr>
          </a:solidFill>
          <a:ln>
            <a:noFill/>
          </a:ln>
          <a:effectLst>
            <a:reflection blurRad="6350" stA="50000" endA="300" endPos="90000" dir="5400000" sy="-100000" algn="bl" rotWithShape="0"/>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uadroTexto"/>
          <p:cNvSpPr txBox="1"/>
          <p:nvPr/>
        </p:nvSpPr>
        <p:spPr>
          <a:xfrm>
            <a:off x="179512" y="4083918"/>
            <a:ext cx="885698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Se celebra la Fiesta Nacional, también conocida como Día de la Hispanidad. Además, este año tiene un carácter aún más especial porque se conmemora el V centenario de la primera vuelta al mundo de la mano de Magallanes y Elcano.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31000">
        <p14:flythroug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3000"/>
                                        <p:tgtEl>
                                          <p:spTgt spid="7"/>
                                        </p:tgtEl>
                                      </p:cBhvr>
                                    </p:animEffect>
                                  </p:childTnLst>
                                </p:cTn>
                              </p:par>
                              <p:par>
                                <p:cTn id="8" presetID="18" presetClass="entr" presetSubtype="9"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upLeft)">
                                      <p:cBhvr>
                                        <p:cTn id="10" dur="3000"/>
                                        <p:tgtEl>
                                          <p:spTgt spid="8"/>
                                        </p:tgtEl>
                                      </p:cBhvr>
                                    </p:animEffect>
                                  </p:childTnLst>
                                </p:cTn>
                              </p:par>
                              <p:par>
                                <p:cTn id="11" presetID="18" presetClass="entr" presetSubtype="3"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upRight)">
                                      <p:cBhvr>
                                        <p:cTn id="13" dur="3000"/>
                                        <p:tgtEl>
                                          <p:spTgt spid="9"/>
                                        </p:tgtEl>
                                      </p:cBhvr>
                                    </p:animEffect>
                                  </p:childTnLst>
                                </p:cTn>
                              </p:par>
                              <p:par>
                                <p:cTn id="14" presetID="18" presetClass="entr" presetSubtype="9"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trips(upLeft)">
                                      <p:cBhvr>
                                        <p:cTn id="16" dur="3000"/>
                                        <p:tgtEl>
                                          <p:spTgt spid="10"/>
                                        </p:tgtEl>
                                      </p:cBhvr>
                                    </p:animEffect>
                                  </p:childTnLst>
                                </p:cTn>
                              </p:par>
                              <p:par>
                                <p:cTn id="17" presetID="18" presetClass="entr" presetSubtype="3"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upLeft)">
                                      <p:cBhvr>
                                        <p:cTn id="22" dur="3000"/>
                                        <p:tgtEl>
                                          <p:spTgt spid="12"/>
                                        </p:tgtEl>
                                      </p:cBhvr>
                                    </p:animEffect>
                                  </p:childTnLst>
                                </p:cTn>
                              </p:par>
                              <p:par>
                                <p:cTn id="23" presetID="18"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trips(upRight)">
                                      <p:cBhvr>
                                        <p:cTn id="25" dur="3000"/>
                                        <p:tgtEl>
                                          <p:spTgt spid="13"/>
                                        </p:tgtEl>
                                      </p:cBhvr>
                                    </p:animEffect>
                                  </p:childTnLst>
                                </p:cTn>
                              </p:par>
                              <p:par>
                                <p:cTn id="26" presetID="18" presetClass="entr" presetSubtype="9"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Left)">
                                      <p:cBhvr>
                                        <p:cTn id="28" dur="3000"/>
                                        <p:tgtEl>
                                          <p:spTgt spid="14"/>
                                        </p:tgtEl>
                                      </p:cBhvr>
                                    </p:animEffect>
                                  </p:childTnLst>
                                </p:cTn>
                              </p:par>
                              <p:par>
                                <p:cTn id="29" presetID="18"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trips(upRight)">
                                      <p:cBhvr>
                                        <p:cTn id="31" dur="3000"/>
                                        <p:tgtEl>
                                          <p:spTgt spid="15"/>
                                        </p:tgtEl>
                                      </p:cBhvr>
                                    </p:animEffect>
                                  </p:childTnLst>
                                </p:cTn>
                              </p:par>
                              <p:par>
                                <p:cTn id="32" presetID="18" presetClass="entr" presetSubtype="9"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strips(upLeft)">
                                      <p:cBhvr>
                                        <p:cTn id="34" dur="3000"/>
                                        <p:tgtEl>
                                          <p:spTgt spid="16"/>
                                        </p:tgtEl>
                                      </p:cBhvr>
                                    </p:animEffect>
                                  </p:childTnLst>
                                </p:cTn>
                              </p:par>
                              <p:par>
                                <p:cTn id="35" presetID="8" presetClass="emph" presetSubtype="0" fill="hold"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4"/>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childTnLst>
                          </p:cTn>
                        </p:par>
                        <p:par>
                          <p:cTn id="55" fill="hold">
                            <p:stCondLst>
                              <p:cond delay="3000"/>
                            </p:stCondLst>
                            <p:childTnLst>
                              <p:par>
                                <p:cTn id="56" presetID="2" presetClass="exit" presetSubtype="2" fill="hold"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1+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1+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3000"/>
                                        <p:tgtEl>
                                          <p:spTgt spid="16"/>
                                        </p:tgtEl>
                                        <p:attrNameLst>
                                          <p:attrName>ppt_x</p:attrName>
                                        </p:attrNameLst>
                                      </p:cBhvr>
                                      <p:tavLst>
                                        <p:tav tm="0">
                                          <p:val>
                                            <p:strVal val="ppt_x"/>
                                          </p:val>
                                        </p:tav>
                                        <p:tav tm="100000">
                                          <p:val>
                                            <p:strVal val="1+ppt_w/2"/>
                                          </p:val>
                                        </p:tav>
                                      </p:tavLst>
                                    </p:anim>
                                    <p:anim calcmode="lin" valueType="num">
                                      <p:cBhvr additive="base">
                                        <p:cTn id="74" dur="3000"/>
                                        <p:tgtEl>
                                          <p:spTgt spid="16"/>
                                        </p:tgtEl>
                                        <p:attrNameLst>
                                          <p:attrName>ppt_y</p:attrName>
                                        </p:attrNameLst>
                                      </p:cBhvr>
                                      <p:tavLst>
                                        <p:tav tm="0">
                                          <p:val>
                                            <p:strVal val="ppt_y"/>
                                          </p:val>
                                        </p:tav>
                                        <p:tav tm="100000">
                                          <p:val>
                                            <p:strVal val="ppt_y"/>
                                          </p:val>
                                        </p:tav>
                                      </p:tavLst>
                                    </p:anim>
                                    <p:set>
                                      <p:cBhvr>
                                        <p:cTn id="75" dur="1" fill="hold">
                                          <p:stCondLst>
                                            <p:cond delay="2999"/>
                                          </p:stCondLst>
                                        </p:cTn>
                                        <p:tgtEl>
                                          <p:spTgt spid="16"/>
                                        </p:tgtEl>
                                        <p:attrNameLst>
                                          <p:attrName>style.visibility</p:attrName>
                                        </p:attrNameLst>
                                      </p:cBhvr>
                                      <p:to>
                                        <p:strVal val="hidden"/>
                                      </p:to>
                                    </p:set>
                                  </p:childTnLst>
                                </p:cTn>
                              </p:par>
                              <p:par>
                                <p:cTn id="76" presetID="19" presetClass="exit" presetSubtype="5" fill="hold" nodeType="withEffect">
                                  <p:stCondLst>
                                    <p:cond delay="0"/>
                                  </p:stCondLst>
                                  <p:childTnLst>
                                    <p:anim calcmode="lin" valueType="num">
                                      <p:cBhvr>
                                        <p:cTn id="77" dur="3000"/>
                                        <p:tgtEl>
                                          <p:spTgt spid="8"/>
                                        </p:tgtEl>
                                        <p:attrNameLst>
                                          <p:attrName>ppt_w</p:attrName>
                                        </p:attrNameLst>
                                      </p:cBhvr>
                                      <p:tavLst>
                                        <p:tav tm="0">
                                          <p:val>
                                            <p:strVal val="ppt_w"/>
                                          </p:val>
                                        </p:tav>
                                        <p:tav tm="100000">
                                          <p:val>
                                            <p:strVal val="ppt_w"/>
                                          </p:val>
                                        </p:tav>
                                      </p:tavLst>
                                    </p:anim>
                                    <p:anim calcmode="lin" valueType="num">
                                      <p:cBhvr>
                                        <p:cTn id="7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8"/>
                                        </p:tgtEl>
                                        <p:attrNameLst>
                                          <p:attrName>style.visibility</p:attrName>
                                        </p:attrNameLst>
                                      </p:cBhvr>
                                      <p:to>
                                        <p:strVal val="hidden"/>
                                      </p:to>
                                    </p:set>
                                  </p:childTnLst>
                                </p:cTn>
                              </p:par>
                              <p:par>
                                <p:cTn id="80" presetID="19" presetClass="exit" presetSubtype="5" fill="hold" nodeType="withEffect">
                                  <p:stCondLst>
                                    <p:cond delay="0"/>
                                  </p:stCondLst>
                                  <p:childTnLst>
                                    <p:anim calcmode="lin" valueType="num">
                                      <p:cBhvr>
                                        <p:cTn id="81" dur="3000"/>
                                        <p:tgtEl>
                                          <p:spTgt spid="10"/>
                                        </p:tgtEl>
                                        <p:attrNameLst>
                                          <p:attrName>ppt_w</p:attrName>
                                        </p:attrNameLst>
                                      </p:cBhvr>
                                      <p:tavLst>
                                        <p:tav tm="0">
                                          <p:val>
                                            <p:strVal val="ppt_w"/>
                                          </p:val>
                                        </p:tav>
                                        <p:tav tm="100000">
                                          <p:val>
                                            <p:strVal val="ppt_w"/>
                                          </p:val>
                                        </p:tav>
                                      </p:tavLst>
                                    </p:anim>
                                    <p:anim calcmode="lin" valueType="num">
                                      <p:cBhvr>
                                        <p:cTn id="8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10"/>
                                        </p:tgtEl>
                                        <p:attrNameLst>
                                          <p:attrName>style.visibility</p:attrName>
                                        </p:attrNameLst>
                                      </p:cBhvr>
                                      <p:to>
                                        <p:strVal val="hidden"/>
                                      </p:to>
                                    </p:set>
                                  </p:childTnLst>
                                </p:cTn>
                              </p:par>
                              <p:par>
                                <p:cTn id="84" presetID="19" presetClass="exit" presetSubtype="5" fill="hold" nodeType="withEffect">
                                  <p:stCondLst>
                                    <p:cond delay="0"/>
                                  </p:stCondLst>
                                  <p:childTnLst>
                                    <p:anim calcmode="lin" valueType="num">
                                      <p:cBhvr>
                                        <p:cTn id="85" dur="3000"/>
                                        <p:tgtEl>
                                          <p:spTgt spid="12"/>
                                        </p:tgtEl>
                                        <p:attrNameLst>
                                          <p:attrName>ppt_w</p:attrName>
                                        </p:attrNameLst>
                                      </p:cBhvr>
                                      <p:tavLst>
                                        <p:tav tm="0">
                                          <p:val>
                                            <p:strVal val="ppt_w"/>
                                          </p:val>
                                        </p:tav>
                                        <p:tav tm="100000">
                                          <p:val>
                                            <p:strVal val="ppt_w"/>
                                          </p:val>
                                        </p:tav>
                                      </p:tavLst>
                                    </p:anim>
                                    <p:anim calcmode="lin" valueType="num">
                                      <p:cBhvr>
                                        <p:cTn id="8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12"/>
                                        </p:tgtEl>
                                        <p:attrNameLst>
                                          <p:attrName>style.visibility</p:attrName>
                                        </p:attrNameLst>
                                      </p:cBhvr>
                                      <p:to>
                                        <p:strVal val="hidden"/>
                                      </p:to>
                                    </p:set>
                                  </p:childTnLst>
                                </p:cTn>
                              </p:par>
                              <p:par>
                                <p:cTn id="88" presetID="19" presetClass="exit" presetSubtype="5" fill="hold" nodeType="withEffect">
                                  <p:stCondLst>
                                    <p:cond delay="0"/>
                                  </p:stCondLst>
                                  <p:childTnLst>
                                    <p:anim calcmode="lin" valueType="num">
                                      <p:cBhvr>
                                        <p:cTn id="89" dur="3000"/>
                                        <p:tgtEl>
                                          <p:spTgt spid="14"/>
                                        </p:tgtEl>
                                        <p:attrNameLst>
                                          <p:attrName>ppt_w</p:attrName>
                                        </p:attrNameLst>
                                      </p:cBhvr>
                                      <p:tavLst>
                                        <p:tav tm="0">
                                          <p:val>
                                            <p:strVal val="ppt_w"/>
                                          </p:val>
                                        </p:tav>
                                        <p:tav tm="100000">
                                          <p:val>
                                            <p:strVal val="ppt_w"/>
                                          </p:val>
                                        </p:tav>
                                      </p:tavLst>
                                    </p:anim>
                                    <p:anim calcmode="lin" valueType="num">
                                      <p:cBhvr>
                                        <p:cTn id="9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4"/>
                                        </p:tgtEl>
                                        <p:attrNameLst>
                                          <p:attrName>style.visibility</p:attrName>
                                        </p:attrNameLst>
                                      </p:cBhvr>
                                      <p:to>
                                        <p:strVal val="hidden"/>
                                      </p:to>
                                    </p:set>
                                  </p:childTnLst>
                                </p:cTn>
                              </p:par>
                              <p:par>
                                <p:cTn id="92" presetID="19" presetClass="exit" presetSubtype="5" fill="hold" nodeType="withEffect">
                                  <p:stCondLst>
                                    <p:cond delay="0"/>
                                  </p:stCondLst>
                                  <p:childTnLst>
                                    <p:anim calcmode="lin" valueType="num">
                                      <p:cBhvr>
                                        <p:cTn id="93" dur="3000"/>
                                        <p:tgtEl>
                                          <p:spTgt spid="16"/>
                                        </p:tgtEl>
                                        <p:attrNameLst>
                                          <p:attrName>ppt_w</p:attrName>
                                        </p:attrNameLst>
                                      </p:cBhvr>
                                      <p:tavLst>
                                        <p:tav tm="0">
                                          <p:val>
                                            <p:strVal val="ppt_w"/>
                                          </p:val>
                                        </p:tav>
                                        <p:tav tm="100000">
                                          <p:val>
                                            <p:strVal val="ppt_w"/>
                                          </p:val>
                                        </p:tav>
                                      </p:tavLst>
                                    </p:anim>
                                    <p:anim calcmode="lin" valueType="num">
                                      <p:cBhvr>
                                        <p:cTn id="9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0-ppt_w/2"/>
                                          </p:val>
                                        </p:tav>
                                      </p:tavLst>
                                    </p:anim>
                                    <p:anim calcmode="lin" valueType="num">
                                      <p:cBhvr additive="base">
                                        <p:cTn id="98" dur="3000"/>
                                        <p:tgtEl>
                                          <p:spTgt spid="7"/>
                                        </p:tgtEl>
                                        <p:attrNameLst>
                                          <p:attrName>ppt_y</p:attrName>
                                        </p:attrNameLst>
                                      </p:cBhvr>
                                      <p:tavLst>
                                        <p:tav tm="0">
                                          <p:val>
                                            <p:strVal val="ppt_y"/>
                                          </p:val>
                                        </p:tav>
                                        <p:tav tm="100000">
                                          <p:val>
                                            <p:strVal val="ppt_y"/>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0-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0-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0-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19" presetClass="exit" presetSubtype="5" fill="hold" nodeType="withEffect">
                                  <p:stCondLst>
                                    <p:cond delay="0"/>
                                  </p:stCondLst>
                                  <p:childTnLst>
                                    <p:anim calcmode="lin" valueType="num">
                                      <p:cBhvr>
                                        <p:cTn id="117" dur="3000"/>
                                        <p:tgtEl>
                                          <p:spTgt spid="7"/>
                                        </p:tgtEl>
                                        <p:attrNameLst>
                                          <p:attrName>ppt_w</p:attrName>
                                        </p:attrNameLst>
                                      </p:cBhvr>
                                      <p:tavLst>
                                        <p:tav tm="0">
                                          <p:val>
                                            <p:strVal val="ppt_w"/>
                                          </p:val>
                                        </p:tav>
                                        <p:tav tm="100000">
                                          <p:val>
                                            <p:strVal val="ppt_w"/>
                                          </p:val>
                                        </p:tav>
                                      </p:tavLst>
                                    </p:anim>
                                    <p:anim calcmode="lin" valueType="num">
                                      <p:cBhvr>
                                        <p:cTn id="1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7"/>
                                        </p:tgtEl>
                                        <p:attrNameLst>
                                          <p:attrName>style.visibility</p:attrName>
                                        </p:attrNameLst>
                                      </p:cBhvr>
                                      <p:to>
                                        <p:strVal val="hidden"/>
                                      </p:to>
                                    </p:set>
                                  </p:childTnLst>
                                </p:cTn>
                              </p:par>
                              <p:par>
                                <p:cTn id="120" presetID="19" presetClass="exit" presetSubtype="5" fill="hold"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ppt_w"/>
                                          </p:val>
                                        </p:tav>
                                      </p:tavLst>
                                    </p:anim>
                                    <p:anim calcmode="lin" valueType="num">
                                      <p:cBhvr>
                                        <p:cTn id="1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9"/>
                                        </p:tgtEl>
                                        <p:attrNameLst>
                                          <p:attrName>style.visibility</p:attrName>
                                        </p:attrNameLst>
                                      </p:cBhvr>
                                      <p:to>
                                        <p:strVal val="hidden"/>
                                      </p:to>
                                    </p:set>
                                  </p:childTnLst>
                                </p:cTn>
                              </p:par>
                              <p:par>
                                <p:cTn id="124" presetID="19" presetClass="exit" presetSubtype="5" fill="hold" nodeType="withEffect">
                                  <p:stCondLst>
                                    <p:cond delay="0"/>
                                  </p:stCondLst>
                                  <p:childTnLst>
                                    <p:anim calcmode="lin" valueType="num">
                                      <p:cBhvr>
                                        <p:cTn id="125" dur="3000"/>
                                        <p:tgtEl>
                                          <p:spTgt spid="11"/>
                                        </p:tgtEl>
                                        <p:attrNameLst>
                                          <p:attrName>ppt_w</p:attrName>
                                        </p:attrNameLst>
                                      </p:cBhvr>
                                      <p:tavLst>
                                        <p:tav tm="0">
                                          <p:val>
                                            <p:strVal val="ppt_w"/>
                                          </p:val>
                                        </p:tav>
                                        <p:tav tm="100000">
                                          <p:val>
                                            <p:strVal val="ppt_w"/>
                                          </p:val>
                                        </p:tav>
                                      </p:tavLst>
                                    </p:anim>
                                    <p:anim calcmode="lin" valueType="num">
                                      <p:cBhvr>
                                        <p:cTn id="1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11"/>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13"/>
                                        </p:tgtEl>
                                        <p:attrNameLst>
                                          <p:attrName>ppt_w</p:attrName>
                                        </p:attrNameLst>
                                      </p:cBhvr>
                                      <p:tavLst>
                                        <p:tav tm="0">
                                          <p:val>
                                            <p:strVal val="ppt_w"/>
                                          </p:val>
                                        </p:tav>
                                        <p:tav tm="100000">
                                          <p:val>
                                            <p:strVal val="ppt_w"/>
                                          </p:val>
                                        </p:tav>
                                      </p:tavLst>
                                    </p:anim>
                                    <p:anim calcmode="lin" valueType="num">
                                      <p:cBhvr>
                                        <p:cTn id="1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3"/>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15"/>
                                        </p:tgtEl>
                                        <p:attrNameLst>
                                          <p:attrName>ppt_w</p:attrName>
                                        </p:attrNameLst>
                                      </p:cBhvr>
                                      <p:tavLst>
                                        <p:tav tm="0">
                                          <p:val>
                                            <p:strVal val="ppt_w"/>
                                          </p:val>
                                        </p:tav>
                                        <p:tav tm="100000">
                                          <p:val>
                                            <p:strVal val="ppt_w"/>
                                          </p:val>
                                        </p:tav>
                                      </p:tavLst>
                                    </p:anim>
                                    <p:anim calcmode="lin" valueType="num">
                                      <p:cBhvr>
                                        <p:cTn id="1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3"/>
                                        </p:tgtEl>
                                        <p:attrNameLst>
                                          <p:attrName>style.visibility</p:attrName>
                                        </p:attrNameLst>
                                      </p:cBhvr>
                                      <p:to>
                                        <p:strVal val="visible"/>
                                      </p:to>
                                    </p:set>
                                    <p:anim calcmode="lin" valueType="num">
                                      <p:cBhvr>
                                        <p:cTn id="138" dur="3000" fill="hold"/>
                                        <p:tgtEl>
                                          <p:spTgt spid="3"/>
                                        </p:tgtEl>
                                        <p:attrNameLst>
                                          <p:attrName>ppt_w</p:attrName>
                                        </p:attrNameLst>
                                      </p:cBhvr>
                                      <p:tavLst>
                                        <p:tav tm="0">
                                          <p:val>
                                            <p:strVal val="4/3*#ppt_w"/>
                                          </p:val>
                                        </p:tav>
                                        <p:tav tm="100000">
                                          <p:val>
                                            <p:strVal val="#ppt_w"/>
                                          </p:val>
                                        </p:tav>
                                      </p:tavLst>
                                    </p:anim>
                                    <p:anim calcmode="lin" valueType="num">
                                      <p:cBhvr>
                                        <p:cTn id="139" dur="3000" fill="hold"/>
                                        <p:tgtEl>
                                          <p:spTgt spid="3"/>
                                        </p:tgtEl>
                                        <p:attrNameLst>
                                          <p:attrName>ppt_h</p:attrName>
                                        </p:attrNameLst>
                                      </p:cBhvr>
                                      <p:tavLst>
                                        <p:tav tm="0">
                                          <p:val>
                                            <p:strVal val="4/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arn(outVertical)">
                                      <p:cBhvr>
                                        <p:cTn id="142" dur="3000"/>
                                        <p:tgtEl>
                                          <p:spTgt spid="3"/>
                                        </p:tgtEl>
                                      </p:cBhvr>
                                    </p:animEffect>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5" name="4 Imagen" descr="IMG_1684.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sp>
        <p:nvSpPr>
          <p:cNvPr id="6" name="5 CuadroTexto"/>
          <p:cNvSpPr txBox="1"/>
          <p:nvPr/>
        </p:nvSpPr>
        <p:spPr>
          <a:xfrm>
            <a:off x="395536" y="4083918"/>
            <a:ext cx="8276625"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Bueno,,,, lo que aquí vemos es a un par de reporteros de La Sexta que se </a:t>
            </a:r>
          </a:p>
          <a:p>
            <a:r>
              <a:rPr lang="es-ES" b="1" dirty="0" smtClean="0">
                <a:effectLst>
                  <a:glow rad="101600">
                    <a:schemeClr val="accent2">
                      <a:satMod val="175000"/>
                      <a:alpha val="40000"/>
                    </a:schemeClr>
                  </a:glow>
                  <a:outerShdw blurRad="38100" dist="38100" dir="2700000" algn="tl">
                    <a:srgbClr val="000000">
                      <a:alpha val="43137"/>
                    </a:srgbClr>
                  </a:outerShdw>
                </a:effectLst>
              </a:rPr>
              <a:t>dignaron a grabarnos a todos los que estábamos allí, y yo ni corto ni </a:t>
            </a:r>
          </a:p>
          <a:p>
            <a:r>
              <a:rPr lang="es-ES" b="1" dirty="0" smtClean="0">
                <a:effectLst>
                  <a:glow rad="101600">
                    <a:schemeClr val="accent2">
                      <a:satMod val="175000"/>
                      <a:alpha val="40000"/>
                    </a:schemeClr>
                  </a:glow>
                  <a:outerShdw blurRad="38100" dist="38100" dir="2700000" algn="tl">
                    <a:srgbClr val="000000">
                      <a:alpha val="43137"/>
                    </a:srgbClr>
                  </a:outerShdw>
                </a:effectLst>
              </a:rPr>
              <a:t>perezoso hice lo mismo con ellos, traérmelos en mi mochila.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4000">
        <p14:flythrough dir="ou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cstate="print"/>
          <a:stretch>
            <a:fillRect/>
          </a:stretch>
        </p:blipFill>
        <p:spPr bwMode="auto">
          <a:xfrm>
            <a:off x="0" y="-164554"/>
            <a:ext cx="9144000" cy="5688632"/>
          </a:xfrm>
          <a:prstGeom prst="rect">
            <a:avLst/>
          </a:prstGeom>
          <a:noFill/>
          <a:ln w="9525">
            <a:noFill/>
            <a:miter lim="800000"/>
            <a:headEnd/>
            <a:tailEnd/>
          </a:ln>
        </p:spPr>
      </p:pic>
      <p:sp>
        <p:nvSpPr>
          <p:cNvPr id="28" name="27 Triángulo rectángulo"/>
          <p:cNvSpPr/>
          <p:nvPr/>
        </p:nvSpPr>
        <p:spPr>
          <a:xfrm>
            <a:off x="0" y="3057804"/>
            <a:ext cx="9144000" cy="2085696"/>
          </a:xfrm>
          <a:prstGeom prst="rtTriangle">
            <a:avLst/>
          </a:prstGeom>
          <a:gradFill flip="none" rotWithShape="1">
            <a:gsLst>
              <a:gs pos="25000">
                <a:schemeClr val="accent4">
                  <a:lumMod val="75000"/>
                </a:schemeClr>
              </a:gs>
              <a:gs pos="50000">
                <a:schemeClr val="accent4">
                  <a:lumMod val="60000"/>
                  <a:lumOff val="40000"/>
                </a:schemeClr>
              </a:gs>
              <a:gs pos="75000">
                <a:schemeClr val="accent4">
                  <a:lumMod val="50000"/>
                </a:schemeClr>
              </a:gs>
              <a:gs pos="100000">
                <a:schemeClr val="accent4">
                  <a:lumMod val="50000"/>
                </a:schemeClr>
              </a:gs>
            </a:gsLst>
            <a:lin ang="16200000" scaled="0"/>
            <a:tileRect/>
          </a:gradFill>
          <a:ln>
            <a:noFill/>
          </a:ln>
          <a:scene3d>
            <a:camera prst="orthographicFront"/>
            <a:lightRig rig="threePt" dir="t"/>
          </a:scene3d>
          <a:sp3d>
            <a:bevelT w="152400" h="1143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Triángulo rectángulo"/>
          <p:cNvSpPr/>
          <p:nvPr/>
        </p:nvSpPr>
        <p:spPr>
          <a:xfrm flipH="1" flipV="1">
            <a:off x="0" y="0"/>
            <a:ext cx="9144000" cy="2247714"/>
          </a:xfrm>
          <a:prstGeom prst="rtTriangle">
            <a:avLst/>
          </a:prstGeom>
          <a:gradFill flip="none" rotWithShape="1">
            <a:gsLst>
              <a:gs pos="25000">
                <a:schemeClr val="accent4">
                  <a:lumMod val="75000"/>
                </a:schemeClr>
              </a:gs>
              <a:gs pos="50000">
                <a:schemeClr val="accent4">
                  <a:lumMod val="60000"/>
                  <a:lumOff val="40000"/>
                </a:schemeClr>
              </a:gs>
              <a:gs pos="75000">
                <a:schemeClr val="accent4">
                  <a:lumMod val="50000"/>
                </a:schemeClr>
              </a:gs>
              <a:gs pos="100000">
                <a:schemeClr val="accent4">
                  <a:lumMod val="50000"/>
                </a:schemeClr>
              </a:gs>
            </a:gsLst>
            <a:lin ang="16200000" scaled="0"/>
            <a:tileRect/>
          </a:gradFill>
          <a:ln>
            <a:noFill/>
          </a:ln>
          <a:scene3d>
            <a:camera prst="orthographicFront"/>
            <a:lightRig rig="threePt" dir="t"/>
          </a:scene3d>
          <a:sp3d>
            <a:bevelT w="152400" h="1143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Anillo"/>
          <p:cNvSpPr/>
          <p:nvPr/>
        </p:nvSpPr>
        <p:spPr>
          <a:xfrm>
            <a:off x="0" y="267875"/>
            <a:ext cx="928662" cy="2678925"/>
          </a:xfrm>
          <a:prstGeom prst="donut">
            <a:avLst>
              <a:gd name="adj" fmla="val 18846"/>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Anillo"/>
          <p:cNvSpPr/>
          <p:nvPr/>
        </p:nvSpPr>
        <p:spPr>
          <a:xfrm>
            <a:off x="428596" y="375031"/>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7" name="36 Anillo"/>
          <p:cNvSpPr/>
          <p:nvPr/>
        </p:nvSpPr>
        <p:spPr>
          <a:xfrm>
            <a:off x="1000100" y="482189"/>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Anillo"/>
          <p:cNvSpPr/>
          <p:nvPr/>
        </p:nvSpPr>
        <p:spPr>
          <a:xfrm>
            <a:off x="1571604" y="642924"/>
            <a:ext cx="1071538" cy="2839661"/>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9" name="38 Anillo"/>
          <p:cNvSpPr/>
          <p:nvPr/>
        </p:nvSpPr>
        <p:spPr>
          <a:xfrm>
            <a:off x="2143108" y="750081"/>
            <a:ext cx="1071538" cy="2839661"/>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0" name="39 Anillo"/>
          <p:cNvSpPr/>
          <p:nvPr/>
        </p:nvSpPr>
        <p:spPr>
          <a:xfrm>
            <a:off x="2643206" y="857238"/>
            <a:ext cx="928662" cy="2839661"/>
          </a:xfrm>
          <a:prstGeom prst="donut">
            <a:avLst>
              <a:gd name="adj" fmla="val 18846"/>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a:off x="3071802" y="1017974"/>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Anillo"/>
          <p:cNvSpPr/>
          <p:nvPr/>
        </p:nvSpPr>
        <p:spPr>
          <a:xfrm>
            <a:off x="3643306" y="1178709"/>
            <a:ext cx="1071538" cy="2732504"/>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3" name="42 Anillo"/>
          <p:cNvSpPr/>
          <p:nvPr/>
        </p:nvSpPr>
        <p:spPr>
          <a:xfrm>
            <a:off x="4214810" y="1285866"/>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4" name="43 Anillo"/>
          <p:cNvSpPr/>
          <p:nvPr/>
        </p:nvSpPr>
        <p:spPr>
          <a:xfrm>
            <a:off x="4786314" y="1393023"/>
            <a:ext cx="1071538" cy="2839661"/>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5" name="44 Anillo"/>
          <p:cNvSpPr/>
          <p:nvPr/>
        </p:nvSpPr>
        <p:spPr>
          <a:xfrm>
            <a:off x="5286380" y="1553759"/>
            <a:ext cx="928662" cy="2786082"/>
          </a:xfrm>
          <a:prstGeom prst="donut">
            <a:avLst>
              <a:gd name="adj" fmla="val 18846"/>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 name="45 Anillo"/>
          <p:cNvSpPr/>
          <p:nvPr/>
        </p:nvSpPr>
        <p:spPr>
          <a:xfrm>
            <a:off x="5715008" y="1660915"/>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7" name="46 Anillo"/>
          <p:cNvSpPr/>
          <p:nvPr/>
        </p:nvSpPr>
        <p:spPr>
          <a:xfrm>
            <a:off x="6286512" y="1768073"/>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8" name="47 Anillo"/>
          <p:cNvSpPr/>
          <p:nvPr/>
        </p:nvSpPr>
        <p:spPr>
          <a:xfrm>
            <a:off x="6786578" y="1928808"/>
            <a:ext cx="1071538" cy="2678925"/>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9" name="48 Anillo"/>
          <p:cNvSpPr/>
          <p:nvPr/>
        </p:nvSpPr>
        <p:spPr>
          <a:xfrm>
            <a:off x="7429520" y="2035965"/>
            <a:ext cx="1071538" cy="2732504"/>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0" name="49 Anillo"/>
          <p:cNvSpPr/>
          <p:nvPr/>
        </p:nvSpPr>
        <p:spPr>
          <a:xfrm>
            <a:off x="8001056" y="2143122"/>
            <a:ext cx="928662" cy="2732504"/>
          </a:xfrm>
          <a:prstGeom prst="donut">
            <a:avLst>
              <a:gd name="adj" fmla="val 18846"/>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1" name="50 Anillo"/>
          <p:cNvSpPr/>
          <p:nvPr/>
        </p:nvSpPr>
        <p:spPr>
          <a:xfrm>
            <a:off x="8286776" y="2196701"/>
            <a:ext cx="1071538" cy="2786082"/>
          </a:xfrm>
          <a:prstGeom prst="donut">
            <a:avLst>
              <a:gd name="adj" fmla="val 16064"/>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CuadroTexto"/>
          <p:cNvSpPr txBox="1"/>
          <p:nvPr/>
        </p:nvSpPr>
        <p:spPr>
          <a:xfrm>
            <a:off x="539552" y="3795886"/>
            <a:ext cx="8165440" cy="1200329"/>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Si al principio hemos visto una compañía de la Guardia Civil a caballo, </a:t>
            </a:r>
          </a:p>
          <a:p>
            <a:r>
              <a:rPr lang="es-ES" b="1" dirty="0" smtClean="0">
                <a:effectLst>
                  <a:glow rad="101600">
                    <a:schemeClr val="accent2">
                      <a:satMod val="175000"/>
                      <a:alpha val="40000"/>
                    </a:schemeClr>
                  </a:glow>
                  <a:outerShdw blurRad="38100" dist="38100" dir="2700000" algn="tl">
                    <a:srgbClr val="000000">
                      <a:alpha val="43137"/>
                    </a:srgbClr>
                  </a:outerShdw>
                </a:effectLst>
              </a:rPr>
              <a:t>subiendo la calle hacia arriba buscando su puesto para el desfile. Ahora </a:t>
            </a:r>
          </a:p>
          <a:p>
            <a:r>
              <a:rPr lang="es-ES" b="1" dirty="0" smtClean="0">
                <a:effectLst>
                  <a:glow rad="101600">
                    <a:schemeClr val="accent2">
                      <a:satMod val="175000"/>
                      <a:alpha val="40000"/>
                    </a:schemeClr>
                  </a:glow>
                  <a:outerShdw blurRad="38100" dist="38100" dir="2700000" algn="tl">
                    <a:srgbClr val="000000">
                      <a:alpha val="43137"/>
                    </a:srgbClr>
                  </a:outerShdw>
                </a:effectLst>
              </a:rPr>
              <a:t>vemos a la Guardia Real que van a escoltar al coche de Sus Majestades </a:t>
            </a:r>
          </a:p>
          <a:p>
            <a:r>
              <a:rPr lang="es-ES" b="1" dirty="0" smtClean="0">
                <a:effectLst>
                  <a:glow rad="101600">
                    <a:schemeClr val="accent2">
                      <a:satMod val="175000"/>
                      <a:alpha val="40000"/>
                    </a:schemeClr>
                  </a:glow>
                  <a:outerShdw blurRad="38100" dist="38100" dir="2700000" algn="tl">
                    <a:srgbClr val="000000">
                      <a:alpha val="43137"/>
                    </a:srgbClr>
                  </a:outerShdw>
                </a:effectLst>
              </a:rPr>
              <a:t>hasta sus aposentos en la Tribuna Real.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ripp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slide(fromRight)">
                                      <p:cBhvr>
                                        <p:cTn id="7" dur="3000"/>
                                        <p:tgtEl>
                                          <p:spTgt spid="29"/>
                                        </p:tgtEl>
                                      </p:cBhvr>
                                    </p:animEffect>
                                  </p:childTnLst>
                                </p:cTn>
                              </p:par>
                              <p:par>
                                <p:cTn id="8" presetID="12" presetClass="entr" presetSubtype="8"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slide(fromLeft)">
                                      <p:cBhvr>
                                        <p:cTn id="10" dur="3000"/>
                                        <p:tgtEl>
                                          <p:spTgt spid="28"/>
                                        </p:tgtEl>
                                      </p:cBhvr>
                                    </p:animEffect>
                                  </p:childTnLst>
                                </p:cTn>
                              </p:par>
                              <p:par>
                                <p:cTn id="11" presetID="2" presetClass="entr" presetSubtype="9"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3000" fill="hold"/>
                                        <p:tgtEl>
                                          <p:spTgt spid="35"/>
                                        </p:tgtEl>
                                        <p:attrNameLst>
                                          <p:attrName>ppt_x</p:attrName>
                                        </p:attrNameLst>
                                      </p:cBhvr>
                                      <p:tavLst>
                                        <p:tav tm="0">
                                          <p:val>
                                            <p:strVal val="0-#ppt_w/2"/>
                                          </p:val>
                                        </p:tav>
                                        <p:tav tm="100000">
                                          <p:val>
                                            <p:strVal val="#ppt_x"/>
                                          </p:val>
                                        </p:tav>
                                      </p:tavLst>
                                    </p:anim>
                                    <p:anim calcmode="lin" valueType="num">
                                      <p:cBhvr additive="base">
                                        <p:cTn id="14" dur="3000" fill="hold"/>
                                        <p:tgtEl>
                                          <p:spTgt spid="35"/>
                                        </p:tgtEl>
                                        <p:attrNameLst>
                                          <p:attrName>ppt_y</p:attrName>
                                        </p:attrNameLst>
                                      </p:cBhvr>
                                      <p:tavLst>
                                        <p:tav tm="0">
                                          <p:val>
                                            <p:strVal val="0-#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3000" fill="hold"/>
                                        <p:tgtEl>
                                          <p:spTgt spid="36"/>
                                        </p:tgtEl>
                                        <p:attrNameLst>
                                          <p:attrName>ppt_x</p:attrName>
                                        </p:attrNameLst>
                                      </p:cBhvr>
                                      <p:tavLst>
                                        <p:tav tm="0">
                                          <p:val>
                                            <p:strVal val="1+#ppt_w/2"/>
                                          </p:val>
                                        </p:tav>
                                        <p:tav tm="100000">
                                          <p:val>
                                            <p:strVal val="#ppt_x"/>
                                          </p:val>
                                        </p:tav>
                                      </p:tavLst>
                                    </p:anim>
                                    <p:anim calcmode="lin" valueType="num">
                                      <p:cBhvr additive="base">
                                        <p:cTn id="18" dur="3000" fill="hold"/>
                                        <p:tgtEl>
                                          <p:spTgt spid="36"/>
                                        </p:tgtEl>
                                        <p:attrNameLst>
                                          <p:attrName>ppt_y</p:attrName>
                                        </p:attrNameLst>
                                      </p:cBhvr>
                                      <p:tavLst>
                                        <p:tav tm="0">
                                          <p:val>
                                            <p:strVal val="1+#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3000" fill="hold"/>
                                        <p:tgtEl>
                                          <p:spTgt spid="37"/>
                                        </p:tgtEl>
                                        <p:attrNameLst>
                                          <p:attrName>ppt_x</p:attrName>
                                        </p:attrNameLst>
                                      </p:cBhvr>
                                      <p:tavLst>
                                        <p:tav tm="0">
                                          <p:val>
                                            <p:strVal val="0-#ppt_w/2"/>
                                          </p:val>
                                        </p:tav>
                                        <p:tav tm="100000">
                                          <p:val>
                                            <p:strVal val="#ppt_x"/>
                                          </p:val>
                                        </p:tav>
                                      </p:tavLst>
                                    </p:anim>
                                    <p:anim calcmode="lin" valueType="num">
                                      <p:cBhvr additive="base">
                                        <p:cTn id="22" dur="3000" fill="hold"/>
                                        <p:tgtEl>
                                          <p:spTgt spid="37"/>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3000" fill="hold"/>
                                        <p:tgtEl>
                                          <p:spTgt spid="38"/>
                                        </p:tgtEl>
                                        <p:attrNameLst>
                                          <p:attrName>ppt_x</p:attrName>
                                        </p:attrNameLst>
                                      </p:cBhvr>
                                      <p:tavLst>
                                        <p:tav tm="0">
                                          <p:val>
                                            <p:strVal val="1+#ppt_w/2"/>
                                          </p:val>
                                        </p:tav>
                                        <p:tav tm="100000">
                                          <p:val>
                                            <p:strVal val="#ppt_x"/>
                                          </p:val>
                                        </p:tav>
                                      </p:tavLst>
                                    </p:anim>
                                    <p:anim calcmode="lin" valueType="num">
                                      <p:cBhvr additive="base">
                                        <p:cTn id="26" dur="30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additive="base">
                                        <p:cTn id="29" dur="3000" fill="hold"/>
                                        <p:tgtEl>
                                          <p:spTgt spid="39"/>
                                        </p:tgtEl>
                                        <p:attrNameLst>
                                          <p:attrName>ppt_x</p:attrName>
                                        </p:attrNameLst>
                                      </p:cBhvr>
                                      <p:tavLst>
                                        <p:tav tm="0">
                                          <p:val>
                                            <p:strVal val="0-#ppt_w/2"/>
                                          </p:val>
                                        </p:tav>
                                        <p:tav tm="100000">
                                          <p:val>
                                            <p:strVal val="#ppt_x"/>
                                          </p:val>
                                        </p:tav>
                                      </p:tavLst>
                                    </p:anim>
                                    <p:anim calcmode="lin" valueType="num">
                                      <p:cBhvr additive="base">
                                        <p:cTn id="30" dur="3000" fill="hold"/>
                                        <p:tgtEl>
                                          <p:spTgt spid="39"/>
                                        </p:tgtEl>
                                        <p:attrNameLst>
                                          <p:attrName>ppt_y</p:attrName>
                                        </p:attrNameLst>
                                      </p:cBhvr>
                                      <p:tavLst>
                                        <p:tav tm="0">
                                          <p:val>
                                            <p:strVal val="0-#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3000" fill="hold"/>
                                        <p:tgtEl>
                                          <p:spTgt spid="40"/>
                                        </p:tgtEl>
                                        <p:attrNameLst>
                                          <p:attrName>ppt_x</p:attrName>
                                        </p:attrNameLst>
                                      </p:cBhvr>
                                      <p:tavLst>
                                        <p:tav tm="0">
                                          <p:val>
                                            <p:strVal val="1+#ppt_w/2"/>
                                          </p:val>
                                        </p:tav>
                                        <p:tav tm="100000">
                                          <p:val>
                                            <p:strVal val="#ppt_x"/>
                                          </p:val>
                                        </p:tav>
                                      </p:tavLst>
                                    </p:anim>
                                    <p:anim calcmode="lin" valueType="num">
                                      <p:cBhvr additive="base">
                                        <p:cTn id="34" dur="3000" fill="hold"/>
                                        <p:tgtEl>
                                          <p:spTgt spid="40"/>
                                        </p:tgtEl>
                                        <p:attrNameLst>
                                          <p:attrName>ppt_y</p:attrName>
                                        </p:attrNameLst>
                                      </p:cBhvr>
                                      <p:tavLst>
                                        <p:tav tm="0">
                                          <p:val>
                                            <p:strVal val="1+#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3000" fill="hold"/>
                                        <p:tgtEl>
                                          <p:spTgt spid="41"/>
                                        </p:tgtEl>
                                        <p:attrNameLst>
                                          <p:attrName>ppt_x</p:attrName>
                                        </p:attrNameLst>
                                      </p:cBhvr>
                                      <p:tavLst>
                                        <p:tav tm="0">
                                          <p:val>
                                            <p:strVal val="0-#ppt_w/2"/>
                                          </p:val>
                                        </p:tav>
                                        <p:tav tm="100000">
                                          <p:val>
                                            <p:strVal val="#ppt_x"/>
                                          </p:val>
                                        </p:tav>
                                      </p:tavLst>
                                    </p:anim>
                                    <p:anim calcmode="lin" valueType="num">
                                      <p:cBhvr additive="base">
                                        <p:cTn id="38" dur="3000" fill="hold"/>
                                        <p:tgtEl>
                                          <p:spTgt spid="41"/>
                                        </p:tgtEl>
                                        <p:attrNameLst>
                                          <p:attrName>ppt_y</p:attrName>
                                        </p:attrNameLst>
                                      </p:cBhvr>
                                      <p:tavLst>
                                        <p:tav tm="0">
                                          <p:val>
                                            <p:strVal val="0-#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3000" fill="hold"/>
                                        <p:tgtEl>
                                          <p:spTgt spid="42"/>
                                        </p:tgtEl>
                                        <p:attrNameLst>
                                          <p:attrName>ppt_x</p:attrName>
                                        </p:attrNameLst>
                                      </p:cBhvr>
                                      <p:tavLst>
                                        <p:tav tm="0">
                                          <p:val>
                                            <p:strVal val="1+#ppt_w/2"/>
                                          </p:val>
                                        </p:tav>
                                        <p:tav tm="100000">
                                          <p:val>
                                            <p:strVal val="#ppt_x"/>
                                          </p:val>
                                        </p:tav>
                                      </p:tavLst>
                                    </p:anim>
                                    <p:anim calcmode="lin" valueType="num">
                                      <p:cBhvr additive="base">
                                        <p:cTn id="42" dur="3000" fill="hold"/>
                                        <p:tgtEl>
                                          <p:spTgt spid="42"/>
                                        </p:tgtEl>
                                        <p:attrNameLst>
                                          <p:attrName>ppt_y</p:attrName>
                                        </p:attrNameLst>
                                      </p:cBhvr>
                                      <p:tavLst>
                                        <p:tav tm="0">
                                          <p:val>
                                            <p:strVal val="1+#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additive="base">
                                        <p:cTn id="45" dur="3000" fill="hold"/>
                                        <p:tgtEl>
                                          <p:spTgt spid="43"/>
                                        </p:tgtEl>
                                        <p:attrNameLst>
                                          <p:attrName>ppt_x</p:attrName>
                                        </p:attrNameLst>
                                      </p:cBhvr>
                                      <p:tavLst>
                                        <p:tav tm="0">
                                          <p:val>
                                            <p:strVal val="0-#ppt_w/2"/>
                                          </p:val>
                                        </p:tav>
                                        <p:tav tm="100000">
                                          <p:val>
                                            <p:strVal val="#ppt_x"/>
                                          </p:val>
                                        </p:tav>
                                      </p:tavLst>
                                    </p:anim>
                                    <p:anim calcmode="lin" valueType="num">
                                      <p:cBhvr additive="base">
                                        <p:cTn id="46" dur="3000" fill="hold"/>
                                        <p:tgtEl>
                                          <p:spTgt spid="43"/>
                                        </p:tgtEl>
                                        <p:attrNameLst>
                                          <p:attrName>ppt_y</p:attrName>
                                        </p:attrNameLst>
                                      </p:cBhvr>
                                      <p:tavLst>
                                        <p:tav tm="0">
                                          <p:val>
                                            <p:strVal val="0-#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3000" fill="hold"/>
                                        <p:tgtEl>
                                          <p:spTgt spid="44"/>
                                        </p:tgtEl>
                                        <p:attrNameLst>
                                          <p:attrName>ppt_x</p:attrName>
                                        </p:attrNameLst>
                                      </p:cBhvr>
                                      <p:tavLst>
                                        <p:tav tm="0">
                                          <p:val>
                                            <p:strVal val="1+#ppt_w/2"/>
                                          </p:val>
                                        </p:tav>
                                        <p:tav tm="100000">
                                          <p:val>
                                            <p:strVal val="#ppt_x"/>
                                          </p:val>
                                        </p:tav>
                                      </p:tavLst>
                                    </p:anim>
                                    <p:anim calcmode="lin" valueType="num">
                                      <p:cBhvr additive="base">
                                        <p:cTn id="50" dur="3000" fill="hold"/>
                                        <p:tgtEl>
                                          <p:spTgt spid="44"/>
                                        </p:tgtEl>
                                        <p:attrNameLst>
                                          <p:attrName>ppt_y</p:attrName>
                                        </p:attrNameLst>
                                      </p:cBhvr>
                                      <p:tavLst>
                                        <p:tav tm="0">
                                          <p:val>
                                            <p:strVal val="1+#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3000" fill="hold"/>
                                        <p:tgtEl>
                                          <p:spTgt spid="45"/>
                                        </p:tgtEl>
                                        <p:attrNameLst>
                                          <p:attrName>ppt_x</p:attrName>
                                        </p:attrNameLst>
                                      </p:cBhvr>
                                      <p:tavLst>
                                        <p:tav tm="0">
                                          <p:val>
                                            <p:strVal val="0-#ppt_w/2"/>
                                          </p:val>
                                        </p:tav>
                                        <p:tav tm="100000">
                                          <p:val>
                                            <p:strVal val="#ppt_x"/>
                                          </p:val>
                                        </p:tav>
                                      </p:tavLst>
                                    </p:anim>
                                    <p:anim calcmode="lin" valueType="num">
                                      <p:cBhvr additive="base">
                                        <p:cTn id="54" dur="3000" fill="hold"/>
                                        <p:tgtEl>
                                          <p:spTgt spid="45"/>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3000" fill="hold"/>
                                        <p:tgtEl>
                                          <p:spTgt spid="46"/>
                                        </p:tgtEl>
                                        <p:attrNameLst>
                                          <p:attrName>ppt_x</p:attrName>
                                        </p:attrNameLst>
                                      </p:cBhvr>
                                      <p:tavLst>
                                        <p:tav tm="0">
                                          <p:val>
                                            <p:strVal val="1+#ppt_w/2"/>
                                          </p:val>
                                        </p:tav>
                                        <p:tav tm="100000">
                                          <p:val>
                                            <p:strVal val="#ppt_x"/>
                                          </p:val>
                                        </p:tav>
                                      </p:tavLst>
                                    </p:anim>
                                    <p:anim calcmode="lin" valueType="num">
                                      <p:cBhvr additive="base">
                                        <p:cTn id="58" dur="3000" fill="hold"/>
                                        <p:tgtEl>
                                          <p:spTgt spid="46"/>
                                        </p:tgtEl>
                                        <p:attrNameLst>
                                          <p:attrName>ppt_y</p:attrName>
                                        </p:attrNameLst>
                                      </p:cBhvr>
                                      <p:tavLst>
                                        <p:tav tm="0">
                                          <p:val>
                                            <p:strVal val="1+#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3000" fill="hold"/>
                                        <p:tgtEl>
                                          <p:spTgt spid="47"/>
                                        </p:tgtEl>
                                        <p:attrNameLst>
                                          <p:attrName>ppt_x</p:attrName>
                                        </p:attrNameLst>
                                      </p:cBhvr>
                                      <p:tavLst>
                                        <p:tav tm="0">
                                          <p:val>
                                            <p:strVal val="0-#ppt_w/2"/>
                                          </p:val>
                                        </p:tav>
                                        <p:tav tm="100000">
                                          <p:val>
                                            <p:strVal val="#ppt_x"/>
                                          </p:val>
                                        </p:tav>
                                      </p:tavLst>
                                    </p:anim>
                                    <p:anim calcmode="lin" valueType="num">
                                      <p:cBhvr additive="base">
                                        <p:cTn id="62" dur="3000" fill="hold"/>
                                        <p:tgtEl>
                                          <p:spTgt spid="47"/>
                                        </p:tgtEl>
                                        <p:attrNameLst>
                                          <p:attrName>ppt_y</p:attrName>
                                        </p:attrNameLst>
                                      </p:cBhvr>
                                      <p:tavLst>
                                        <p:tav tm="0">
                                          <p:val>
                                            <p:strVal val="0-#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48"/>
                                        </p:tgtEl>
                                        <p:attrNameLst>
                                          <p:attrName>style.visibility</p:attrName>
                                        </p:attrNameLst>
                                      </p:cBhvr>
                                      <p:to>
                                        <p:strVal val="visible"/>
                                      </p:to>
                                    </p:set>
                                    <p:anim calcmode="lin" valueType="num">
                                      <p:cBhvr additive="base">
                                        <p:cTn id="65" dur="3000" fill="hold"/>
                                        <p:tgtEl>
                                          <p:spTgt spid="48"/>
                                        </p:tgtEl>
                                        <p:attrNameLst>
                                          <p:attrName>ppt_x</p:attrName>
                                        </p:attrNameLst>
                                      </p:cBhvr>
                                      <p:tavLst>
                                        <p:tav tm="0">
                                          <p:val>
                                            <p:strVal val="1+#ppt_w/2"/>
                                          </p:val>
                                        </p:tav>
                                        <p:tav tm="100000">
                                          <p:val>
                                            <p:strVal val="#ppt_x"/>
                                          </p:val>
                                        </p:tav>
                                      </p:tavLst>
                                    </p:anim>
                                    <p:anim calcmode="lin" valueType="num">
                                      <p:cBhvr additive="base">
                                        <p:cTn id="66" dur="3000" fill="hold"/>
                                        <p:tgtEl>
                                          <p:spTgt spid="48"/>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49"/>
                                        </p:tgtEl>
                                        <p:attrNameLst>
                                          <p:attrName>style.visibility</p:attrName>
                                        </p:attrNameLst>
                                      </p:cBhvr>
                                      <p:to>
                                        <p:strVal val="visible"/>
                                      </p:to>
                                    </p:set>
                                    <p:anim calcmode="lin" valueType="num">
                                      <p:cBhvr additive="base">
                                        <p:cTn id="69" dur="3000" fill="hold"/>
                                        <p:tgtEl>
                                          <p:spTgt spid="49"/>
                                        </p:tgtEl>
                                        <p:attrNameLst>
                                          <p:attrName>ppt_x</p:attrName>
                                        </p:attrNameLst>
                                      </p:cBhvr>
                                      <p:tavLst>
                                        <p:tav tm="0">
                                          <p:val>
                                            <p:strVal val="0-#ppt_w/2"/>
                                          </p:val>
                                        </p:tav>
                                        <p:tav tm="100000">
                                          <p:val>
                                            <p:strVal val="#ppt_x"/>
                                          </p:val>
                                        </p:tav>
                                      </p:tavLst>
                                    </p:anim>
                                    <p:anim calcmode="lin" valueType="num">
                                      <p:cBhvr additive="base">
                                        <p:cTn id="70" dur="3000" fill="hold"/>
                                        <p:tgtEl>
                                          <p:spTgt spid="49"/>
                                        </p:tgtEl>
                                        <p:attrNameLst>
                                          <p:attrName>ppt_y</p:attrName>
                                        </p:attrNameLst>
                                      </p:cBhvr>
                                      <p:tavLst>
                                        <p:tav tm="0">
                                          <p:val>
                                            <p:strVal val="0-#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50"/>
                                        </p:tgtEl>
                                        <p:attrNameLst>
                                          <p:attrName>style.visibility</p:attrName>
                                        </p:attrNameLst>
                                      </p:cBhvr>
                                      <p:to>
                                        <p:strVal val="visible"/>
                                      </p:to>
                                    </p:set>
                                    <p:anim calcmode="lin" valueType="num">
                                      <p:cBhvr additive="base">
                                        <p:cTn id="73" dur="3000" fill="hold"/>
                                        <p:tgtEl>
                                          <p:spTgt spid="50"/>
                                        </p:tgtEl>
                                        <p:attrNameLst>
                                          <p:attrName>ppt_x</p:attrName>
                                        </p:attrNameLst>
                                      </p:cBhvr>
                                      <p:tavLst>
                                        <p:tav tm="0">
                                          <p:val>
                                            <p:strVal val="1+#ppt_w/2"/>
                                          </p:val>
                                        </p:tav>
                                        <p:tav tm="100000">
                                          <p:val>
                                            <p:strVal val="#ppt_x"/>
                                          </p:val>
                                        </p:tav>
                                      </p:tavLst>
                                    </p:anim>
                                    <p:anim calcmode="lin" valueType="num">
                                      <p:cBhvr additive="base">
                                        <p:cTn id="74" dur="3000" fill="hold"/>
                                        <p:tgtEl>
                                          <p:spTgt spid="50"/>
                                        </p:tgtEl>
                                        <p:attrNameLst>
                                          <p:attrName>ppt_y</p:attrName>
                                        </p:attrNameLst>
                                      </p:cBhvr>
                                      <p:tavLst>
                                        <p:tav tm="0">
                                          <p:val>
                                            <p:strVal val="1+#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additive="base">
                                        <p:cTn id="77" dur="3000" fill="hold"/>
                                        <p:tgtEl>
                                          <p:spTgt spid="51"/>
                                        </p:tgtEl>
                                        <p:attrNameLst>
                                          <p:attrName>ppt_x</p:attrName>
                                        </p:attrNameLst>
                                      </p:cBhvr>
                                      <p:tavLst>
                                        <p:tav tm="0">
                                          <p:val>
                                            <p:strVal val="0-#ppt_w/2"/>
                                          </p:val>
                                        </p:tav>
                                        <p:tav tm="100000">
                                          <p:val>
                                            <p:strVal val="#ppt_x"/>
                                          </p:val>
                                        </p:tav>
                                      </p:tavLst>
                                    </p:anim>
                                    <p:anim calcmode="lin" valueType="num">
                                      <p:cBhvr additive="base">
                                        <p:cTn id="78" dur="3000" fill="hold"/>
                                        <p:tgtEl>
                                          <p:spTgt spid="51"/>
                                        </p:tgtEl>
                                        <p:attrNameLst>
                                          <p:attrName>ppt_y</p:attrName>
                                        </p:attrNameLst>
                                      </p:cBhvr>
                                      <p:tavLst>
                                        <p:tav tm="0">
                                          <p:val>
                                            <p:strVal val="0-#ppt_h/2"/>
                                          </p:val>
                                        </p:tav>
                                        <p:tav tm="100000">
                                          <p:val>
                                            <p:strVal val="#ppt_y"/>
                                          </p:val>
                                        </p:tav>
                                      </p:tavLst>
                                    </p:anim>
                                  </p:childTnLst>
                                </p:cTn>
                              </p:par>
                            </p:childTnLst>
                          </p:cTn>
                        </p:par>
                        <p:par>
                          <p:cTn id="79" fill="hold">
                            <p:stCondLst>
                              <p:cond delay="3000"/>
                            </p:stCondLst>
                            <p:childTnLst>
                              <p:par>
                                <p:cTn id="80" presetID="2" presetClass="exit" presetSubtype="2" fill="hold" nodeType="afterEffect">
                                  <p:stCondLst>
                                    <p:cond delay="0"/>
                                  </p:stCondLst>
                                  <p:childTnLst>
                                    <p:anim calcmode="lin" valueType="num">
                                      <p:cBhvr additive="base">
                                        <p:cTn id="81" dur="3000"/>
                                        <p:tgtEl>
                                          <p:spTgt spid="29"/>
                                        </p:tgtEl>
                                        <p:attrNameLst>
                                          <p:attrName>ppt_x</p:attrName>
                                        </p:attrNameLst>
                                      </p:cBhvr>
                                      <p:tavLst>
                                        <p:tav tm="0">
                                          <p:val>
                                            <p:strVal val="ppt_x"/>
                                          </p:val>
                                        </p:tav>
                                        <p:tav tm="100000">
                                          <p:val>
                                            <p:strVal val="1+ppt_w/2"/>
                                          </p:val>
                                        </p:tav>
                                      </p:tavLst>
                                    </p:anim>
                                    <p:anim calcmode="lin" valueType="num">
                                      <p:cBhvr additive="base">
                                        <p:cTn id="82" dur="3000"/>
                                        <p:tgtEl>
                                          <p:spTgt spid="29"/>
                                        </p:tgtEl>
                                        <p:attrNameLst>
                                          <p:attrName>ppt_y</p:attrName>
                                        </p:attrNameLst>
                                      </p:cBhvr>
                                      <p:tavLst>
                                        <p:tav tm="0">
                                          <p:val>
                                            <p:strVal val="ppt_y"/>
                                          </p:val>
                                        </p:tav>
                                        <p:tav tm="100000">
                                          <p:val>
                                            <p:strVal val="ppt_y"/>
                                          </p:val>
                                        </p:tav>
                                      </p:tavLst>
                                    </p:anim>
                                    <p:set>
                                      <p:cBhvr>
                                        <p:cTn id="83" dur="1" fill="hold">
                                          <p:stCondLst>
                                            <p:cond delay="2999"/>
                                          </p:stCondLst>
                                        </p:cTn>
                                        <p:tgtEl>
                                          <p:spTgt spid="29"/>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3000"/>
                                        <p:tgtEl>
                                          <p:spTgt spid="28"/>
                                        </p:tgtEl>
                                        <p:attrNameLst>
                                          <p:attrName>ppt_x</p:attrName>
                                        </p:attrNameLst>
                                      </p:cBhvr>
                                      <p:tavLst>
                                        <p:tav tm="0">
                                          <p:val>
                                            <p:strVal val="ppt_x"/>
                                          </p:val>
                                        </p:tav>
                                        <p:tav tm="100000">
                                          <p:val>
                                            <p:strVal val="0-ppt_w/2"/>
                                          </p:val>
                                        </p:tav>
                                      </p:tavLst>
                                    </p:anim>
                                    <p:anim calcmode="lin" valueType="num">
                                      <p:cBhvr additive="base">
                                        <p:cTn id="86" dur="3000"/>
                                        <p:tgtEl>
                                          <p:spTgt spid="28"/>
                                        </p:tgtEl>
                                        <p:attrNameLst>
                                          <p:attrName>ppt_y</p:attrName>
                                        </p:attrNameLst>
                                      </p:cBhvr>
                                      <p:tavLst>
                                        <p:tav tm="0">
                                          <p:val>
                                            <p:strVal val="ppt_y"/>
                                          </p:val>
                                        </p:tav>
                                        <p:tav tm="100000">
                                          <p:val>
                                            <p:strVal val="ppt_y"/>
                                          </p:val>
                                        </p:tav>
                                      </p:tavLst>
                                    </p:anim>
                                    <p:set>
                                      <p:cBhvr>
                                        <p:cTn id="87" dur="1" fill="hold">
                                          <p:stCondLst>
                                            <p:cond delay="2999"/>
                                          </p:stCondLst>
                                        </p:cTn>
                                        <p:tgtEl>
                                          <p:spTgt spid="28"/>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3000"/>
                                        <p:tgtEl>
                                          <p:spTgt spid="35"/>
                                        </p:tgtEl>
                                        <p:attrNameLst>
                                          <p:attrName>ppt_x</p:attrName>
                                        </p:attrNameLst>
                                      </p:cBhvr>
                                      <p:tavLst>
                                        <p:tav tm="0">
                                          <p:val>
                                            <p:strVal val="ppt_x"/>
                                          </p:val>
                                        </p:tav>
                                        <p:tav tm="100000">
                                          <p:val>
                                            <p:strVal val="0-ppt_w/2"/>
                                          </p:val>
                                        </p:tav>
                                      </p:tavLst>
                                    </p:anim>
                                    <p:anim calcmode="lin" valueType="num">
                                      <p:cBhvr additive="base">
                                        <p:cTn id="90" dur="3000"/>
                                        <p:tgtEl>
                                          <p:spTgt spid="35"/>
                                        </p:tgtEl>
                                        <p:attrNameLst>
                                          <p:attrName>ppt_y</p:attrName>
                                        </p:attrNameLst>
                                      </p:cBhvr>
                                      <p:tavLst>
                                        <p:tav tm="0">
                                          <p:val>
                                            <p:strVal val="ppt_y"/>
                                          </p:val>
                                        </p:tav>
                                        <p:tav tm="100000">
                                          <p:val>
                                            <p:strVal val="ppt_y"/>
                                          </p:val>
                                        </p:tav>
                                      </p:tavLst>
                                    </p:anim>
                                    <p:set>
                                      <p:cBhvr>
                                        <p:cTn id="91" dur="1" fill="hold">
                                          <p:stCondLst>
                                            <p:cond delay="2999"/>
                                          </p:stCondLst>
                                        </p:cTn>
                                        <p:tgtEl>
                                          <p:spTgt spid="35"/>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36"/>
                                        </p:tgtEl>
                                        <p:attrNameLst>
                                          <p:attrName>ppt_x</p:attrName>
                                        </p:attrNameLst>
                                      </p:cBhvr>
                                      <p:tavLst>
                                        <p:tav tm="0">
                                          <p:val>
                                            <p:strVal val="ppt_x"/>
                                          </p:val>
                                        </p:tav>
                                        <p:tav tm="100000">
                                          <p:val>
                                            <p:strVal val="1+ppt_w/2"/>
                                          </p:val>
                                        </p:tav>
                                      </p:tavLst>
                                    </p:anim>
                                    <p:anim calcmode="lin" valueType="num">
                                      <p:cBhvr additive="base">
                                        <p:cTn id="94" dur="3000"/>
                                        <p:tgtEl>
                                          <p:spTgt spid="36"/>
                                        </p:tgtEl>
                                        <p:attrNameLst>
                                          <p:attrName>ppt_y</p:attrName>
                                        </p:attrNameLst>
                                      </p:cBhvr>
                                      <p:tavLst>
                                        <p:tav tm="0">
                                          <p:val>
                                            <p:strVal val="ppt_y"/>
                                          </p:val>
                                        </p:tav>
                                        <p:tav tm="100000">
                                          <p:val>
                                            <p:strVal val="ppt_y"/>
                                          </p:val>
                                        </p:tav>
                                      </p:tavLst>
                                    </p:anim>
                                    <p:set>
                                      <p:cBhvr>
                                        <p:cTn id="95" dur="1" fill="hold">
                                          <p:stCondLst>
                                            <p:cond delay="2999"/>
                                          </p:stCondLst>
                                        </p:cTn>
                                        <p:tgtEl>
                                          <p:spTgt spid="3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37"/>
                                        </p:tgtEl>
                                        <p:attrNameLst>
                                          <p:attrName>ppt_x</p:attrName>
                                        </p:attrNameLst>
                                      </p:cBhvr>
                                      <p:tavLst>
                                        <p:tav tm="0">
                                          <p:val>
                                            <p:strVal val="ppt_x"/>
                                          </p:val>
                                        </p:tav>
                                        <p:tav tm="100000">
                                          <p:val>
                                            <p:strVal val="0-ppt_w/2"/>
                                          </p:val>
                                        </p:tav>
                                      </p:tavLst>
                                    </p:anim>
                                    <p:anim calcmode="lin" valueType="num">
                                      <p:cBhvr additive="base">
                                        <p:cTn id="98" dur="3000"/>
                                        <p:tgtEl>
                                          <p:spTgt spid="37"/>
                                        </p:tgtEl>
                                        <p:attrNameLst>
                                          <p:attrName>ppt_y</p:attrName>
                                        </p:attrNameLst>
                                      </p:cBhvr>
                                      <p:tavLst>
                                        <p:tav tm="0">
                                          <p:val>
                                            <p:strVal val="ppt_y"/>
                                          </p:val>
                                        </p:tav>
                                        <p:tav tm="100000">
                                          <p:val>
                                            <p:strVal val="ppt_y"/>
                                          </p:val>
                                        </p:tav>
                                      </p:tavLst>
                                    </p:anim>
                                    <p:set>
                                      <p:cBhvr>
                                        <p:cTn id="99" dur="1" fill="hold">
                                          <p:stCondLst>
                                            <p:cond delay="2999"/>
                                          </p:stCondLst>
                                        </p:cTn>
                                        <p:tgtEl>
                                          <p:spTgt spid="37"/>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38"/>
                                        </p:tgtEl>
                                        <p:attrNameLst>
                                          <p:attrName>ppt_x</p:attrName>
                                        </p:attrNameLst>
                                      </p:cBhvr>
                                      <p:tavLst>
                                        <p:tav tm="0">
                                          <p:val>
                                            <p:strVal val="ppt_x"/>
                                          </p:val>
                                        </p:tav>
                                        <p:tav tm="100000">
                                          <p:val>
                                            <p:strVal val="1+ppt_w/2"/>
                                          </p:val>
                                        </p:tav>
                                      </p:tavLst>
                                    </p:anim>
                                    <p:anim calcmode="lin" valueType="num">
                                      <p:cBhvr additive="base">
                                        <p:cTn id="102" dur="3000"/>
                                        <p:tgtEl>
                                          <p:spTgt spid="38"/>
                                        </p:tgtEl>
                                        <p:attrNameLst>
                                          <p:attrName>ppt_y</p:attrName>
                                        </p:attrNameLst>
                                      </p:cBhvr>
                                      <p:tavLst>
                                        <p:tav tm="0">
                                          <p:val>
                                            <p:strVal val="ppt_y"/>
                                          </p:val>
                                        </p:tav>
                                        <p:tav tm="100000">
                                          <p:val>
                                            <p:strVal val="ppt_y"/>
                                          </p:val>
                                        </p:tav>
                                      </p:tavLst>
                                    </p:anim>
                                    <p:set>
                                      <p:cBhvr>
                                        <p:cTn id="103" dur="1" fill="hold">
                                          <p:stCondLst>
                                            <p:cond delay="2999"/>
                                          </p:stCondLst>
                                        </p:cTn>
                                        <p:tgtEl>
                                          <p:spTgt spid="38"/>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39"/>
                                        </p:tgtEl>
                                        <p:attrNameLst>
                                          <p:attrName>ppt_x</p:attrName>
                                        </p:attrNameLst>
                                      </p:cBhvr>
                                      <p:tavLst>
                                        <p:tav tm="0">
                                          <p:val>
                                            <p:strVal val="ppt_x"/>
                                          </p:val>
                                        </p:tav>
                                        <p:tav tm="100000">
                                          <p:val>
                                            <p:strVal val="0-ppt_w/2"/>
                                          </p:val>
                                        </p:tav>
                                      </p:tavLst>
                                    </p:anim>
                                    <p:anim calcmode="lin" valueType="num">
                                      <p:cBhvr additive="base">
                                        <p:cTn id="106" dur="3000"/>
                                        <p:tgtEl>
                                          <p:spTgt spid="39"/>
                                        </p:tgtEl>
                                        <p:attrNameLst>
                                          <p:attrName>ppt_y</p:attrName>
                                        </p:attrNameLst>
                                      </p:cBhvr>
                                      <p:tavLst>
                                        <p:tav tm="0">
                                          <p:val>
                                            <p:strVal val="ppt_y"/>
                                          </p:val>
                                        </p:tav>
                                        <p:tav tm="100000">
                                          <p:val>
                                            <p:strVal val="ppt_y"/>
                                          </p:val>
                                        </p:tav>
                                      </p:tavLst>
                                    </p:anim>
                                    <p:set>
                                      <p:cBhvr>
                                        <p:cTn id="107" dur="1" fill="hold">
                                          <p:stCondLst>
                                            <p:cond delay="2999"/>
                                          </p:stCondLst>
                                        </p:cTn>
                                        <p:tgtEl>
                                          <p:spTgt spid="39"/>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40"/>
                                        </p:tgtEl>
                                        <p:attrNameLst>
                                          <p:attrName>ppt_x</p:attrName>
                                        </p:attrNameLst>
                                      </p:cBhvr>
                                      <p:tavLst>
                                        <p:tav tm="0">
                                          <p:val>
                                            <p:strVal val="ppt_x"/>
                                          </p:val>
                                        </p:tav>
                                        <p:tav tm="100000">
                                          <p:val>
                                            <p:strVal val="1+ppt_w/2"/>
                                          </p:val>
                                        </p:tav>
                                      </p:tavLst>
                                    </p:anim>
                                    <p:anim calcmode="lin" valueType="num">
                                      <p:cBhvr additive="base">
                                        <p:cTn id="110" dur="3000"/>
                                        <p:tgtEl>
                                          <p:spTgt spid="40"/>
                                        </p:tgtEl>
                                        <p:attrNameLst>
                                          <p:attrName>ppt_y</p:attrName>
                                        </p:attrNameLst>
                                      </p:cBhvr>
                                      <p:tavLst>
                                        <p:tav tm="0">
                                          <p:val>
                                            <p:strVal val="ppt_y"/>
                                          </p:val>
                                        </p:tav>
                                        <p:tav tm="100000">
                                          <p:val>
                                            <p:strVal val="ppt_y"/>
                                          </p:val>
                                        </p:tav>
                                      </p:tavLst>
                                    </p:anim>
                                    <p:set>
                                      <p:cBhvr>
                                        <p:cTn id="111" dur="1" fill="hold">
                                          <p:stCondLst>
                                            <p:cond delay="2999"/>
                                          </p:stCondLst>
                                        </p:cTn>
                                        <p:tgtEl>
                                          <p:spTgt spid="40"/>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41"/>
                                        </p:tgtEl>
                                        <p:attrNameLst>
                                          <p:attrName>ppt_x</p:attrName>
                                        </p:attrNameLst>
                                      </p:cBhvr>
                                      <p:tavLst>
                                        <p:tav tm="0">
                                          <p:val>
                                            <p:strVal val="ppt_x"/>
                                          </p:val>
                                        </p:tav>
                                        <p:tav tm="100000">
                                          <p:val>
                                            <p:strVal val="0-ppt_w/2"/>
                                          </p:val>
                                        </p:tav>
                                      </p:tavLst>
                                    </p:anim>
                                    <p:anim calcmode="lin" valueType="num">
                                      <p:cBhvr additive="base">
                                        <p:cTn id="114" dur="3000"/>
                                        <p:tgtEl>
                                          <p:spTgt spid="41"/>
                                        </p:tgtEl>
                                        <p:attrNameLst>
                                          <p:attrName>ppt_y</p:attrName>
                                        </p:attrNameLst>
                                      </p:cBhvr>
                                      <p:tavLst>
                                        <p:tav tm="0">
                                          <p:val>
                                            <p:strVal val="ppt_y"/>
                                          </p:val>
                                        </p:tav>
                                        <p:tav tm="100000">
                                          <p:val>
                                            <p:strVal val="ppt_y"/>
                                          </p:val>
                                        </p:tav>
                                      </p:tavLst>
                                    </p:anim>
                                    <p:set>
                                      <p:cBhvr>
                                        <p:cTn id="115" dur="1" fill="hold">
                                          <p:stCondLst>
                                            <p:cond delay="2999"/>
                                          </p:stCondLst>
                                        </p:cTn>
                                        <p:tgtEl>
                                          <p:spTgt spid="41"/>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42"/>
                                        </p:tgtEl>
                                        <p:attrNameLst>
                                          <p:attrName>ppt_x</p:attrName>
                                        </p:attrNameLst>
                                      </p:cBhvr>
                                      <p:tavLst>
                                        <p:tav tm="0">
                                          <p:val>
                                            <p:strVal val="ppt_x"/>
                                          </p:val>
                                        </p:tav>
                                        <p:tav tm="100000">
                                          <p:val>
                                            <p:strVal val="1+ppt_w/2"/>
                                          </p:val>
                                        </p:tav>
                                      </p:tavLst>
                                    </p:anim>
                                    <p:anim calcmode="lin" valueType="num">
                                      <p:cBhvr additive="base">
                                        <p:cTn id="118" dur="3000"/>
                                        <p:tgtEl>
                                          <p:spTgt spid="42"/>
                                        </p:tgtEl>
                                        <p:attrNameLst>
                                          <p:attrName>ppt_y</p:attrName>
                                        </p:attrNameLst>
                                      </p:cBhvr>
                                      <p:tavLst>
                                        <p:tav tm="0">
                                          <p:val>
                                            <p:strVal val="ppt_y"/>
                                          </p:val>
                                        </p:tav>
                                        <p:tav tm="100000">
                                          <p:val>
                                            <p:strVal val="ppt_y"/>
                                          </p:val>
                                        </p:tav>
                                      </p:tavLst>
                                    </p:anim>
                                    <p:set>
                                      <p:cBhvr>
                                        <p:cTn id="119" dur="1" fill="hold">
                                          <p:stCondLst>
                                            <p:cond delay="2999"/>
                                          </p:stCondLst>
                                        </p:cTn>
                                        <p:tgtEl>
                                          <p:spTgt spid="42"/>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43"/>
                                        </p:tgtEl>
                                        <p:attrNameLst>
                                          <p:attrName>ppt_x</p:attrName>
                                        </p:attrNameLst>
                                      </p:cBhvr>
                                      <p:tavLst>
                                        <p:tav tm="0">
                                          <p:val>
                                            <p:strVal val="ppt_x"/>
                                          </p:val>
                                        </p:tav>
                                        <p:tav tm="100000">
                                          <p:val>
                                            <p:strVal val="0-ppt_w/2"/>
                                          </p:val>
                                        </p:tav>
                                      </p:tavLst>
                                    </p:anim>
                                    <p:anim calcmode="lin" valueType="num">
                                      <p:cBhvr additive="base">
                                        <p:cTn id="122" dur="3000"/>
                                        <p:tgtEl>
                                          <p:spTgt spid="43"/>
                                        </p:tgtEl>
                                        <p:attrNameLst>
                                          <p:attrName>ppt_y</p:attrName>
                                        </p:attrNameLst>
                                      </p:cBhvr>
                                      <p:tavLst>
                                        <p:tav tm="0">
                                          <p:val>
                                            <p:strVal val="ppt_y"/>
                                          </p:val>
                                        </p:tav>
                                        <p:tav tm="100000">
                                          <p:val>
                                            <p:strVal val="ppt_y"/>
                                          </p:val>
                                        </p:tav>
                                      </p:tavLst>
                                    </p:anim>
                                    <p:set>
                                      <p:cBhvr>
                                        <p:cTn id="123" dur="1" fill="hold">
                                          <p:stCondLst>
                                            <p:cond delay="2999"/>
                                          </p:stCondLst>
                                        </p:cTn>
                                        <p:tgtEl>
                                          <p:spTgt spid="4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44"/>
                                        </p:tgtEl>
                                        <p:attrNameLst>
                                          <p:attrName>ppt_x</p:attrName>
                                        </p:attrNameLst>
                                      </p:cBhvr>
                                      <p:tavLst>
                                        <p:tav tm="0">
                                          <p:val>
                                            <p:strVal val="ppt_x"/>
                                          </p:val>
                                        </p:tav>
                                        <p:tav tm="100000">
                                          <p:val>
                                            <p:strVal val="1+ppt_w/2"/>
                                          </p:val>
                                        </p:tav>
                                      </p:tavLst>
                                    </p:anim>
                                    <p:anim calcmode="lin" valueType="num">
                                      <p:cBhvr additive="base">
                                        <p:cTn id="126" dur="3000"/>
                                        <p:tgtEl>
                                          <p:spTgt spid="44"/>
                                        </p:tgtEl>
                                        <p:attrNameLst>
                                          <p:attrName>ppt_y</p:attrName>
                                        </p:attrNameLst>
                                      </p:cBhvr>
                                      <p:tavLst>
                                        <p:tav tm="0">
                                          <p:val>
                                            <p:strVal val="ppt_y"/>
                                          </p:val>
                                        </p:tav>
                                        <p:tav tm="100000">
                                          <p:val>
                                            <p:strVal val="ppt_y"/>
                                          </p:val>
                                        </p:tav>
                                      </p:tavLst>
                                    </p:anim>
                                    <p:set>
                                      <p:cBhvr>
                                        <p:cTn id="127" dur="1" fill="hold">
                                          <p:stCondLst>
                                            <p:cond delay="2999"/>
                                          </p:stCondLst>
                                        </p:cTn>
                                        <p:tgtEl>
                                          <p:spTgt spid="4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45"/>
                                        </p:tgtEl>
                                        <p:attrNameLst>
                                          <p:attrName>ppt_x</p:attrName>
                                        </p:attrNameLst>
                                      </p:cBhvr>
                                      <p:tavLst>
                                        <p:tav tm="0">
                                          <p:val>
                                            <p:strVal val="ppt_x"/>
                                          </p:val>
                                        </p:tav>
                                        <p:tav tm="100000">
                                          <p:val>
                                            <p:strVal val="0-ppt_w/2"/>
                                          </p:val>
                                        </p:tav>
                                      </p:tavLst>
                                    </p:anim>
                                    <p:anim calcmode="lin" valueType="num">
                                      <p:cBhvr additive="base">
                                        <p:cTn id="130" dur="3000"/>
                                        <p:tgtEl>
                                          <p:spTgt spid="45"/>
                                        </p:tgtEl>
                                        <p:attrNameLst>
                                          <p:attrName>ppt_y</p:attrName>
                                        </p:attrNameLst>
                                      </p:cBhvr>
                                      <p:tavLst>
                                        <p:tav tm="0">
                                          <p:val>
                                            <p:strVal val="ppt_y"/>
                                          </p:val>
                                        </p:tav>
                                        <p:tav tm="100000">
                                          <p:val>
                                            <p:strVal val="ppt_y"/>
                                          </p:val>
                                        </p:tav>
                                      </p:tavLst>
                                    </p:anim>
                                    <p:set>
                                      <p:cBhvr>
                                        <p:cTn id="131" dur="1" fill="hold">
                                          <p:stCondLst>
                                            <p:cond delay="2999"/>
                                          </p:stCondLst>
                                        </p:cTn>
                                        <p:tgtEl>
                                          <p:spTgt spid="45"/>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000"/>
                                        <p:tgtEl>
                                          <p:spTgt spid="46"/>
                                        </p:tgtEl>
                                        <p:attrNameLst>
                                          <p:attrName>ppt_x</p:attrName>
                                        </p:attrNameLst>
                                      </p:cBhvr>
                                      <p:tavLst>
                                        <p:tav tm="0">
                                          <p:val>
                                            <p:strVal val="ppt_x"/>
                                          </p:val>
                                        </p:tav>
                                        <p:tav tm="100000">
                                          <p:val>
                                            <p:strVal val="1+ppt_w/2"/>
                                          </p:val>
                                        </p:tav>
                                      </p:tavLst>
                                    </p:anim>
                                    <p:anim calcmode="lin" valueType="num">
                                      <p:cBhvr additive="base">
                                        <p:cTn id="134" dur="3000"/>
                                        <p:tgtEl>
                                          <p:spTgt spid="46"/>
                                        </p:tgtEl>
                                        <p:attrNameLst>
                                          <p:attrName>ppt_y</p:attrName>
                                        </p:attrNameLst>
                                      </p:cBhvr>
                                      <p:tavLst>
                                        <p:tav tm="0">
                                          <p:val>
                                            <p:strVal val="ppt_y"/>
                                          </p:val>
                                        </p:tav>
                                        <p:tav tm="100000">
                                          <p:val>
                                            <p:strVal val="ppt_y"/>
                                          </p:val>
                                        </p:tav>
                                      </p:tavLst>
                                    </p:anim>
                                    <p:set>
                                      <p:cBhvr>
                                        <p:cTn id="135" dur="1" fill="hold">
                                          <p:stCondLst>
                                            <p:cond delay="2999"/>
                                          </p:stCondLst>
                                        </p:cTn>
                                        <p:tgtEl>
                                          <p:spTgt spid="4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47"/>
                                        </p:tgtEl>
                                        <p:attrNameLst>
                                          <p:attrName>ppt_x</p:attrName>
                                        </p:attrNameLst>
                                      </p:cBhvr>
                                      <p:tavLst>
                                        <p:tav tm="0">
                                          <p:val>
                                            <p:strVal val="ppt_x"/>
                                          </p:val>
                                        </p:tav>
                                        <p:tav tm="100000">
                                          <p:val>
                                            <p:strVal val="0-ppt_w/2"/>
                                          </p:val>
                                        </p:tav>
                                      </p:tavLst>
                                    </p:anim>
                                    <p:anim calcmode="lin" valueType="num">
                                      <p:cBhvr additive="base">
                                        <p:cTn id="138" dur="3000"/>
                                        <p:tgtEl>
                                          <p:spTgt spid="47"/>
                                        </p:tgtEl>
                                        <p:attrNameLst>
                                          <p:attrName>ppt_y</p:attrName>
                                        </p:attrNameLst>
                                      </p:cBhvr>
                                      <p:tavLst>
                                        <p:tav tm="0">
                                          <p:val>
                                            <p:strVal val="ppt_y"/>
                                          </p:val>
                                        </p:tav>
                                        <p:tav tm="100000">
                                          <p:val>
                                            <p:strVal val="ppt_y"/>
                                          </p:val>
                                        </p:tav>
                                      </p:tavLst>
                                    </p:anim>
                                    <p:set>
                                      <p:cBhvr>
                                        <p:cTn id="139" dur="1" fill="hold">
                                          <p:stCondLst>
                                            <p:cond delay="2999"/>
                                          </p:stCondLst>
                                        </p:cTn>
                                        <p:tgtEl>
                                          <p:spTgt spid="47"/>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000"/>
                                        <p:tgtEl>
                                          <p:spTgt spid="48"/>
                                        </p:tgtEl>
                                        <p:attrNameLst>
                                          <p:attrName>ppt_x</p:attrName>
                                        </p:attrNameLst>
                                      </p:cBhvr>
                                      <p:tavLst>
                                        <p:tav tm="0">
                                          <p:val>
                                            <p:strVal val="ppt_x"/>
                                          </p:val>
                                        </p:tav>
                                        <p:tav tm="100000">
                                          <p:val>
                                            <p:strVal val="1+ppt_w/2"/>
                                          </p:val>
                                        </p:tav>
                                      </p:tavLst>
                                    </p:anim>
                                    <p:anim calcmode="lin" valueType="num">
                                      <p:cBhvr additive="base">
                                        <p:cTn id="142" dur="3000"/>
                                        <p:tgtEl>
                                          <p:spTgt spid="48"/>
                                        </p:tgtEl>
                                        <p:attrNameLst>
                                          <p:attrName>ppt_y</p:attrName>
                                        </p:attrNameLst>
                                      </p:cBhvr>
                                      <p:tavLst>
                                        <p:tav tm="0">
                                          <p:val>
                                            <p:strVal val="ppt_y"/>
                                          </p:val>
                                        </p:tav>
                                        <p:tav tm="100000">
                                          <p:val>
                                            <p:strVal val="ppt_y"/>
                                          </p:val>
                                        </p:tav>
                                      </p:tavLst>
                                    </p:anim>
                                    <p:set>
                                      <p:cBhvr>
                                        <p:cTn id="143" dur="1" fill="hold">
                                          <p:stCondLst>
                                            <p:cond delay="2999"/>
                                          </p:stCondLst>
                                        </p:cTn>
                                        <p:tgtEl>
                                          <p:spTgt spid="4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49"/>
                                        </p:tgtEl>
                                        <p:attrNameLst>
                                          <p:attrName>ppt_x</p:attrName>
                                        </p:attrNameLst>
                                      </p:cBhvr>
                                      <p:tavLst>
                                        <p:tav tm="0">
                                          <p:val>
                                            <p:strVal val="ppt_x"/>
                                          </p:val>
                                        </p:tav>
                                        <p:tav tm="100000">
                                          <p:val>
                                            <p:strVal val="0-ppt_w/2"/>
                                          </p:val>
                                        </p:tav>
                                      </p:tavLst>
                                    </p:anim>
                                    <p:anim calcmode="lin" valueType="num">
                                      <p:cBhvr additive="base">
                                        <p:cTn id="146" dur="3000"/>
                                        <p:tgtEl>
                                          <p:spTgt spid="49"/>
                                        </p:tgtEl>
                                        <p:attrNameLst>
                                          <p:attrName>ppt_y</p:attrName>
                                        </p:attrNameLst>
                                      </p:cBhvr>
                                      <p:tavLst>
                                        <p:tav tm="0">
                                          <p:val>
                                            <p:strVal val="ppt_y"/>
                                          </p:val>
                                        </p:tav>
                                        <p:tav tm="100000">
                                          <p:val>
                                            <p:strVal val="ppt_y"/>
                                          </p:val>
                                        </p:tav>
                                      </p:tavLst>
                                    </p:anim>
                                    <p:set>
                                      <p:cBhvr>
                                        <p:cTn id="147" dur="1" fill="hold">
                                          <p:stCondLst>
                                            <p:cond delay="2999"/>
                                          </p:stCondLst>
                                        </p:cTn>
                                        <p:tgtEl>
                                          <p:spTgt spid="49"/>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000"/>
                                        <p:tgtEl>
                                          <p:spTgt spid="50"/>
                                        </p:tgtEl>
                                        <p:attrNameLst>
                                          <p:attrName>ppt_x</p:attrName>
                                        </p:attrNameLst>
                                      </p:cBhvr>
                                      <p:tavLst>
                                        <p:tav tm="0">
                                          <p:val>
                                            <p:strVal val="ppt_x"/>
                                          </p:val>
                                        </p:tav>
                                        <p:tav tm="100000">
                                          <p:val>
                                            <p:strVal val="1+ppt_w/2"/>
                                          </p:val>
                                        </p:tav>
                                      </p:tavLst>
                                    </p:anim>
                                    <p:anim calcmode="lin" valueType="num">
                                      <p:cBhvr additive="base">
                                        <p:cTn id="150" dur="3000"/>
                                        <p:tgtEl>
                                          <p:spTgt spid="50"/>
                                        </p:tgtEl>
                                        <p:attrNameLst>
                                          <p:attrName>ppt_y</p:attrName>
                                        </p:attrNameLst>
                                      </p:cBhvr>
                                      <p:tavLst>
                                        <p:tav tm="0">
                                          <p:val>
                                            <p:strVal val="ppt_y"/>
                                          </p:val>
                                        </p:tav>
                                        <p:tav tm="100000">
                                          <p:val>
                                            <p:strVal val="ppt_y"/>
                                          </p:val>
                                        </p:tav>
                                      </p:tavLst>
                                    </p:anim>
                                    <p:set>
                                      <p:cBhvr>
                                        <p:cTn id="151" dur="1" fill="hold">
                                          <p:stCondLst>
                                            <p:cond delay="2999"/>
                                          </p:stCondLst>
                                        </p:cTn>
                                        <p:tgtEl>
                                          <p:spTgt spid="5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51"/>
                                        </p:tgtEl>
                                        <p:attrNameLst>
                                          <p:attrName>ppt_x</p:attrName>
                                        </p:attrNameLst>
                                      </p:cBhvr>
                                      <p:tavLst>
                                        <p:tav tm="0">
                                          <p:val>
                                            <p:strVal val="ppt_x"/>
                                          </p:val>
                                        </p:tav>
                                        <p:tav tm="100000">
                                          <p:val>
                                            <p:strVal val="0-ppt_w/2"/>
                                          </p:val>
                                        </p:tav>
                                      </p:tavLst>
                                    </p:anim>
                                    <p:anim calcmode="lin" valueType="num">
                                      <p:cBhvr additive="base">
                                        <p:cTn id="154" dur="3000"/>
                                        <p:tgtEl>
                                          <p:spTgt spid="51"/>
                                        </p:tgtEl>
                                        <p:attrNameLst>
                                          <p:attrName>ppt_y</p:attrName>
                                        </p:attrNameLst>
                                      </p:cBhvr>
                                      <p:tavLst>
                                        <p:tav tm="0">
                                          <p:val>
                                            <p:strVal val="ppt_y"/>
                                          </p:val>
                                        </p:tav>
                                        <p:tav tm="100000">
                                          <p:val>
                                            <p:strVal val="ppt_y"/>
                                          </p:val>
                                        </p:tav>
                                      </p:tavLst>
                                    </p:anim>
                                    <p:set>
                                      <p:cBhvr>
                                        <p:cTn id="155" dur="1" fill="hold">
                                          <p:stCondLst>
                                            <p:cond delay="2999"/>
                                          </p:stCondLst>
                                        </p:cTn>
                                        <p:tgtEl>
                                          <p:spTgt spid="51"/>
                                        </p:tgtEl>
                                        <p:attrNameLst>
                                          <p:attrName>style.visibility</p:attrName>
                                        </p:attrNameLst>
                                      </p:cBhvr>
                                      <p:to>
                                        <p:strVal val="hidden"/>
                                      </p:to>
                                    </p:set>
                                  </p:childTnLst>
                                </p:cTn>
                              </p:par>
                              <p:par>
                                <p:cTn id="156" presetID="23" presetClass="entr" presetSubtype="272"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p:cTn id="158" dur="3000" fill="hold"/>
                                        <p:tgtEl>
                                          <p:spTgt spid="3"/>
                                        </p:tgtEl>
                                        <p:attrNameLst>
                                          <p:attrName>ppt_w</p:attrName>
                                        </p:attrNameLst>
                                      </p:cBhvr>
                                      <p:tavLst>
                                        <p:tav tm="0">
                                          <p:val>
                                            <p:strVal val="2/3*#ppt_w"/>
                                          </p:val>
                                        </p:tav>
                                        <p:tav tm="100000">
                                          <p:val>
                                            <p:strVal val="#ppt_w"/>
                                          </p:val>
                                        </p:tav>
                                      </p:tavLst>
                                    </p:anim>
                                    <p:anim calcmode="lin" valueType="num">
                                      <p:cBhvr>
                                        <p:cTn id="159" dur="3000" fill="hold"/>
                                        <p:tgtEl>
                                          <p:spTgt spid="3"/>
                                        </p:tgtEl>
                                        <p:attrNameLst>
                                          <p:attrName>ppt_h</p:attrName>
                                        </p:attrNameLst>
                                      </p:cBhvr>
                                      <p:tavLst>
                                        <p:tav tm="0">
                                          <p:val>
                                            <p:strVal val="2/3*#ppt_h"/>
                                          </p:val>
                                        </p:tav>
                                        <p:tav tm="100000">
                                          <p:val>
                                            <p:strVal val="#ppt_h"/>
                                          </p:val>
                                        </p:tav>
                                      </p:tavLst>
                                    </p:anim>
                                  </p:childTnLst>
                                </p:cTn>
                              </p:par>
                              <p:par>
                                <p:cTn id="160" presetID="4" presetClass="entr" presetSubtype="32"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box(out)">
                                      <p:cBhvr>
                                        <p:cTn id="162" dur="3000"/>
                                        <p:tgtEl>
                                          <p:spTgt spid="3"/>
                                        </p:tgtEl>
                                      </p:cBhvr>
                                    </p:animEffect>
                                  </p:childTnLst>
                                </p:cTn>
                              </p:par>
                            </p:childTnLst>
                          </p:cTn>
                        </p:par>
                        <p:par>
                          <p:cTn id="163" fill="hold">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22"/>
                                        </p:tgtEl>
                                        <p:attrNameLst>
                                          <p:attrName>style.visibility</p:attrName>
                                        </p:attrNameLst>
                                      </p:cBhvr>
                                      <p:to>
                                        <p:strVal val="visible"/>
                                      </p:to>
                                    </p:set>
                                    <p:animEffect transition="in" filter="fade">
                                      <p:cBhvr>
                                        <p:cTn id="166" dur="1000"/>
                                        <p:tgtEl>
                                          <p:spTgt spid="22"/>
                                        </p:tgtEl>
                                      </p:cBhvr>
                                    </p:animEffect>
                                    <p:anim calcmode="lin" valueType="num">
                                      <p:cBhvr>
                                        <p:cTn id="167" dur="1000" fill="hold"/>
                                        <p:tgtEl>
                                          <p:spTgt spid="22"/>
                                        </p:tgtEl>
                                        <p:attrNameLst>
                                          <p:attrName>ppt_x</p:attrName>
                                        </p:attrNameLst>
                                      </p:cBhvr>
                                      <p:tavLst>
                                        <p:tav tm="0">
                                          <p:val>
                                            <p:strVal val="#ppt_x-.1"/>
                                          </p:val>
                                        </p:tav>
                                        <p:tav tm="100000">
                                          <p:val>
                                            <p:strVal val="#ppt_x"/>
                                          </p:val>
                                        </p:tav>
                                      </p:tavLst>
                                    </p:anim>
                                    <p:anim calcmode="lin" valueType="num">
                                      <p:cBhvr>
                                        <p:cTn id="168"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114660"/>
            <a:ext cx="9144000" cy="5732859"/>
          </a:xfrm>
          <a:prstGeom prst="rect">
            <a:avLst/>
          </a:prstGeom>
          <a:noFill/>
          <a:ln w="9525">
            <a:noFill/>
            <a:miter lim="800000"/>
            <a:headEnd/>
            <a:tailEnd/>
          </a:ln>
        </p:spPr>
      </p:pic>
      <p:sp>
        <p:nvSpPr>
          <p:cNvPr id="5" name="4 Luna"/>
          <p:cNvSpPr/>
          <p:nvPr/>
        </p:nvSpPr>
        <p:spPr>
          <a:xfrm>
            <a:off x="857250" y="0"/>
            <a:ext cx="3786188" cy="5143500"/>
          </a:xfrm>
          <a:prstGeom prst="moon">
            <a:avLst>
              <a:gd name="adj" fmla="val 16316"/>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Luna"/>
          <p:cNvSpPr/>
          <p:nvPr/>
        </p:nvSpPr>
        <p:spPr>
          <a:xfrm flipH="1">
            <a:off x="4572000" y="0"/>
            <a:ext cx="3571875" cy="5143500"/>
          </a:xfrm>
          <a:prstGeom prst="moon">
            <a:avLst>
              <a:gd name="adj" fmla="val 16468"/>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Luna"/>
          <p:cNvSpPr/>
          <p:nvPr/>
        </p:nvSpPr>
        <p:spPr>
          <a:xfrm>
            <a:off x="1643063" y="696913"/>
            <a:ext cx="2786062" cy="3911600"/>
          </a:xfrm>
          <a:prstGeom prst="moon">
            <a:avLst>
              <a:gd name="adj" fmla="val 16316"/>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flipH="1">
            <a:off x="4572000" y="642938"/>
            <a:ext cx="2776538" cy="3965575"/>
          </a:xfrm>
          <a:prstGeom prst="moon">
            <a:avLst>
              <a:gd name="adj" fmla="val 16316"/>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Luna"/>
          <p:cNvSpPr/>
          <p:nvPr/>
        </p:nvSpPr>
        <p:spPr>
          <a:xfrm>
            <a:off x="2286000" y="1179513"/>
            <a:ext cx="2286000" cy="3000375"/>
          </a:xfrm>
          <a:prstGeom prst="moon">
            <a:avLst>
              <a:gd name="adj" fmla="val 16316"/>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Luna"/>
          <p:cNvSpPr/>
          <p:nvPr/>
        </p:nvSpPr>
        <p:spPr>
          <a:xfrm flipH="1">
            <a:off x="4500563" y="1179513"/>
            <a:ext cx="2143125" cy="3000375"/>
          </a:xfrm>
          <a:prstGeom prst="moon">
            <a:avLst>
              <a:gd name="adj" fmla="val 16316"/>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a:off x="2857500" y="1608138"/>
            <a:ext cx="1857375" cy="2249487"/>
          </a:xfrm>
          <a:prstGeom prst="moon">
            <a:avLst>
              <a:gd name="adj" fmla="val 21499"/>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flipH="1">
            <a:off x="4429125" y="1608138"/>
            <a:ext cx="1714500" cy="2249487"/>
          </a:xfrm>
          <a:prstGeom prst="moon">
            <a:avLst>
              <a:gd name="adj" fmla="val 22378"/>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una"/>
          <p:cNvSpPr/>
          <p:nvPr/>
        </p:nvSpPr>
        <p:spPr>
          <a:xfrm>
            <a:off x="3500438" y="1982788"/>
            <a:ext cx="1143000" cy="1446212"/>
          </a:xfrm>
          <a:prstGeom prst="moon">
            <a:avLst>
              <a:gd name="adj" fmla="val 25709"/>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una"/>
          <p:cNvSpPr/>
          <p:nvPr/>
        </p:nvSpPr>
        <p:spPr>
          <a:xfrm flipH="1">
            <a:off x="4500563" y="1982788"/>
            <a:ext cx="1071562" cy="1446212"/>
          </a:xfrm>
          <a:prstGeom prst="moon">
            <a:avLst>
              <a:gd name="adj" fmla="val 25709"/>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539552" y="3795886"/>
            <a:ext cx="842493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Según hemos podido enterarnos, el desfile comenzará a las 11:00 en la Plaza de Cuzco. Recorrerá el Paseo de la Castellana hasta la Plaza San Juan de la Cruz, donde finalizará. La Tribuna Real está instalada en la Plaza de Lima, es decir, frente al Estadio Santiago Bernabéu.</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2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2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2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2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2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2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2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2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2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anim calcmode="lin" valueType="num">
                                      <p:cBhvr>
                                        <p:cTn id="39" dur="2000" fill="hold"/>
                                        <p:tgtEl>
                                          <p:spTgt spid="5"/>
                                        </p:tgtEl>
                                        <p:attrNameLst>
                                          <p:attrName>ppt_x</p:attrName>
                                        </p:attrNameLst>
                                      </p:cBhvr>
                                      <p:tavLst>
                                        <p:tav tm="0">
                                          <p:val>
                                            <p:fltVal val="0.5"/>
                                          </p:val>
                                        </p:tav>
                                        <p:tav tm="100000">
                                          <p:val>
                                            <p:strVal val="#ppt_x"/>
                                          </p:val>
                                        </p:tav>
                                      </p:tavLst>
                                    </p:anim>
                                    <p:anim calcmode="lin" valueType="num">
                                      <p:cBhvr>
                                        <p:cTn id="40" dur="2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fltVal val="0"/>
                                          </p:val>
                                        </p:tav>
                                        <p:tav tm="100000">
                                          <p:val>
                                            <p:strVal val="#ppt_h"/>
                                          </p:val>
                                        </p:tav>
                                      </p:tavLst>
                                    </p:anim>
                                    <p:anim calcmode="lin" valueType="num">
                                      <p:cBhvr>
                                        <p:cTn id="45" dur="2000" fill="hold"/>
                                        <p:tgtEl>
                                          <p:spTgt spid="6"/>
                                        </p:tgtEl>
                                        <p:attrNameLst>
                                          <p:attrName>ppt_x</p:attrName>
                                        </p:attrNameLst>
                                      </p:cBhvr>
                                      <p:tavLst>
                                        <p:tav tm="0">
                                          <p:val>
                                            <p:fltVal val="0.5"/>
                                          </p:val>
                                        </p:tav>
                                        <p:tav tm="100000">
                                          <p:val>
                                            <p:strVal val="#ppt_x"/>
                                          </p:val>
                                        </p:tav>
                                      </p:tavLst>
                                    </p:anim>
                                    <p:anim calcmode="lin" valueType="num">
                                      <p:cBhvr>
                                        <p:cTn id="46" dur="2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2000" fill="hold"/>
                                        <p:tgtEl>
                                          <p:spTgt spid="7"/>
                                        </p:tgtEl>
                                        <p:attrNameLst>
                                          <p:attrName>ppt_w</p:attrName>
                                        </p:attrNameLst>
                                      </p:cBhvr>
                                      <p:tavLst>
                                        <p:tav tm="0">
                                          <p:val>
                                            <p:fltVal val="0"/>
                                          </p:val>
                                        </p:tav>
                                        <p:tav tm="100000">
                                          <p:val>
                                            <p:strVal val="#ppt_w"/>
                                          </p:val>
                                        </p:tav>
                                      </p:tavLst>
                                    </p:anim>
                                    <p:anim calcmode="lin" valueType="num">
                                      <p:cBhvr>
                                        <p:cTn id="50" dur="2000" fill="hold"/>
                                        <p:tgtEl>
                                          <p:spTgt spid="7"/>
                                        </p:tgtEl>
                                        <p:attrNameLst>
                                          <p:attrName>ppt_h</p:attrName>
                                        </p:attrNameLst>
                                      </p:cBhvr>
                                      <p:tavLst>
                                        <p:tav tm="0">
                                          <p:val>
                                            <p:fltVal val="0"/>
                                          </p:val>
                                        </p:tav>
                                        <p:tav tm="100000">
                                          <p:val>
                                            <p:strVal val="#ppt_h"/>
                                          </p:val>
                                        </p:tav>
                                      </p:tavLst>
                                    </p:anim>
                                    <p:anim calcmode="lin" valueType="num">
                                      <p:cBhvr>
                                        <p:cTn id="51" dur="2000" fill="hold"/>
                                        <p:tgtEl>
                                          <p:spTgt spid="7"/>
                                        </p:tgtEl>
                                        <p:attrNameLst>
                                          <p:attrName>ppt_x</p:attrName>
                                        </p:attrNameLst>
                                      </p:cBhvr>
                                      <p:tavLst>
                                        <p:tav tm="0">
                                          <p:val>
                                            <p:fltVal val="0.5"/>
                                          </p:val>
                                        </p:tav>
                                        <p:tav tm="100000">
                                          <p:val>
                                            <p:strVal val="#ppt_x"/>
                                          </p:val>
                                        </p:tav>
                                      </p:tavLst>
                                    </p:anim>
                                    <p:anim calcmode="lin" valueType="num">
                                      <p:cBhvr>
                                        <p:cTn id="52" dur="2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2000" fill="hold"/>
                                        <p:tgtEl>
                                          <p:spTgt spid="8"/>
                                        </p:tgtEl>
                                        <p:attrNameLst>
                                          <p:attrName>ppt_w</p:attrName>
                                        </p:attrNameLst>
                                      </p:cBhvr>
                                      <p:tavLst>
                                        <p:tav tm="0">
                                          <p:val>
                                            <p:fltVal val="0"/>
                                          </p:val>
                                        </p:tav>
                                        <p:tav tm="100000">
                                          <p:val>
                                            <p:strVal val="#ppt_w"/>
                                          </p:val>
                                        </p:tav>
                                      </p:tavLst>
                                    </p:anim>
                                    <p:anim calcmode="lin" valueType="num">
                                      <p:cBhvr>
                                        <p:cTn id="56" dur="2000" fill="hold"/>
                                        <p:tgtEl>
                                          <p:spTgt spid="8"/>
                                        </p:tgtEl>
                                        <p:attrNameLst>
                                          <p:attrName>ppt_h</p:attrName>
                                        </p:attrNameLst>
                                      </p:cBhvr>
                                      <p:tavLst>
                                        <p:tav tm="0">
                                          <p:val>
                                            <p:fltVal val="0"/>
                                          </p:val>
                                        </p:tav>
                                        <p:tav tm="100000">
                                          <p:val>
                                            <p:strVal val="#ppt_h"/>
                                          </p:val>
                                        </p:tav>
                                      </p:tavLst>
                                    </p:anim>
                                    <p:anim calcmode="lin" valueType="num">
                                      <p:cBhvr>
                                        <p:cTn id="57" dur="2000" fill="hold"/>
                                        <p:tgtEl>
                                          <p:spTgt spid="8"/>
                                        </p:tgtEl>
                                        <p:attrNameLst>
                                          <p:attrName>ppt_x</p:attrName>
                                        </p:attrNameLst>
                                      </p:cBhvr>
                                      <p:tavLst>
                                        <p:tav tm="0">
                                          <p:val>
                                            <p:fltVal val="0.5"/>
                                          </p:val>
                                        </p:tav>
                                        <p:tav tm="100000">
                                          <p:val>
                                            <p:strVal val="#ppt_x"/>
                                          </p:val>
                                        </p:tav>
                                      </p:tavLst>
                                    </p:anim>
                                    <p:anim calcmode="lin" valueType="num">
                                      <p:cBhvr>
                                        <p:cTn id="58" dur="2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p:val>
                                            <p:fltVal val="0"/>
                                          </p:val>
                                        </p:tav>
                                        <p:tav tm="100000">
                                          <p:val>
                                            <p:strVal val="#ppt_w"/>
                                          </p:val>
                                        </p:tav>
                                      </p:tavLst>
                                    </p:anim>
                                    <p:anim calcmode="lin" valueType="num">
                                      <p:cBhvr>
                                        <p:cTn id="62" dur="2000" fill="hold"/>
                                        <p:tgtEl>
                                          <p:spTgt spid="9"/>
                                        </p:tgtEl>
                                        <p:attrNameLst>
                                          <p:attrName>ppt_h</p:attrName>
                                        </p:attrNameLst>
                                      </p:cBhvr>
                                      <p:tavLst>
                                        <p:tav tm="0">
                                          <p:val>
                                            <p:fltVal val="0"/>
                                          </p:val>
                                        </p:tav>
                                        <p:tav tm="100000">
                                          <p:val>
                                            <p:strVal val="#ppt_h"/>
                                          </p:val>
                                        </p:tav>
                                      </p:tavLst>
                                    </p:anim>
                                    <p:anim calcmode="lin" valueType="num">
                                      <p:cBhvr>
                                        <p:cTn id="63" dur="2000" fill="hold"/>
                                        <p:tgtEl>
                                          <p:spTgt spid="9"/>
                                        </p:tgtEl>
                                        <p:attrNameLst>
                                          <p:attrName>ppt_x</p:attrName>
                                        </p:attrNameLst>
                                      </p:cBhvr>
                                      <p:tavLst>
                                        <p:tav tm="0">
                                          <p:val>
                                            <p:fltVal val="0.5"/>
                                          </p:val>
                                        </p:tav>
                                        <p:tav tm="100000">
                                          <p:val>
                                            <p:strVal val="#ppt_x"/>
                                          </p:val>
                                        </p:tav>
                                      </p:tavLst>
                                    </p:anim>
                                    <p:anim calcmode="lin" valueType="num">
                                      <p:cBhvr>
                                        <p:cTn id="64" dur="2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fltVal val="0"/>
                                          </p:val>
                                        </p:tav>
                                        <p:tav tm="100000">
                                          <p:val>
                                            <p:strVal val="#ppt_w"/>
                                          </p:val>
                                        </p:tav>
                                      </p:tavLst>
                                    </p:anim>
                                    <p:anim calcmode="lin" valueType="num">
                                      <p:cBhvr>
                                        <p:cTn id="68" dur="2000" fill="hold"/>
                                        <p:tgtEl>
                                          <p:spTgt spid="10"/>
                                        </p:tgtEl>
                                        <p:attrNameLst>
                                          <p:attrName>ppt_h</p:attrName>
                                        </p:attrNameLst>
                                      </p:cBhvr>
                                      <p:tavLst>
                                        <p:tav tm="0">
                                          <p:val>
                                            <p:fltVal val="0"/>
                                          </p:val>
                                        </p:tav>
                                        <p:tav tm="100000">
                                          <p:val>
                                            <p:strVal val="#ppt_h"/>
                                          </p:val>
                                        </p:tav>
                                      </p:tavLst>
                                    </p:anim>
                                    <p:anim calcmode="lin" valueType="num">
                                      <p:cBhvr>
                                        <p:cTn id="69" dur="2000" fill="hold"/>
                                        <p:tgtEl>
                                          <p:spTgt spid="10"/>
                                        </p:tgtEl>
                                        <p:attrNameLst>
                                          <p:attrName>ppt_x</p:attrName>
                                        </p:attrNameLst>
                                      </p:cBhvr>
                                      <p:tavLst>
                                        <p:tav tm="0">
                                          <p:val>
                                            <p:fltVal val="0.5"/>
                                          </p:val>
                                        </p:tav>
                                        <p:tav tm="100000">
                                          <p:val>
                                            <p:strVal val="#ppt_x"/>
                                          </p:val>
                                        </p:tav>
                                      </p:tavLst>
                                    </p:anim>
                                    <p:anim calcmode="lin" valueType="num">
                                      <p:cBhvr>
                                        <p:cTn id="70" dur="2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2000" fill="hold"/>
                                        <p:tgtEl>
                                          <p:spTgt spid="11"/>
                                        </p:tgtEl>
                                        <p:attrNameLst>
                                          <p:attrName>ppt_w</p:attrName>
                                        </p:attrNameLst>
                                      </p:cBhvr>
                                      <p:tavLst>
                                        <p:tav tm="0">
                                          <p:val>
                                            <p:fltVal val="0"/>
                                          </p:val>
                                        </p:tav>
                                        <p:tav tm="100000">
                                          <p:val>
                                            <p:strVal val="#ppt_w"/>
                                          </p:val>
                                        </p:tav>
                                      </p:tavLst>
                                    </p:anim>
                                    <p:anim calcmode="lin" valueType="num">
                                      <p:cBhvr>
                                        <p:cTn id="74" dur="2000" fill="hold"/>
                                        <p:tgtEl>
                                          <p:spTgt spid="11"/>
                                        </p:tgtEl>
                                        <p:attrNameLst>
                                          <p:attrName>ppt_h</p:attrName>
                                        </p:attrNameLst>
                                      </p:cBhvr>
                                      <p:tavLst>
                                        <p:tav tm="0">
                                          <p:val>
                                            <p:fltVal val="0"/>
                                          </p:val>
                                        </p:tav>
                                        <p:tav tm="100000">
                                          <p:val>
                                            <p:strVal val="#ppt_h"/>
                                          </p:val>
                                        </p:tav>
                                      </p:tavLst>
                                    </p:anim>
                                    <p:anim calcmode="lin" valueType="num">
                                      <p:cBhvr>
                                        <p:cTn id="75" dur="2000" fill="hold"/>
                                        <p:tgtEl>
                                          <p:spTgt spid="11"/>
                                        </p:tgtEl>
                                        <p:attrNameLst>
                                          <p:attrName>ppt_x</p:attrName>
                                        </p:attrNameLst>
                                      </p:cBhvr>
                                      <p:tavLst>
                                        <p:tav tm="0">
                                          <p:val>
                                            <p:fltVal val="0.5"/>
                                          </p:val>
                                        </p:tav>
                                        <p:tav tm="100000">
                                          <p:val>
                                            <p:strVal val="#ppt_x"/>
                                          </p:val>
                                        </p:tav>
                                      </p:tavLst>
                                    </p:anim>
                                    <p:anim calcmode="lin" valueType="num">
                                      <p:cBhvr>
                                        <p:cTn id="76" dur="2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2000" fill="hold"/>
                                        <p:tgtEl>
                                          <p:spTgt spid="12"/>
                                        </p:tgtEl>
                                        <p:attrNameLst>
                                          <p:attrName>ppt_w</p:attrName>
                                        </p:attrNameLst>
                                      </p:cBhvr>
                                      <p:tavLst>
                                        <p:tav tm="0">
                                          <p:val>
                                            <p:fltVal val="0"/>
                                          </p:val>
                                        </p:tav>
                                        <p:tav tm="100000">
                                          <p:val>
                                            <p:strVal val="#ppt_w"/>
                                          </p:val>
                                        </p:tav>
                                      </p:tavLst>
                                    </p:anim>
                                    <p:anim calcmode="lin" valueType="num">
                                      <p:cBhvr>
                                        <p:cTn id="80" dur="2000" fill="hold"/>
                                        <p:tgtEl>
                                          <p:spTgt spid="12"/>
                                        </p:tgtEl>
                                        <p:attrNameLst>
                                          <p:attrName>ppt_h</p:attrName>
                                        </p:attrNameLst>
                                      </p:cBhvr>
                                      <p:tavLst>
                                        <p:tav tm="0">
                                          <p:val>
                                            <p:fltVal val="0"/>
                                          </p:val>
                                        </p:tav>
                                        <p:tav tm="100000">
                                          <p:val>
                                            <p:strVal val="#ppt_h"/>
                                          </p:val>
                                        </p:tav>
                                      </p:tavLst>
                                    </p:anim>
                                    <p:anim calcmode="lin" valueType="num">
                                      <p:cBhvr>
                                        <p:cTn id="81" dur="2000" fill="hold"/>
                                        <p:tgtEl>
                                          <p:spTgt spid="12"/>
                                        </p:tgtEl>
                                        <p:attrNameLst>
                                          <p:attrName>ppt_x</p:attrName>
                                        </p:attrNameLst>
                                      </p:cBhvr>
                                      <p:tavLst>
                                        <p:tav tm="0">
                                          <p:val>
                                            <p:fltVal val="0.5"/>
                                          </p:val>
                                        </p:tav>
                                        <p:tav tm="100000">
                                          <p:val>
                                            <p:strVal val="#ppt_x"/>
                                          </p:val>
                                        </p:tav>
                                      </p:tavLst>
                                    </p:anim>
                                    <p:anim calcmode="lin" valueType="num">
                                      <p:cBhvr>
                                        <p:cTn id="82" dur="2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p:val>
                                            <p:fltVal val="0"/>
                                          </p:val>
                                        </p:tav>
                                        <p:tav tm="100000">
                                          <p:val>
                                            <p:strVal val="#ppt_w"/>
                                          </p:val>
                                        </p:tav>
                                      </p:tavLst>
                                    </p:anim>
                                    <p:anim calcmode="lin" valueType="num">
                                      <p:cBhvr>
                                        <p:cTn id="86" dur="2000" fill="hold"/>
                                        <p:tgtEl>
                                          <p:spTgt spid="13"/>
                                        </p:tgtEl>
                                        <p:attrNameLst>
                                          <p:attrName>ppt_h</p:attrName>
                                        </p:attrNameLst>
                                      </p:cBhvr>
                                      <p:tavLst>
                                        <p:tav tm="0">
                                          <p:val>
                                            <p:fltVal val="0"/>
                                          </p:val>
                                        </p:tav>
                                        <p:tav tm="100000">
                                          <p:val>
                                            <p:strVal val="#ppt_h"/>
                                          </p:val>
                                        </p:tav>
                                      </p:tavLst>
                                    </p:anim>
                                    <p:anim calcmode="lin" valueType="num">
                                      <p:cBhvr>
                                        <p:cTn id="87" dur="2000" fill="hold"/>
                                        <p:tgtEl>
                                          <p:spTgt spid="13"/>
                                        </p:tgtEl>
                                        <p:attrNameLst>
                                          <p:attrName>ppt_x</p:attrName>
                                        </p:attrNameLst>
                                      </p:cBhvr>
                                      <p:tavLst>
                                        <p:tav tm="0">
                                          <p:val>
                                            <p:fltVal val="0.5"/>
                                          </p:val>
                                        </p:tav>
                                        <p:tav tm="100000">
                                          <p:val>
                                            <p:strVal val="#ppt_x"/>
                                          </p:val>
                                        </p:tav>
                                      </p:tavLst>
                                    </p:anim>
                                    <p:anim calcmode="lin" valueType="num">
                                      <p:cBhvr>
                                        <p:cTn id="88" dur="2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2000" fill="hold"/>
                                        <p:tgtEl>
                                          <p:spTgt spid="14"/>
                                        </p:tgtEl>
                                        <p:attrNameLst>
                                          <p:attrName>ppt_w</p:attrName>
                                        </p:attrNameLst>
                                      </p:cBhvr>
                                      <p:tavLst>
                                        <p:tav tm="0">
                                          <p:val>
                                            <p:fltVal val="0"/>
                                          </p:val>
                                        </p:tav>
                                        <p:tav tm="100000">
                                          <p:val>
                                            <p:strVal val="#ppt_w"/>
                                          </p:val>
                                        </p:tav>
                                      </p:tavLst>
                                    </p:anim>
                                    <p:anim calcmode="lin" valueType="num">
                                      <p:cBhvr>
                                        <p:cTn id="92" dur="2000" fill="hold"/>
                                        <p:tgtEl>
                                          <p:spTgt spid="14"/>
                                        </p:tgtEl>
                                        <p:attrNameLst>
                                          <p:attrName>ppt_h</p:attrName>
                                        </p:attrNameLst>
                                      </p:cBhvr>
                                      <p:tavLst>
                                        <p:tav tm="0">
                                          <p:val>
                                            <p:fltVal val="0"/>
                                          </p:val>
                                        </p:tav>
                                        <p:tav tm="100000">
                                          <p:val>
                                            <p:strVal val="#ppt_h"/>
                                          </p:val>
                                        </p:tav>
                                      </p:tavLst>
                                    </p:anim>
                                    <p:anim calcmode="lin" valueType="num">
                                      <p:cBhvr>
                                        <p:cTn id="93" dur="2000" fill="hold"/>
                                        <p:tgtEl>
                                          <p:spTgt spid="14"/>
                                        </p:tgtEl>
                                        <p:attrNameLst>
                                          <p:attrName>ppt_x</p:attrName>
                                        </p:attrNameLst>
                                      </p:cBhvr>
                                      <p:tavLst>
                                        <p:tav tm="0">
                                          <p:val>
                                            <p:fltVal val="0.5"/>
                                          </p:val>
                                        </p:tav>
                                        <p:tav tm="100000">
                                          <p:val>
                                            <p:strVal val="#ppt_x"/>
                                          </p:val>
                                        </p:tav>
                                      </p:tavLst>
                                    </p:anim>
                                    <p:anim calcmode="lin" valueType="num">
                                      <p:cBhvr>
                                        <p:cTn id="94" dur="2000" fill="hold"/>
                                        <p:tgtEl>
                                          <p:spTgt spid="14"/>
                                        </p:tgtEl>
                                        <p:attrNameLst>
                                          <p:attrName>ppt_y</p:attrName>
                                        </p:attrNameLst>
                                      </p:cBhvr>
                                      <p:tavLst>
                                        <p:tav tm="0">
                                          <p:val>
                                            <p:fltVal val="0.5"/>
                                          </p:val>
                                        </p:tav>
                                        <p:tav tm="100000">
                                          <p:val>
                                            <p:strVal val="#ppt_y"/>
                                          </p:val>
                                        </p:tav>
                                      </p:tavLst>
                                    </p:anim>
                                  </p:childTnLst>
                                </p:cTn>
                              </p:par>
                            </p:childTnLst>
                          </p:cTn>
                        </p:par>
                        <p:par>
                          <p:cTn id="95" fill="hold">
                            <p:stCondLst>
                              <p:cond delay="2000"/>
                            </p:stCondLst>
                            <p:childTnLst>
                              <p:par>
                                <p:cTn id="96" presetID="8" presetClass="emph" presetSubtype="0" fill="hold" nodeType="afterEffect">
                                  <p:stCondLst>
                                    <p:cond delay="0"/>
                                  </p:stCondLst>
                                  <p:childTnLst>
                                    <p:animRot by="-10800000">
                                      <p:cBhvr>
                                        <p:cTn id="97" dur="2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2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2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2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2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2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2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2000" fill="hold"/>
                                        <p:tgtEl>
                                          <p:spTgt spid="14"/>
                                        </p:tgtEl>
                                        <p:attrNameLst>
                                          <p:attrName>r</p:attrName>
                                        </p:attrNameLst>
                                      </p:cBhvr>
                                    </p:animRot>
                                  </p:childTnLst>
                                </p:cTn>
                              </p:par>
                            </p:childTnLst>
                          </p:cTn>
                        </p:par>
                        <p:par>
                          <p:cTn id="116" fill="hold">
                            <p:stCondLst>
                              <p:cond delay="4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 calcmode="lin" valueType="num">
                                      <p:cBhvr>
                                        <p:cTn id="159" dur="3000" fill="hold"/>
                                        <p:tgtEl>
                                          <p:spTgt spid="4"/>
                                        </p:tgtEl>
                                        <p:attrNameLst>
                                          <p:attrName>ppt_w</p:attrName>
                                        </p:attrNameLst>
                                      </p:cBhvr>
                                      <p:tavLst>
                                        <p:tav tm="0">
                                          <p:val>
                                            <p:strVal val="4/3*#ppt_w"/>
                                          </p:val>
                                        </p:tav>
                                        <p:tav tm="100000">
                                          <p:val>
                                            <p:strVal val="#ppt_w"/>
                                          </p:val>
                                        </p:tav>
                                      </p:tavLst>
                                    </p:anim>
                                    <p:anim calcmode="lin" valueType="num">
                                      <p:cBhvr>
                                        <p:cTn id="160" dur="3000" fill="hold"/>
                                        <p:tgtEl>
                                          <p:spTgt spid="4"/>
                                        </p:tgtEl>
                                        <p:attrNameLst>
                                          <p:attrName>ppt_h</p:attrName>
                                        </p:attrNameLst>
                                      </p:cBhvr>
                                      <p:tavLst>
                                        <p:tav tm="0">
                                          <p:val>
                                            <p:strVal val="4/3*#ppt_h"/>
                                          </p:val>
                                        </p:tav>
                                        <p:tav tm="100000">
                                          <p:val>
                                            <p:strVal val="#ppt_h"/>
                                          </p:val>
                                        </p:tav>
                                      </p:tavLst>
                                    </p:anim>
                                  </p:childTnLst>
                                </p:cTn>
                              </p:par>
                              <p:par>
                                <p:cTn id="161" presetID="16" presetClass="entr" presetSubtype="37"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barn(outVertical)">
                                      <p:cBhvr>
                                        <p:cTn id="163" dur="3000"/>
                                        <p:tgtEl>
                                          <p:spTgt spid="4"/>
                                        </p:tgtEl>
                                      </p:cBhvr>
                                    </p:animEffect>
                                  </p:childTnLst>
                                </p:cTn>
                              </p:par>
                            </p:childTnLst>
                          </p:cTn>
                        </p:par>
                        <p:par>
                          <p:cTn id="164" fill="hold">
                            <p:stCondLst>
                              <p:cond delay="7000"/>
                            </p:stCondLst>
                            <p:childTnLst>
                              <p:par>
                                <p:cTn id="165" presetID="40" presetClass="entr" presetSubtype="0" fill="hold" grpId="0" nodeType="afterEffect">
                                  <p:stCondLst>
                                    <p:cond delay="0"/>
                                  </p:stCondLst>
                                  <p:iterate type="lt">
                                    <p:tmPct val="10000"/>
                                  </p:iterate>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1"/>
                                          </p:val>
                                        </p:tav>
                                        <p:tav tm="100000">
                                          <p:val>
                                            <p:strVal val="#ppt_x"/>
                                          </p:val>
                                        </p:tav>
                                      </p:tavLst>
                                    </p:anim>
                                    <p:anim calcmode="lin" valueType="num">
                                      <p:cBhvr>
                                        <p:cTn id="16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cstate="print"/>
          <a:stretch>
            <a:fillRect/>
          </a:stretch>
        </p:blipFill>
        <p:spPr bwMode="auto">
          <a:xfrm>
            <a:off x="1" y="1"/>
            <a:ext cx="9144000" cy="5143500"/>
          </a:xfrm>
          <a:prstGeom prst="rect">
            <a:avLst/>
          </a:prstGeom>
          <a:noFill/>
          <a:ln w="9525">
            <a:noFill/>
            <a:miter lim="800000"/>
            <a:headEnd/>
            <a:tailEnd/>
          </a:ln>
        </p:spPr>
      </p:pic>
      <p:sp>
        <p:nvSpPr>
          <p:cNvPr id="5" name="4 Rectángulo"/>
          <p:cNvSpPr/>
          <p:nvPr/>
        </p:nvSpPr>
        <p:spPr>
          <a:xfrm>
            <a:off x="1" y="0"/>
            <a:ext cx="9143999" cy="5143500"/>
          </a:xfrm>
          <a:prstGeom prst="rect">
            <a:avLst/>
          </a:prstGeom>
          <a:solidFill>
            <a:srgbClr val="0070C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6" name="5 Imagen" descr="1024px-Parque_de_la_reserva2.JPG"/>
          <p:cNvPicPr>
            <a:picLocks noChangeAspect="1"/>
          </p:cNvPicPr>
          <p:nvPr/>
        </p:nvPicPr>
        <p:blipFill>
          <a:blip r:embed="rId2" cstate="print"/>
          <a:stretch>
            <a:fillRect/>
          </a:stretch>
        </p:blipFill>
        <p:spPr bwMode="auto">
          <a:xfrm>
            <a:off x="0" y="1"/>
            <a:ext cx="9143999" cy="5143499"/>
          </a:xfrm>
          <a:prstGeom prst="rect">
            <a:avLst/>
          </a:prstGeom>
          <a:noFill/>
          <a:ln w="9525">
            <a:noFill/>
            <a:miter lim="800000"/>
            <a:headEnd/>
            <a:tailEnd/>
          </a:ln>
        </p:spPr>
      </p:pic>
      <p:sp>
        <p:nvSpPr>
          <p:cNvPr id="7" name="6 CuadroTexto"/>
          <p:cNvSpPr txBox="1"/>
          <p:nvPr/>
        </p:nvSpPr>
        <p:spPr>
          <a:xfrm>
            <a:off x="755576" y="4371950"/>
            <a:ext cx="7802136" cy="646331"/>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Como los Reyes están a punto de llegar en su </a:t>
            </a:r>
            <a:r>
              <a:rPr lang="es-ES" b="1" dirty="0" err="1" smtClean="0">
                <a:effectLst>
                  <a:glow rad="101600">
                    <a:schemeClr val="accent2">
                      <a:satMod val="175000"/>
                      <a:alpha val="40000"/>
                    </a:schemeClr>
                  </a:glow>
                  <a:outerShdw blurRad="38100" dist="38100" dir="2700000" algn="tl">
                    <a:srgbClr val="000000">
                      <a:alpha val="43137"/>
                    </a:srgbClr>
                  </a:outerShdw>
                </a:effectLst>
              </a:rPr>
              <a:t>Rolls</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Royce</a:t>
            </a:r>
            <a:r>
              <a:rPr lang="es-ES" b="1" dirty="0" smtClean="0">
                <a:effectLst>
                  <a:glow rad="101600">
                    <a:schemeClr val="accent2">
                      <a:satMod val="175000"/>
                      <a:alpha val="40000"/>
                    </a:schemeClr>
                  </a:glow>
                  <a:outerShdw blurRad="38100" dist="38100" dir="2700000" algn="tl">
                    <a:srgbClr val="000000">
                      <a:alpha val="43137"/>
                    </a:srgbClr>
                  </a:outerShdw>
                </a:effectLst>
              </a:rPr>
              <a:t>, yo me he </a:t>
            </a:r>
          </a:p>
          <a:p>
            <a:r>
              <a:rPr lang="es-ES" b="1" dirty="0" smtClean="0">
                <a:effectLst>
                  <a:glow rad="101600">
                    <a:schemeClr val="accent2">
                      <a:satMod val="175000"/>
                      <a:alpha val="40000"/>
                    </a:schemeClr>
                  </a:glow>
                  <a:outerShdw blurRad="38100" dist="38100" dir="2700000" algn="tl">
                    <a:srgbClr val="000000">
                      <a:alpha val="43137"/>
                    </a:srgbClr>
                  </a:outerShdw>
                </a:effectLst>
              </a:rPr>
              <a:t>cambiado de sitio a ver si con un poco de suerte conseguimos verles.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0000">
        <p14:warp/>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ppt_w+.3"/>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16" presetClass="exit" presetSubtype="42" fill="hold" nodeType="withEffect">
                                  <p:stCondLst>
                                    <p:cond delay="0"/>
                                  </p:stCondLst>
                                  <p:childTnLst>
                                    <p:animEffect transition="out" filter="barn(outHorizontal)">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strVal val="4/3*#ppt_w"/>
                                          </p:val>
                                        </p:tav>
                                        <p:tav tm="100000">
                                          <p:val>
                                            <p:strVal val="#ppt_w"/>
                                          </p:val>
                                        </p:tav>
                                      </p:tavLst>
                                    </p:anim>
                                    <p:anim calcmode="lin" valueType="num">
                                      <p:cBhvr>
                                        <p:cTn id="16" dur="4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da5a077d8b33bee9f628daab4b63c43.jpg"/>
          <p:cNvPicPr>
            <a:picLocks noChangeAspect="1"/>
          </p:cNvPicPr>
          <p:nvPr/>
        </p:nvPicPr>
        <p:blipFill>
          <a:blip r:embed="rId2" cstate="print"/>
          <a:stretch>
            <a:fillRect/>
          </a:stretch>
        </p:blipFill>
        <p:spPr bwMode="auto">
          <a:xfrm>
            <a:off x="0" y="-308570"/>
            <a:ext cx="9144000" cy="5688632"/>
          </a:xfrm>
          <a:prstGeom prst="rect">
            <a:avLst/>
          </a:prstGeom>
          <a:noFill/>
          <a:ln w="9525">
            <a:noFill/>
            <a:miter lim="800000"/>
            <a:headEnd/>
            <a:tailEnd/>
          </a:ln>
        </p:spPr>
      </p:pic>
      <p:sp>
        <p:nvSpPr>
          <p:cNvPr id="19" name="18 Onda"/>
          <p:cNvSpPr/>
          <p:nvPr/>
        </p:nvSpPr>
        <p:spPr>
          <a:xfrm rot="19191451">
            <a:off x="3844272" y="1378756"/>
            <a:ext cx="2989692" cy="1101478"/>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16200000">
            <a:off x="3090828" y="812563"/>
            <a:ext cx="2530302" cy="1440162"/>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Onda"/>
          <p:cNvSpPr/>
          <p:nvPr/>
        </p:nvSpPr>
        <p:spPr>
          <a:xfrm rot="290092">
            <a:off x="4247834" y="2178338"/>
            <a:ext cx="2989692" cy="1040803"/>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Onda"/>
          <p:cNvSpPr/>
          <p:nvPr/>
        </p:nvSpPr>
        <p:spPr>
          <a:xfrm rot="2593477">
            <a:off x="3778486" y="2854894"/>
            <a:ext cx="3028490" cy="1257559"/>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Onda"/>
          <p:cNvSpPr/>
          <p:nvPr/>
        </p:nvSpPr>
        <p:spPr>
          <a:xfrm rot="5400000">
            <a:off x="3147077" y="3060567"/>
            <a:ext cx="2448272" cy="1326621"/>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Onda"/>
          <p:cNvSpPr/>
          <p:nvPr/>
        </p:nvSpPr>
        <p:spPr>
          <a:xfrm rot="9078441">
            <a:off x="1802406" y="2844243"/>
            <a:ext cx="2989692" cy="1160377"/>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Onda"/>
          <p:cNvSpPr/>
          <p:nvPr/>
        </p:nvSpPr>
        <p:spPr>
          <a:xfrm rot="10800000">
            <a:off x="1547664" y="2247714"/>
            <a:ext cx="2989692" cy="1026114"/>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Onda"/>
          <p:cNvSpPr/>
          <p:nvPr/>
        </p:nvSpPr>
        <p:spPr>
          <a:xfrm rot="13378431">
            <a:off x="1814088" y="1180745"/>
            <a:ext cx="2989692" cy="1324755"/>
          </a:xfrm>
          <a:prstGeom prst="wave">
            <a:avLst>
              <a:gd name="adj1" fmla="val 20000"/>
              <a:gd name="adj2" fmla="val -10000"/>
            </a:avLst>
          </a:prstGeom>
          <a:gradFill flip="none" rotWithShape="1">
            <a:gsLst>
              <a:gs pos="0">
                <a:schemeClr val="bg1"/>
              </a:gs>
              <a:gs pos="50000">
                <a:schemeClr val="tx2">
                  <a:lumMod val="90000"/>
                </a:schemeClr>
              </a:gs>
              <a:gs pos="100000">
                <a:schemeClr val="accent3">
                  <a:lumMod val="50000"/>
                  <a:alpha val="5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323528" y="4083918"/>
            <a:ext cx="864096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Me temo que va a ser un poco difícil por no decir imposible, entre tantas </a:t>
            </a:r>
          </a:p>
          <a:p>
            <a:r>
              <a:rPr lang="es-ES" b="1" dirty="0" smtClean="0">
                <a:effectLst>
                  <a:glow rad="101600">
                    <a:schemeClr val="accent2">
                      <a:satMod val="175000"/>
                      <a:alpha val="40000"/>
                    </a:schemeClr>
                  </a:glow>
                  <a:outerShdw blurRad="38100" dist="38100" dir="2700000" algn="tl">
                    <a:srgbClr val="000000">
                      <a:alpha val="43137"/>
                    </a:srgbClr>
                  </a:outerShdw>
                </a:effectLst>
              </a:rPr>
              <a:t>apreturas de público y con la rapidez con que pasaron, casi no me da tiempo </a:t>
            </a:r>
          </a:p>
          <a:p>
            <a:r>
              <a:rPr lang="es-ES" b="1" dirty="0" smtClean="0">
                <a:effectLst>
                  <a:glow rad="101600">
                    <a:schemeClr val="accent2">
                      <a:satMod val="175000"/>
                      <a:alpha val="40000"/>
                    </a:schemeClr>
                  </a:glow>
                  <a:outerShdw blurRad="38100" dist="38100" dir="2700000" algn="tl">
                    <a:srgbClr val="000000">
                      <a:alpha val="43137"/>
                    </a:srgbClr>
                  </a:outerShdw>
                </a:effectLst>
              </a:rPr>
              <a:t>ni a fotografiar el coche. Éramos muchos ¿Tantos? O más macho, o más.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3000" fill="hold"/>
                                        <p:tgtEl>
                                          <p:spTgt spid="19"/>
                                        </p:tgtEl>
                                        <p:attrNameLst>
                                          <p:attrName>ppt_w</p:attrName>
                                        </p:attrNameLst>
                                      </p:cBhvr>
                                      <p:tavLst>
                                        <p:tav tm="0">
                                          <p:val>
                                            <p:fltVal val="0"/>
                                          </p:val>
                                        </p:tav>
                                        <p:tav tm="100000">
                                          <p:val>
                                            <p:strVal val="#ppt_w"/>
                                          </p:val>
                                        </p:tav>
                                      </p:tavLst>
                                    </p:anim>
                                    <p:anim calcmode="lin" valueType="num">
                                      <p:cBhvr>
                                        <p:cTn id="8" dur="3000" fill="hold"/>
                                        <p:tgtEl>
                                          <p:spTgt spid="19"/>
                                        </p:tgtEl>
                                        <p:attrNameLst>
                                          <p:attrName>ppt_h</p:attrName>
                                        </p:attrNameLst>
                                      </p:cBhvr>
                                      <p:tavLst>
                                        <p:tav tm="0">
                                          <p:val>
                                            <p:fltVal val="0"/>
                                          </p:val>
                                        </p:tav>
                                        <p:tav tm="100000">
                                          <p:val>
                                            <p:strVal val="#ppt_h"/>
                                          </p:val>
                                        </p:tav>
                                      </p:tavLst>
                                    </p:anim>
                                    <p:anim calcmode="lin" valueType="num">
                                      <p:cBhvr>
                                        <p:cTn id="9" dur="3000" fill="hold"/>
                                        <p:tgtEl>
                                          <p:spTgt spid="19"/>
                                        </p:tgtEl>
                                        <p:attrNameLst>
                                          <p:attrName>ppt_x</p:attrName>
                                        </p:attrNameLst>
                                      </p:cBhvr>
                                      <p:tavLst>
                                        <p:tav tm="0">
                                          <p:val>
                                            <p:fltVal val="0.5"/>
                                          </p:val>
                                        </p:tav>
                                        <p:tav tm="100000">
                                          <p:val>
                                            <p:strVal val="#ppt_x"/>
                                          </p:val>
                                        </p:tav>
                                      </p:tavLst>
                                    </p:anim>
                                    <p:anim calcmode="lin" valueType="num">
                                      <p:cBhvr>
                                        <p:cTn id="10" dur="3000" fill="hold"/>
                                        <p:tgtEl>
                                          <p:spTgt spid="19"/>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3000" fill="hold"/>
                                        <p:tgtEl>
                                          <p:spTgt spid="20"/>
                                        </p:tgtEl>
                                        <p:attrNameLst>
                                          <p:attrName>ppt_w</p:attrName>
                                        </p:attrNameLst>
                                      </p:cBhvr>
                                      <p:tavLst>
                                        <p:tav tm="0">
                                          <p:val>
                                            <p:fltVal val="0"/>
                                          </p:val>
                                        </p:tav>
                                        <p:tav tm="100000">
                                          <p:val>
                                            <p:strVal val="#ppt_w"/>
                                          </p:val>
                                        </p:tav>
                                      </p:tavLst>
                                    </p:anim>
                                    <p:anim calcmode="lin" valueType="num">
                                      <p:cBhvr>
                                        <p:cTn id="14" dur="3000" fill="hold"/>
                                        <p:tgtEl>
                                          <p:spTgt spid="20"/>
                                        </p:tgtEl>
                                        <p:attrNameLst>
                                          <p:attrName>ppt_h</p:attrName>
                                        </p:attrNameLst>
                                      </p:cBhvr>
                                      <p:tavLst>
                                        <p:tav tm="0">
                                          <p:val>
                                            <p:fltVal val="0"/>
                                          </p:val>
                                        </p:tav>
                                        <p:tav tm="100000">
                                          <p:val>
                                            <p:strVal val="#ppt_h"/>
                                          </p:val>
                                        </p:tav>
                                      </p:tavLst>
                                    </p:anim>
                                    <p:anim calcmode="lin" valueType="num">
                                      <p:cBhvr>
                                        <p:cTn id="15" dur="3000" fill="hold"/>
                                        <p:tgtEl>
                                          <p:spTgt spid="20"/>
                                        </p:tgtEl>
                                        <p:attrNameLst>
                                          <p:attrName>ppt_x</p:attrName>
                                        </p:attrNameLst>
                                      </p:cBhvr>
                                      <p:tavLst>
                                        <p:tav tm="0">
                                          <p:val>
                                            <p:fltVal val="0.5"/>
                                          </p:val>
                                        </p:tav>
                                        <p:tav tm="100000">
                                          <p:val>
                                            <p:strVal val="#ppt_x"/>
                                          </p:val>
                                        </p:tav>
                                      </p:tavLst>
                                    </p:anim>
                                    <p:anim calcmode="lin" valueType="num">
                                      <p:cBhvr>
                                        <p:cTn id="16" dur="3000" fill="hold"/>
                                        <p:tgtEl>
                                          <p:spTgt spid="20"/>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3000" fill="hold"/>
                                        <p:tgtEl>
                                          <p:spTgt spid="21"/>
                                        </p:tgtEl>
                                        <p:attrNameLst>
                                          <p:attrName>ppt_w</p:attrName>
                                        </p:attrNameLst>
                                      </p:cBhvr>
                                      <p:tavLst>
                                        <p:tav tm="0">
                                          <p:val>
                                            <p:fltVal val="0"/>
                                          </p:val>
                                        </p:tav>
                                        <p:tav tm="100000">
                                          <p:val>
                                            <p:strVal val="#ppt_w"/>
                                          </p:val>
                                        </p:tav>
                                      </p:tavLst>
                                    </p:anim>
                                    <p:anim calcmode="lin" valueType="num">
                                      <p:cBhvr>
                                        <p:cTn id="20" dur="3000" fill="hold"/>
                                        <p:tgtEl>
                                          <p:spTgt spid="21"/>
                                        </p:tgtEl>
                                        <p:attrNameLst>
                                          <p:attrName>ppt_h</p:attrName>
                                        </p:attrNameLst>
                                      </p:cBhvr>
                                      <p:tavLst>
                                        <p:tav tm="0">
                                          <p:val>
                                            <p:fltVal val="0"/>
                                          </p:val>
                                        </p:tav>
                                        <p:tav tm="100000">
                                          <p:val>
                                            <p:strVal val="#ppt_h"/>
                                          </p:val>
                                        </p:tav>
                                      </p:tavLst>
                                    </p:anim>
                                    <p:anim calcmode="lin" valueType="num">
                                      <p:cBhvr>
                                        <p:cTn id="21" dur="3000" fill="hold"/>
                                        <p:tgtEl>
                                          <p:spTgt spid="21"/>
                                        </p:tgtEl>
                                        <p:attrNameLst>
                                          <p:attrName>ppt_x</p:attrName>
                                        </p:attrNameLst>
                                      </p:cBhvr>
                                      <p:tavLst>
                                        <p:tav tm="0">
                                          <p:val>
                                            <p:fltVal val="0.5"/>
                                          </p:val>
                                        </p:tav>
                                        <p:tav tm="100000">
                                          <p:val>
                                            <p:strVal val="#ppt_x"/>
                                          </p:val>
                                        </p:tav>
                                      </p:tavLst>
                                    </p:anim>
                                    <p:anim calcmode="lin" valueType="num">
                                      <p:cBhvr>
                                        <p:cTn id="22" dur="3000" fill="hold"/>
                                        <p:tgtEl>
                                          <p:spTgt spid="21"/>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3000" fill="hold"/>
                                        <p:tgtEl>
                                          <p:spTgt spid="23"/>
                                        </p:tgtEl>
                                        <p:attrNameLst>
                                          <p:attrName>ppt_w</p:attrName>
                                        </p:attrNameLst>
                                      </p:cBhvr>
                                      <p:tavLst>
                                        <p:tav tm="0">
                                          <p:val>
                                            <p:fltVal val="0"/>
                                          </p:val>
                                        </p:tav>
                                        <p:tav tm="100000">
                                          <p:val>
                                            <p:strVal val="#ppt_w"/>
                                          </p:val>
                                        </p:tav>
                                      </p:tavLst>
                                    </p:anim>
                                    <p:anim calcmode="lin" valueType="num">
                                      <p:cBhvr>
                                        <p:cTn id="26" dur="3000" fill="hold"/>
                                        <p:tgtEl>
                                          <p:spTgt spid="23"/>
                                        </p:tgtEl>
                                        <p:attrNameLst>
                                          <p:attrName>ppt_h</p:attrName>
                                        </p:attrNameLst>
                                      </p:cBhvr>
                                      <p:tavLst>
                                        <p:tav tm="0">
                                          <p:val>
                                            <p:fltVal val="0"/>
                                          </p:val>
                                        </p:tav>
                                        <p:tav tm="100000">
                                          <p:val>
                                            <p:strVal val="#ppt_h"/>
                                          </p:val>
                                        </p:tav>
                                      </p:tavLst>
                                    </p:anim>
                                    <p:anim calcmode="lin" valueType="num">
                                      <p:cBhvr>
                                        <p:cTn id="27" dur="3000" fill="hold"/>
                                        <p:tgtEl>
                                          <p:spTgt spid="23"/>
                                        </p:tgtEl>
                                        <p:attrNameLst>
                                          <p:attrName>ppt_x</p:attrName>
                                        </p:attrNameLst>
                                      </p:cBhvr>
                                      <p:tavLst>
                                        <p:tav tm="0">
                                          <p:val>
                                            <p:fltVal val="0.5"/>
                                          </p:val>
                                        </p:tav>
                                        <p:tav tm="100000">
                                          <p:val>
                                            <p:strVal val="#ppt_x"/>
                                          </p:val>
                                        </p:tav>
                                      </p:tavLst>
                                    </p:anim>
                                    <p:anim calcmode="lin" valueType="num">
                                      <p:cBhvr>
                                        <p:cTn id="28" dur="3000" fill="hold"/>
                                        <p:tgtEl>
                                          <p:spTgt spid="2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3000" fill="hold"/>
                                        <p:tgtEl>
                                          <p:spTgt spid="26"/>
                                        </p:tgtEl>
                                        <p:attrNameLst>
                                          <p:attrName>ppt_w</p:attrName>
                                        </p:attrNameLst>
                                      </p:cBhvr>
                                      <p:tavLst>
                                        <p:tav tm="0">
                                          <p:val>
                                            <p:fltVal val="0"/>
                                          </p:val>
                                        </p:tav>
                                        <p:tav tm="100000">
                                          <p:val>
                                            <p:strVal val="#ppt_w"/>
                                          </p:val>
                                        </p:tav>
                                      </p:tavLst>
                                    </p:anim>
                                    <p:anim calcmode="lin" valueType="num">
                                      <p:cBhvr>
                                        <p:cTn id="32" dur="3000" fill="hold"/>
                                        <p:tgtEl>
                                          <p:spTgt spid="26"/>
                                        </p:tgtEl>
                                        <p:attrNameLst>
                                          <p:attrName>ppt_h</p:attrName>
                                        </p:attrNameLst>
                                      </p:cBhvr>
                                      <p:tavLst>
                                        <p:tav tm="0">
                                          <p:val>
                                            <p:fltVal val="0"/>
                                          </p:val>
                                        </p:tav>
                                        <p:tav tm="100000">
                                          <p:val>
                                            <p:strVal val="#ppt_h"/>
                                          </p:val>
                                        </p:tav>
                                      </p:tavLst>
                                    </p:anim>
                                    <p:anim calcmode="lin" valueType="num">
                                      <p:cBhvr>
                                        <p:cTn id="33" dur="3000" fill="hold"/>
                                        <p:tgtEl>
                                          <p:spTgt spid="26"/>
                                        </p:tgtEl>
                                        <p:attrNameLst>
                                          <p:attrName>ppt_x</p:attrName>
                                        </p:attrNameLst>
                                      </p:cBhvr>
                                      <p:tavLst>
                                        <p:tav tm="0">
                                          <p:val>
                                            <p:fltVal val="0.5"/>
                                          </p:val>
                                        </p:tav>
                                        <p:tav tm="100000">
                                          <p:val>
                                            <p:strVal val="#ppt_x"/>
                                          </p:val>
                                        </p:tav>
                                      </p:tavLst>
                                    </p:anim>
                                    <p:anim calcmode="lin" valueType="num">
                                      <p:cBhvr>
                                        <p:cTn id="34" dur="3000" fill="hold"/>
                                        <p:tgtEl>
                                          <p:spTgt spid="26"/>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3000" fill="hold"/>
                                        <p:tgtEl>
                                          <p:spTgt spid="29"/>
                                        </p:tgtEl>
                                        <p:attrNameLst>
                                          <p:attrName>ppt_w</p:attrName>
                                        </p:attrNameLst>
                                      </p:cBhvr>
                                      <p:tavLst>
                                        <p:tav tm="0">
                                          <p:val>
                                            <p:fltVal val="0"/>
                                          </p:val>
                                        </p:tav>
                                        <p:tav tm="100000">
                                          <p:val>
                                            <p:strVal val="#ppt_w"/>
                                          </p:val>
                                        </p:tav>
                                      </p:tavLst>
                                    </p:anim>
                                    <p:anim calcmode="lin" valueType="num">
                                      <p:cBhvr>
                                        <p:cTn id="38" dur="3000" fill="hold"/>
                                        <p:tgtEl>
                                          <p:spTgt spid="29"/>
                                        </p:tgtEl>
                                        <p:attrNameLst>
                                          <p:attrName>ppt_h</p:attrName>
                                        </p:attrNameLst>
                                      </p:cBhvr>
                                      <p:tavLst>
                                        <p:tav tm="0">
                                          <p:val>
                                            <p:fltVal val="0"/>
                                          </p:val>
                                        </p:tav>
                                        <p:tav tm="100000">
                                          <p:val>
                                            <p:strVal val="#ppt_h"/>
                                          </p:val>
                                        </p:tav>
                                      </p:tavLst>
                                    </p:anim>
                                    <p:anim calcmode="lin" valueType="num">
                                      <p:cBhvr>
                                        <p:cTn id="39" dur="3000" fill="hold"/>
                                        <p:tgtEl>
                                          <p:spTgt spid="29"/>
                                        </p:tgtEl>
                                        <p:attrNameLst>
                                          <p:attrName>ppt_x</p:attrName>
                                        </p:attrNameLst>
                                      </p:cBhvr>
                                      <p:tavLst>
                                        <p:tav tm="0">
                                          <p:val>
                                            <p:fltVal val="0.5"/>
                                          </p:val>
                                        </p:tav>
                                        <p:tav tm="100000">
                                          <p:val>
                                            <p:strVal val="#ppt_x"/>
                                          </p:val>
                                        </p:tav>
                                      </p:tavLst>
                                    </p:anim>
                                    <p:anim calcmode="lin" valueType="num">
                                      <p:cBhvr>
                                        <p:cTn id="40" dur="3000" fill="hold"/>
                                        <p:tgtEl>
                                          <p:spTgt spid="29"/>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3000" fill="hold"/>
                                        <p:tgtEl>
                                          <p:spTgt spid="30"/>
                                        </p:tgtEl>
                                        <p:attrNameLst>
                                          <p:attrName>ppt_w</p:attrName>
                                        </p:attrNameLst>
                                      </p:cBhvr>
                                      <p:tavLst>
                                        <p:tav tm="0">
                                          <p:val>
                                            <p:fltVal val="0"/>
                                          </p:val>
                                        </p:tav>
                                        <p:tav tm="100000">
                                          <p:val>
                                            <p:strVal val="#ppt_w"/>
                                          </p:val>
                                        </p:tav>
                                      </p:tavLst>
                                    </p:anim>
                                    <p:anim calcmode="lin" valueType="num">
                                      <p:cBhvr>
                                        <p:cTn id="44" dur="3000" fill="hold"/>
                                        <p:tgtEl>
                                          <p:spTgt spid="30"/>
                                        </p:tgtEl>
                                        <p:attrNameLst>
                                          <p:attrName>ppt_h</p:attrName>
                                        </p:attrNameLst>
                                      </p:cBhvr>
                                      <p:tavLst>
                                        <p:tav tm="0">
                                          <p:val>
                                            <p:fltVal val="0"/>
                                          </p:val>
                                        </p:tav>
                                        <p:tav tm="100000">
                                          <p:val>
                                            <p:strVal val="#ppt_h"/>
                                          </p:val>
                                        </p:tav>
                                      </p:tavLst>
                                    </p:anim>
                                    <p:anim calcmode="lin" valueType="num">
                                      <p:cBhvr>
                                        <p:cTn id="45" dur="3000" fill="hold"/>
                                        <p:tgtEl>
                                          <p:spTgt spid="30"/>
                                        </p:tgtEl>
                                        <p:attrNameLst>
                                          <p:attrName>ppt_x</p:attrName>
                                        </p:attrNameLst>
                                      </p:cBhvr>
                                      <p:tavLst>
                                        <p:tav tm="0">
                                          <p:val>
                                            <p:fltVal val="0.5"/>
                                          </p:val>
                                        </p:tav>
                                        <p:tav tm="100000">
                                          <p:val>
                                            <p:strVal val="#ppt_x"/>
                                          </p:val>
                                        </p:tav>
                                      </p:tavLst>
                                    </p:anim>
                                    <p:anim calcmode="lin" valueType="num">
                                      <p:cBhvr>
                                        <p:cTn id="46" dur="3000" fill="hold"/>
                                        <p:tgtEl>
                                          <p:spTgt spid="3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3000" fill="hold"/>
                                        <p:tgtEl>
                                          <p:spTgt spid="31"/>
                                        </p:tgtEl>
                                        <p:attrNameLst>
                                          <p:attrName>ppt_w</p:attrName>
                                        </p:attrNameLst>
                                      </p:cBhvr>
                                      <p:tavLst>
                                        <p:tav tm="0">
                                          <p:val>
                                            <p:fltVal val="0"/>
                                          </p:val>
                                        </p:tav>
                                        <p:tav tm="100000">
                                          <p:val>
                                            <p:strVal val="#ppt_w"/>
                                          </p:val>
                                        </p:tav>
                                      </p:tavLst>
                                    </p:anim>
                                    <p:anim calcmode="lin" valueType="num">
                                      <p:cBhvr>
                                        <p:cTn id="50" dur="3000" fill="hold"/>
                                        <p:tgtEl>
                                          <p:spTgt spid="31"/>
                                        </p:tgtEl>
                                        <p:attrNameLst>
                                          <p:attrName>ppt_h</p:attrName>
                                        </p:attrNameLst>
                                      </p:cBhvr>
                                      <p:tavLst>
                                        <p:tav tm="0">
                                          <p:val>
                                            <p:fltVal val="0"/>
                                          </p:val>
                                        </p:tav>
                                        <p:tav tm="100000">
                                          <p:val>
                                            <p:strVal val="#ppt_h"/>
                                          </p:val>
                                        </p:tav>
                                      </p:tavLst>
                                    </p:anim>
                                    <p:anim calcmode="lin" valueType="num">
                                      <p:cBhvr>
                                        <p:cTn id="51" dur="3000" fill="hold"/>
                                        <p:tgtEl>
                                          <p:spTgt spid="31"/>
                                        </p:tgtEl>
                                        <p:attrNameLst>
                                          <p:attrName>ppt_x</p:attrName>
                                        </p:attrNameLst>
                                      </p:cBhvr>
                                      <p:tavLst>
                                        <p:tav tm="0">
                                          <p:val>
                                            <p:fltVal val="0.5"/>
                                          </p:val>
                                        </p:tav>
                                        <p:tav tm="100000">
                                          <p:val>
                                            <p:strVal val="#ppt_x"/>
                                          </p:val>
                                        </p:tav>
                                      </p:tavLst>
                                    </p:anim>
                                    <p:anim calcmode="lin" valueType="num">
                                      <p:cBhvr>
                                        <p:cTn id="52" dur="3000" fill="hold"/>
                                        <p:tgtEl>
                                          <p:spTgt spid="31"/>
                                        </p:tgtEl>
                                        <p:attrNameLst>
                                          <p:attrName>ppt_y</p:attrName>
                                        </p:attrNameLst>
                                      </p:cBhvr>
                                      <p:tavLst>
                                        <p:tav tm="0">
                                          <p:val>
                                            <p:fltVal val="0.5"/>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3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31"/>
                                        </p:tgtEl>
                                        <p:attrNameLst>
                                          <p:attrName>r</p:attrName>
                                        </p:attrNameLst>
                                      </p:cBhvr>
                                    </p:animRot>
                                  </p:childTnLst>
                                </p:cTn>
                              </p:par>
                            </p:childTnLst>
                          </p:cTn>
                        </p:par>
                        <p:par>
                          <p:cTn id="69" fill="hold">
                            <p:stCondLst>
                              <p:cond delay="3000"/>
                            </p:stCondLst>
                            <p:childTnLst>
                              <p:par>
                                <p:cTn id="70" presetID="23" presetClass="exit" presetSubtype="544" fill="hold" nodeType="afterEffect">
                                  <p:stCondLst>
                                    <p:cond delay="0"/>
                                  </p:stCondLst>
                                  <p:childTnLst>
                                    <p:anim calcmode="lin" valueType="num">
                                      <p:cBhvr>
                                        <p:cTn id="71" dur="3000"/>
                                        <p:tgtEl>
                                          <p:spTgt spid="20"/>
                                        </p:tgtEl>
                                        <p:attrNameLst>
                                          <p:attrName>ppt_w</p:attrName>
                                        </p:attrNameLst>
                                      </p:cBhvr>
                                      <p:tavLst>
                                        <p:tav tm="0">
                                          <p:val>
                                            <p:strVal val="ppt_w"/>
                                          </p:val>
                                        </p:tav>
                                        <p:tav tm="100000">
                                          <p:val>
                                            <p:fltVal val="0"/>
                                          </p:val>
                                        </p:tav>
                                      </p:tavLst>
                                    </p:anim>
                                    <p:anim calcmode="lin" valueType="num">
                                      <p:cBhvr>
                                        <p:cTn id="72" dur="3000"/>
                                        <p:tgtEl>
                                          <p:spTgt spid="20"/>
                                        </p:tgtEl>
                                        <p:attrNameLst>
                                          <p:attrName>ppt_h</p:attrName>
                                        </p:attrNameLst>
                                      </p:cBhvr>
                                      <p:tavLst>
                                        <p:tav tm="0">
                                          <p:val>
                                            <p:strVal val="ppt_h"/>
                                          </p:val>
                                        </p:tav>
                                        <p:tav tm="100000">
                                          <p:val>
                                            <p:fltVal val="0"/>
                                          </p:val>
                                        </p:tav>
                                      </p:tavLst>
                                    </p:anim>
                                    <p:anim calcmode="lin" valueType="num">
                                      <p:cBhvr>
                                        <p:cTn id="73" dur="3000"/>
                                        <p:tgtEl>
                                          <p:spTgt spid="20"/>
                                        </p:tgtEl>
                                        <p:attrNameLst>
                                          <p:attrName>ppt_x</p:attrName>
                                        </p:attrNameLst>
                                      </p:cBhvr>
                                      <p:tavLst>
                                        <p:tav tm="0">
                                          <p:val>
                                            <p:strVal val="ppt_x"/>
                                          </p:val>
                                        </p:tav>
                                        <p:tav tm="100000">
                                          <p:val>
                                            <p:fltVal val="0.5"/>
                                          </p:val>
                                        </p:tav>
                                      </p:tavLst>
                                    </p:anim>
                                    <p:anim calcmode="lin" valueType="num">
                                      <p:cBhvr>
                                        <p:cTn id="74" dur="3000"/>
                                        <p:tgtEl>
                                          <p:spTgt spid="20"/>
                                        </p:tgtEl>
                                        <p:attrNameLst>
                                          <p:attrName>ppt_y</p:attrName>
                                        </p:attrNameLst>
                                      </p:cBhvr>
                                      <p:tavLst>
                                        <p:tav tm="0">
                                          <p:val>
                                            <p:strVal val="ppt_y"/>
                                          </p:val>
                                        </p:tav>
                                        <p:tav tm="100000">
                                          <p:val>
                                            <p:fltVal val="0.5"/>
                                          </p:val>
                                        </p:tav>
                                      </p:tavLst>
                                    </p:anim>
                                    <p:set>
                                      <p:cBhvr>
                                        <p:cTn id="75" dur="1" fill="hold">
                                          <p:stCondLst>
                                            <p:cond delay="2999"/>
                                          </p:stCondLst>
                                        </p:cTn>
                                        <p:tgtEl>
                                          <p:spTgt spid="20"/>
                                        </p:tgtEl>
                                        <p:attrNameLst>
                                          <p:attrName>style.visibility</p:attrName>
                                        </p:attrNameLst>
                                      </p:cBhvr>
                                      <p:to>
                                        <p:strVal val="hidden"/>
                                      </p:to>
                                    </p:set>
                                  </p:childTnLst>
                                </p:cTn>
                              </p:par>
                              <p:par>
                                <p:cTn id="76" presetID="23" presetClass="exit" presetSubtype="544" fill="hold" nodeType="withEffect">
                                  <p:stCondLst>
                                    <p:cond delay="0"/>
                                  </p:stCondLst>
                                  <p:childTnLst>
                                    <p:anim calcmode="lin" valueType="num">
                                      <p:cBhvr>
                                        <p:cTn id="77" dur="3000"/>
                                        <p:tgtEl>
                                          <p:spTgt spid="19"/>
                                        </p:tgtEl>
                                        <p:attrNameLst>
                                          <p:attrName>ppt_w</p:attrName>
                                        </p:attrNameLst>
                                      </p:cBhvr>
                                      <p:tavLst>
                                        <p:tav tm="0">
                                          <p:val>
                                            <p:strVal val="ppt_w"/>
                                          </p:val>
                                        </p:tav>
                                        <p:tav tm="100000">
                                          <p:val>
                                            <p:fltVal val="0"/>
                                          </p:val>
                                        </p:tav>
                                      </p:tavLst>
                                    </p:anim>
                                    <p:anim calcmode="lin" valueType="num">
                                      <p:cBhvr>
                                        <p:cTn id="78" dur="3000"/>
                                        <p:tgtEl>
                                          <p:spTgt spid="19"/>
                                        </p:tgtEl>
                                        <p:attrNameLst>
                                          <p:attrName>ppt_h</p:attrName>
                                        </p:attrNameLst>
                                      </p:cBhvr>
                                      <p:tavLst>
                                        <p:tav tm="0">
                                          <p:val>
                                            <p:strVal val="ppt_h"/>
                                          </p:val>
                                        </p:tav>
                                        <p:tav tm="100000">
                                          <p:val>
                                            <p:fltVal val="0"/>
                                          </p:val>
                                        </p:tav>
                                      </p:tavLst>
                                    </p:anim>
                                    <p:anim calcmode="lin" valueType="num">
                                      <p:cBhvr>
                                        <p:cTn id="79" dur="3000"/>
                                        <p:tgtEl>
                                          <p:spTgt spid="19"/>
                                        </p:tgtEl>
                                        <p:attrNameLst>
                                          <p:attrName>ppt_x</p:attrName>
                                        </p:attrNameLst>
                                      </p:cBhvr>
                                      <p:tavLst>
                                        <p:tav tm="0">
                                          <p:val>
                                            <p:strVal val="ppt_x"/>
                                          </p:val>
                                        </p:tav>
                                        <p:tav tm="100000">
                                          <p:val>
                                            <p:fltVal val="0.5"/>
                                          </p:val>
                                        </p:tav>
                                      </p:tavLst>
                                    </p:anim>
                                    <p:anim calcmode="lin" valueType="num">
                                      <p:cBhvr>
                                        <p:cTn id="80" dur="3000"/>
                                        <p:tgtEl>
                                          <p:spTgt spid="19"/>
                                        </p:tgtEl>
                                        <p:attrNameLst>
                                          <p:attrName>ppt_y</p:attrName>
                                        </p:attrNameLst>
                                      </p:cBhvr>
                                      <p:tavLst>
                                        <p:tav tm="0">
                                          <p:val>
                                            <p:strVal val="ppt_y"/>
                                          </p:val>
                                        </p:tav>
                                        <p:tav tm="100000">
                                          <p:val>
                                            <p:fltVal val="0.5"/>
                                          </p:val>
                                        </p:tav>
                                      </p:tavLst>
                                    </p:anim>
                                    <p:set>
                                      <p:cBhvr>
                                        <p:cTn id="81" dur="1" fill="hold">
                                          <p:stCondLst>
                                            <p:cond delay="2999"/>
                                          </p:stCondLst>
                                        </p:cTn>
                                        <p:tgtEl>
                                          <p:spTgt spid="19"/>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3000"/>
                                        <p:tgtEl>
                                          <p:spTgt spid="21"/>
                                        </p:tgtEl>
                                        <p:attrNameLst>
                                          <p:attrName>ppt_w</p:attrName>
                                        </p:attrNameLst>
                                      </p:cBhvr>
                                      <p:tavLst>
                                        <p:tav tm="0">
                                          <p:val>
                                            <p:strVal val="ppt_w"/>
                                          </p:val>
                                        </p:tav>
                                        <p:tav tm="100000">
                                          <p:val>
                                            <p:fltVal val="0"/>
                                          </p:val>
                                        </p:tav>
                                      </p:tavLst>
                                    </p:anim>
                                    <p:anim calcmode="lin" valueType="num">
                                      <p:cBhvr>
                                        <p:cTn id="84" dur="3000"/>
                                        <p:tgtEl>
                                          <p:spTgt spid="21"/>
                                        </p:tgtEl>
                                        <p:attrNameLst>
                                          <p:attrName>ppt_h</p:attrName>
                                        </p:attrNameLst>
                                      </p:cBhvr>
                                      <p:tavLst>
                                        <p:tav tm="0">
                                          <p:val>
                                            <p:strVal val="ppt_h"/>
                                          </p:val>
                                        </p:tav>
                                        <p:tav tm="100000">
                                          <p:val>
                                            <p:fltVal val="0"/>
                                          </p:val>
                                        </p:tav>
                                      </p:tavLst>
                                    </p:anim>
                                    <p:anim calcmode="lin" valueType="num">
                                      <p:cBhvr>
                                        <p:cTn id="85" dur="3000"/>
                                        <p:tgtEl>
                                          <p:spTgt spid="21"/>
                                        </p:tgtEl>
                                        <p:attrNameLst>
                                          <p:attrName>ppt_x</p:attrName>
                                        </p:attrNameLst>
                                      </p:cBhvr>
                                      <p:tavLst>
                                        <p:tav tm="0">
                                          <p:val>
                                            <p:strVal val="ppt_x"/>
                                          </p:val>
                                        </p:tav>
                                        <p:tav tm="100000">
                                          <p:val>
                                            <p:fltVal val="0.5"/>
                                          </p:val>
                                        </p:tav>
                                      </p:tavLst>
                                    </p:anim>
                                    <p:anim calcmode="lin" valueType="num">
                                      <p:cBhvr>
                                        <p:cTn id="86" dur="3000"/>
                                        <p:tgtEl>
                                          <p:spTgt spid="21"/>
                                        </p:tgtEl>
                                        <p:attrNameLst>
                                          <p:attrName>ppt_y</p:attrName>
                                        </p:attrNameLst>
                                      </p:cBhvr>
                                      <p:tavLst>
                                        <p:tav tm="0">
                                          <p:val>
                                            <p:strVal val="ppt_y"/>
                                          </p:val>
                                        </p:tav>
                                        <p:tav tm="100000">
                                          <p:val>
                                            <p:fltVal val="0.5"/>
                                          </p:val>
                                        </p:tav>
                                      </p:tavLst>
                                    </p:anim>
                                    <p:set>
                                      <p:cBhvr>
                                        <p:cTn id="87" dur="1" fill="hold">
                                          <p:stCondLst>
                                            <p:cond delay="2999"/>
                                          </p:stCondLst>
                                        </p:cTn>
                                        <p:tgtEl>
                                          <p:spTgt spid="21"/>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3000"/>
                                        <p:tgtEl>
                                          <p:spTgt spid="23"/>
                                        </p:tgtEl>
                                        <p:attrNameLst>
                                          <p:attrName>ppt_w</p:attrName>
                                        </p:attrNameLst>
                                      </p:cBhvr>
                                      <p:tavLst>
                                        <p:tav tm="0">
                                          <p:val>
                                            <p:strVal val="ppt_w"/>
                                          </p:val>
                                        </p:tav>
                                        <p:tav tm="100000">
                                          <p:val>
                                            <p:fltVal val="0"/>
                                          </p:val>
                                        </p:tav>
                                      </p:tavLst>
                                    </p:anim>
                                    <p:anim calcmode="lin" valueType="num">
                                      <p:cBhvr>
                                        <p:cTn id="90" dur="3000"/>
                                        <p:tgtEl>
                                          <p:spTgt spid="23"/>
                                        </p:tgtEl>
                                        <p:attrNameLst>
                                          <p:attrName>ppt_h</p:attrName>
                                        </p:attrNameLst>
                                      </p:cBhvr>
                                      <p:tavLst>
                                        <p:tav tm="0">
                                          <p:val>
                                            <p:strVal val="ppt_h"/>
                                          </p:val>
                                        </p:tav>
                                        <p:tav tm="100000">
                                          <p:val>
                                            <p:fltVal val="0"/>
                                          </p:val>
                                        </p:tav>
                                      </p:tavLst>
                                    </p:anim>
                                    <p:anim calcmode="lin" valueType="num">
                                      <p:cBhvr>
                                        <p:cTn id="91" dur="3000"/>
                                        <p:tgtEl>
                                          <p:spTgt spid="23"/>
                                        </p:tgtEl>
                                        <p:attrNameLst>
                                          <p:attrName>ppt_x</p:attrName>
                                        </p:attrNameLst>
                                      </p:cBhvr>
                                      <p:tavLst>
                                        <p:tav tm="0">
                                          <p:val>
                                            <p:strVal val="ppt_x"/>
                                          </p:val>
                                        </p:tav>
                                        <p:tav tm="100000">
                                          <p:val>
                                            <p:fltVal val="0.5"/>
                                          </p:val>
                                        </p:tav>
                                      </p:tavLst>
                                    </p:anim>
                                    <p:anim calcmode="lin" valueType="num">
                                      <p:cBhvr>
                                        <p:cTn id="92" dur="3000"/>
                                        <p:tgtEl>
                                          <p:spTgt spid="23"/>
                                        </p:tgtEl>
                                        <p:attrNameLst>
                                          <p:attrName>ppt_y</p:attrName>
                                        </p:attrNameLst>
                                      </p:cBhvr>
                                      <p:tavLst>
                                        <p:tav tm="0">
                                          <p:val>
                                            <p:strVal val="ppt_y"/>
                                          </p:val>
                                        </p:tav>
                                        <p:tav tm="100000">
                                          <p:val>
                                            <p:fltVal val="0.5"/>
                                          </p:val>
                                        </p:tav>
                                      </p:tavLst>
                                    </p:anim>
                                    <p:set>
                                      <p:cBhvr>
                                        <p:cTn id="93" dur="1" fill="hold">
                                          <p:stCondLst>
                                            <p:cond delay="2999"/>
                                          </p:stCondLst>
                                        </p:cTn>
                                        <p:tgtEl>
                                          <p:spTgt spid="23"/>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26"/>
                                        </p:tgtEl>
                                        <p:attrNameLst>
                                          <p:attrName>ppt_w</p:attrName>
                                        </p:attrNameLst>
                                      </p:cBhvr>
                                      <p:tavLst>
                                        <p:tav tm="0">
                                          <p:val>
                                            <p:strVal val="ppt_w"/>
                                          </p:val>
                                        </p:tav>
                                        <p:tav tm="100000">
                                          <p:val>
                                            <p:fltVal val="0"/>
                                          </p:val>
                                        </p:tav>
                                      </p:tavLst>
                                    </p:anim>
                                    <p:anim calcmode="lin" valueType="num">
                                      <p:cBhvr>
                                        <p:cTn id="96" dur="3000"/>
                                        <p:tgtEl>
                                          <p:spTgt spid="26"/>
                                        </p:tgtEl>
                                        <p:attrNameLst>
                                          <p:attrName>ppt_h</p:attrName>
                                        </p:attrNameLst>
                                      </p:cBhvr>
                                      <p:tavLst>
                                        <p:tav tm="0">
                                          <p:val>
                                            <p:strVal val="ppt_h"/>
                                          </p:val>
                                        </p:tav>
                                        <p:tav tm="100000">
                                          <p:val>
                                            <p:fltVal val="0"/>
                                          </p:val>
                                        </p:tav>
                                      </p:tavLst>
                                    </p:anim>
                                    <p:anim calcmode="lin" valueType="num">
                                      <p:cBhvr>
                                        <p:cTn id="97" dur="3000"/>
                                        <p:tgtEl>
                                          <p:spTgt spid="26"/>
                                        </p:tgtEl>
                                        <p:attrNameLst>
                                          <p:attrName>ppt_x</p:attrName>
                                        </p:attrNameLst>
                                      </p:cBhvr>
                                      <p:tavLst>
                                        <p:tav tm="0">
                                          <p:val>
                                            <p:strVal val="ppt_x"/>
                                          </p:val>
                                        </p:tav>
                                        <p:tav tm="100000">
                                          <p:val>
                                            <p:fltVal val="0.5"/>
                                          </p:val>
                                        </p:tav>
                                      </p:tavLst>
                                    </p:anim>
                                    <p:anim calcmode="lin" valueType="num">
                                      <p:cBhvr>
                                        <p:cTn id="98" dur="3000"/>
                                        <p:tgtEl>
                                          <p:spTgt spid="26"/>
                                        </p:tgtEl>
                                        <p:attrNameLst>
                                          <p:attrName>ppt_y</p:attrName>
                                        </p:attrNameLst>
                                      </p:cBhvr>
                                      <p:tavLst>
                                        <p:tav tm="0">
                                          <p:val>
                                            <p:strVal val="ppt_y"/>
                                          </p:val>
                                        </p:tav>
                                        <p:tav tm="100000">
                                          <p:val>
                                            <p:fltVal val="0.5"/>
                                          </p:val>
                                        </p:tav>
                                      </p:tavLst>
                                    </p:anim>
                                    <p:set>
                                      <p:cBhvr>
                                        <p:cTn id="99" dur="1" fill="hold">
                                          <p:stCondLst>
                                            <p:cond delay="2999"/>
                                          </p:stCondLst>
                                        </p:cTn>
                                        <p:tgtEl>
                                          <p:spTgt spid="26"/>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29"/>
                                        </p:tgtEl>
                                        <p:attrNameLst>
                                          <p:attrName>ppt_w</p:attrName>
                                        </p:attrNameLst>
                                      </p:cBhvr>
                                      <p:tavLst>
                                        <p:tav tm="0">
                                          <p:val>
                                            <p:strVal val="ppt_w"/>
                                          </p:val>
                                        </p:tav>
                                        <p:tav tm="100000">
                                          <p:val>
                                            <p:fltVal val="0"/>
                                          </p:val>
                                        </p:tav>
                                      </p:tavLst>
                                    </p:anim>
                                    <p:anim calcmode="lin" valueType="num">
                                      <p:cBhvr>
                                        <p:cTn id="102" dur="3000"/>
                                        <p:tgtEl>
                                          <p:spTgt spid="29"/>
                                        </p:tgtEl>
                                        <p:attrNameLst>
                                          <p:attrName>ppt_h</p:attrName>
                                        </p:attrNameLst>
                                      </p:cBhvr>
                                      <p:tavLst>
                                        <p:tav tm="0">
                                          <p:val>
                                            <p:strVal val="ppt_h"/>
                                          </p:val>
                                        </p:tav>
                                        <p:tav tm="100000">
                                          <p:val>
                                            <p:fltVal val="0"/>
                                          </p:val>
                                        </p:tav>
                                      </p:tavLst>
                                    </p:anim>
                                    <p:anim calcmode="lin" valueType="num">
                                      <p:cBhvr>
                                        <p:cTn id="103" dur="3000"/>
                                        <p:tgtEl>
                                          <p:spTgt spid="29"/>
                                        </p:tgtEl>
                                        <p:attrNameLst>
                                          <p:attrName>ppt_x</p:attrName>
                                        </p:attrNameLst>
                                      </p:cBhvr>
                                      <p:tavLst>
                                        <p:tav tm="0">
                                          <p:val>
                                            <p:strVal val="ppt_x"/>
                                          </p:val>
                                        </p:tav>
                                        <p:tav tm="100000">
                                          <p:val>
                                            <p:fltVal val="0.5"/>
                                          </p:val>
                                        </p:tav>
                                      </p:tavLst>
                                    </p:anim>
                                    <p:anim calcmode="lin" valueType="num">
                                      <p:cBhvr>
                                        <p:cTn id="104" dur="3000"/>
                                        <p:tgtEl>
                                          <p:spTgt spid="29"/>
                                        </p:tgtEl>
                                        <p:attrNameLst>
                                          <p:attrName>ppt_y</p:attrName>
                                        </p:attrNameLst>
                                      </p:cBhvr>
                                      <p:tavLst>
                                        <p:tav tm="0">
                                          <p:val>
                                            <p:strVal val="ppt_y"/>
                                          </p:val>
                                        </p:tav>
                                        <p:tav tm="100000">
                                          <p:val>
                                            <p:fltVal val="0.5"/>
                                          </p:val>
                                        </p:tav>
                                      </p:tavLst>
                                    </p:anim>
                                    <p:set>
                                      <p:cBhvr>
                                        <p:cTn id="105" dur="1" fill="hold">
                                          <p:stCondLst>
                                            <p:cond delay="2999"/>
                                          </p:stCondLst>
                                        </p:cTn>
                                        <p:tgtEl>
                                          <p:spTgt spid="29"/>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30"/>
                                        </p:tgtEl>
                                        <p:attrNameLst>
                                          <p:attrName>ppt_w</p:attrName>
                                        </p:attrNameLst>
                                      </p:cBhvr>
                                      <p:tavLst>
                                        <p:tav tm="0">
                                          <p:val>
                                            <p:strVal val="ppt_w"/>
                                          </p:val>
                                        </p:tav>
                                        <p:tav tm="100000">
                                          <p:val>
                                            <p:fltVal val="0"/>
                                          </p:val>
                                        </p:tav>
                                      </p:tavLst>
                                    </p:anim>
                                    <p:anim calcmode="lin" valueType="num">
                                      <p:cBhvr>
                                        <p:cTn id="108" dur="3000"/>
                                        <p:tgtEl>
                                          <p:spTgt spid="30"/>
                                        </p:tgtEl>
                                        <p:attrNameLst>
                                          <p:attrName>ppt_h</p:attrName>
                                        </p:attrNameLst>
                                      </p:cBhvr>
                                      <p:tavLst>
                                        <p:tav tm="0">
                                          <p:val>
                                            <p:strVal val="ppt_h"/>
                                          </p:val>
                                        </p:tav>
                                        <p:tav tm="100000">
                                          <p:val>
                                            <p:fltVal val="0"/>
                                          </p:val>
                                        </p:tav>
                                      </p:tavLst>
                                    </p:anim>
                                    <p:anim calcmode="lin" valueType="num">
                                      <p:cBhvr>
                                        <p:cTn id="109" dur="3000"/>
                                        <p:tgtEl>
                                          <p:spTgt spid="30"/>
                                        </p:tgtEl>
                                        <p:attrNameLst>
                                          <p:attrName>ppt_x</p:attrName>
                                        </p:attrNameLst>
                                      </p:cBhvr>
                                      <p:tavLst>
                                        <p:tav tm="0">
                                          <p:val>
                                            <p:strVal val="ppt_x"/>
                                          </p:val>
                                        </p:tav>
                                        <p:tav tm="100000">
                                          <p:val>
                                            <p:fltVal val="0.5"/>
                                          </p:val>
                                        </p:tav>
                                      </p:tavLst>
                                    </p:anim>
                                    <p:anim calcmode="lin" valueType="num">
                                      <p:cBhvr>
                                        <p:cTn id="110" dur="3000"/>
                                        <p:tgtEl>
                                          <p:spTgt spid="30"/>
                                        </p:tgtEl>
                                        <p:attrNameLst>
                                          <p:attrName>ppt_y</p:attrName>
                                        </p:attrNameLst>
                                      </p:cBhvr>
                                      <p:tavLst>
                                        <p:tav tm="0">
                                          <p:val>
                                            <p:strVal val="ppt_y"/>
                                          </p:val>
                                        </p:tav>
                                        <p:tav tm="100000">
                                          <p:val>
                                            <p:fltVal val="0.5"/>
                                          </p:val>
                                        </p:tav>
                                      </p:tavLst>
                                    </p:anim>
                                    <p:set>
                                      <p:cBhvr>
                                        <p:cTn id="111" dur="1" fill="hold">
                                          <p:stCondLst>
                                            <p:cond delay="2999"/>
                                          </p:stCondLst>
                                        </p:cTn>
                                        <p:tgtEl>
                                          <p:spTgt spid="30"/>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31"/>
                                        </p:tgtEl>
                                        <p:attrNameLst>
                                          <p:attrName>ppt_w</p:attrName>
                                        </p:attrNameLst>
                                      </p:cBhvr>
                                      <p:tavLst>
                                        <p:tav tm="0">
                                          <p:val>
                                            <p:strVal val="ppt_w"/>
                                          </p:val>
                                        </p:tav>
                                        <p:tav tm="100000">
                                          <p:val>
                                            <p:fltVal val="0"/>
                                          </p:val>
                                        </p:tav>
                                      </p:tavLst>
                                    </p:anim>
                                    <p:anim calcmode="lin" valueType="num">
                                      <p:cBhvr>
                                        <p:cTn id="114" dur="3000"/>
                                        <p:tgtEl>
                                          <p:spTgt spid="31"/>
                                        </p:tgtEl>
                                        <p:attrNameLst>
                                          <p:attrName>ppt_h</p:attrName>
                                        </p:attrNameLst>
                                      </p:cBhvr>
                                      <p:tavLst>
                                        <p:tav tm="0">
                                          <p:val>
                                            <p:strVal val="ppt_h"/>
                                          </p:val>
                                        </p:tav>
                                        <p:tav tm="100000">
                                          <p:val>
                                            <p:fltVal val="0"/>
                                          </p:val>
                                        </p:tav>
                                      </p:tavLst>
                                    </p:anim>
                                    <p:anim calcmode="lin" valueType="num">
                                      <p:cBhvr>
                                        <p:cTn id="115" dur="3000"/>
                                        <p:tgtEl>
                                          <p:spTgt spid="31"/>
                                        </p:tgtEl>
                                        <p:attrNameLst>
                                          <p:attrName>ppt_x</p:attrName>
                                        </p:attrNameLst>
                                      </p:cBhvr>
                                      <p:tavLst>
                                        <p:tav tm="0">
                                          <p:val>
                                            <p:strVal val="ppt_x"/>
                                          </p:val>
                                        </p:tav>
                                        <p:tav tm="100000">
                                          <p:val>
                                            <p:fltVal val="0.5"/>
                                          </p:val>
                                        </p:tav>
                                      </p:tavLst>
                                    </p:anim>
                                    <p:anim calcmode="lin" valueType="num">
                                      <p:cBhvr>
                                        <p:cTn id="116" dur="3000"/>
                                        <p:tgtEl>
                                          <p:spTgt spid="31"/>
                                        </p:tgtEl>
                                        <p:attrNameLst>
                                          <p:attrName>ppt_y</p:attrName>
                                        </p:attrNameLst>
                                      </p:cBhvr>
                                      <p:tavLst>
                                        <p:tav tm="0">
                                          <p:val>
                                            <p:strVal val="ppt_y"/>
                                          </p:val>
                                        </p:tav>
                                        <p:tav tm="100000">
                                          <p:val>
                                            <p:fltVal val="0.5"/>
                                          </p:val>
                                        </p:tav>
                                      </p:tavLst>
                                    </p:anim>
                                    <p:set>
                                      <p:cBhvr>
                                        <p:cTn id="117" dur="1" fill="hold">
                                          <p:stCondLst>
                                            <p:cond delay="2999"/>
                                          </p:stCondLst>
                                        </p:cTn>
                                        <p:tgtEl>
                                          <p:spTgt spid="31"/>
                                        </p:tgtEl>
                                        <p:attrNameLst>
                                          <p:attrName>style.visibility</p:attrName>
                                        </p:attrNameLst>
                                      </p:cBhvr>
                                      <p:to>
                                        <p:strVal val="hidden"/>
                                      </p:to>
                                    </p:set>
                                  </p:childTnLst>
                                </p:cTn>
                              </p:par>
                              <p:par>
                                <p:cTn id="118" presetID="8" presetClass="emph" presetSubtype="0" fill="hold"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0"/>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2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3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31"/>
                                        </p:tgtEl>
                                        <p:attrNameLst>
                                          <p:attrName>r</p:attrName>
                                        </p:attrNameLst>
                                      </p:cBhvr>
                                    </p:animRot>
                                  </p:childTnLst>
                                </p:cTn>
                              </p:par>
                              <p:par>
                                <p:cTn id="134" presetID="23" presetClass="entr" presetSubtype="288"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4/3*#ppt_w"/>
                                          </p:val>
                                        </p:tav>
                                        <p:tav tm="100000">
                                          <p:val>
                                            <p:strVal val="#ppt_w"/>
                                          </p:val>
                                        </p:tav>
                                      </p:tavLst>
                                    </p:anim>
                                    <p:anim calcmode="lin" valueType="num">
                                      <p:cBhvr>
                                        <p:cTn id="137" dur="3000" fill="hold"/>
                                        <p:tgtEl>
                                          <p:spTgt spid="4"/>
                                        </p:tgtEl>
                                        <p:attrNameLst>
                                          <p:attrName>ppt_h</p:attrName>
                                        </p:attrNameLst>
                                      </p:cBhvr>
                                      <p:tavLst>
                                        <p:tav tm="0">
                                          <p:val>
                                            <p:strVal val="4/3*#ppt_h"/>
                                          </p:val>
                                        </p:tav>
                                        <p:tav tm="100000">
                                          <p:val>
                                            <p:strVal val="#ppt_h"/>
                                          </p:val>
                                        </p:tav>
                                      </p:tavLst>
                                    </p:anim>
                                  </p:childTnLst>
                                </p:cTn>
                              </p:par>
                              <p:par>
                                <p:cTn id="138" presetID="21" presetClass="entr" presetSubtype="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wheel(2)">
                                      <p:cBhvr>
                                        <p:cTn id="140" dur="3000"/>
                                        <p:tgtEl>
                                          <p:spTgt spid="4"/>
                                        </p:tgtEl>
                                      </p:cBhvr>
                                    </p:animEffect>
                                  </p:childTnLst>
                                </p:cTn>
                              </p:par>
                              <p:par>
                                <p:cTn id="141" presetID="17" presetClass="entr" presetSubtype="1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fltVal val="0"/>
                                          </p:val>
                                        </p:tav>
                                        <p:tav tm="100000">
                                          <p:val>
                                            <p:strVal val="#ppt_w"/>
                                          </p:val>
                                        </p:tav>
                                      </p:tavLst>
                                    </p:anim>
                                    <p:anim calcmode="lin" valueType="num">
                                      <p:cBhvr>
                                        <p:cTn id="144" dur="3000" fill="hold"/>
                                        <p:tgtEl>
                                          <p:spTgt spid="4"/>
                                        </p:tgtEl>
                                        <p:attrNameLst>
                                          <p:attrName>ppt_h</p:attrName>
                                        </p:attrNameLst>
                                      </p:cBhvr>
                                      <p:tavLst>
                                        <p:tav tm="0">
                                          <p:val>
                                            <p:strVal val="#ppt_h"/>
                                          </p:val>
                                        </p:tav>
                                        <p:tav tm="100000">
                                          <p:val>
                                            <p:strVal val="#ppt_h"/>
                                          </p:val>
                                        </p:tav>
                                      </p:tavLst>
                                    </p:anim>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1"/>
                                        </p:tgtEl>
                                        <p:attrNameLst>
                                          <p:attrName>style.visibility</p:attrName>
                                        </p:attrNameLst>
                                      </p:cBhvr>
                                      <p:to>
                                        <p:strVal val="visible"/>
                                      </p:to>
                                    </p:set>
                                    <p:animEffect transition="in" filter="fade">
                                      <p:cBhvr>
                                        <p:cTn id="148" dur="1000"/>
                                        <p:tgtEl>
                                          <p:spTgt spid="11"/>
                                        </p:tgtEl>
                                      </p:cBhvr>
                                    </p:animEffect>
                                    <p:anim calcmode="lin" valueType="num">
                                      <p:cBhvr>
                                        <p:cTn id="149" dur="1000" fill="hold"/>
                                        <p:tgtEl>
                                          <p:spTgt spid="11"/>
                                        </p:tgtEl>
                                        <p:attrNameLst>
                                          <p:attrName>ppt_x</p:attrName>
                                        </p:attrNameLst>
                                      </p:cBhvr>
                                      <p:tavLst>
                                        <p:tav tm="0">
                                          <p:val>
                                            <p:strVal val="#ppt_x-.1"/>
                                          </p:val>
                                        </p:tav>
                                        <p:tav tm="100000">
                                          <p:val>
                                            <p:strVal val="#ppt_x"/>
                                          </p:val>
                                        </p:tav>
                                      </p:tavLst>
                                    </p:anim>
                                    <p:anim calcmode="lin" valueType="num">
                                      <p:cBhvr>
                                        <p:cTn id="15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tretch>
            <a:fillRect/>
          </a:stretch>
        </p:blipFill>
        <p:spPr bwMode="auto">
          <a:xfrm>
            <a:off x="0" y="-236562"/>
            <a:ext cx="9144000" cy="5688632"/>
          </a:xfrm>
          <a:prstGeom prst="rect">
            <a:avLst/>
          </a:prstGeom>
          <a:noFill/>
          <a:ln w="9525">
            <a:noFill/>
            <a:miter lim="800000"/>
            <a:headEnd/>
            <a:tailEnd/>
          </a:ln>
        </p:spPr>
      </p:pic>
      <p:sp>
        <p:nvSpPr>
          <p:cNvPr id="5" name="4 Triángulo rectángulo"/>
          <p:cNvSpPr/>
          <p:nvPr/>
        </p:nvSpPr>
        <p:spPr>
          <a:xfrm>
            <a:off x="1" y="0"/>
            <a:ext cx="4143375" cy="5143500"/>
          </a:xfrm>
          <a:prstGeom prst="rtTriangle">
            <a:avLst/>
          </a:prstGeom>
          <a:solidFill>
            <a:schemeClr val="tx1">
              <a:lumMod val="9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a:off x="4929188" y="0"/>
            <a:ext cx="4214812" cy="5143500"/>
          </a:xfrm>
          <a:prstGeom prst="rtTriangle">
            <a:avLst/>
          </a:prstGeom>
          <a:solidFill>
            <a:schemeClr val="tx1">
              <a:lumMod val="9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a:off x="785814" y="0"/>
            <a:ext cx="3857625" cy="5143500"/>
          </a:xfrm>
          <a:prstGeom prst="rtTriangle">
            <a:avLst/>
          </a:prstGeom>
          <a:solidFill>
            <a:schemeClr val="tx2">
              <a:lumMod val="7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rectángulo"/>
          <p:cNvSpPr/>
          <p:nvPr/>
        </p:nvSpPr>
        <p:spPr>
          <a:xfrm flipH="1">
            <a:off x="4643439" y="0"/>
            <a:ext cx="3857625" cy="5143500"/>
          </a:xfrm>
          <a:prstGeom prst="rtTriangle">
            <a:avLst/>
          </a:prstGeom>
          <a:solidFill>
            <a:schemeClr val="tx2">
              <a:lumMod val="7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1500189" y="0"/>
            <a:ext cx="3286125" cy="5143500"/>
          </a:xfrm>
          <a:prstGeom prst="rtTriangle">
            <a:avLst/>
          </a:prstGeom>
          <a:solidFill>
            <a:schemeClr val="tx1">
              <a:lumMod val="9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a:off x="4714876" y="0"/>
            <a:ext cx="3071813" cy="5143500"/>
          </a:xfrm>
          <a:prstGeom prst="rtTriangle">
            <a:avLst/>
          </a:prstGeom>
          <a:solidFill>
            <a:schemeClr val="tx1">
              <a:lumMod val="9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2143125" y="0"/>
            <a:ext cx="2571750" cy="5143500"/>
          </a:xfrm>
          <a:prstGeom prst="rtTriangle">
            <a:avLst/>
          </a:prstGeom>
          <a:solidFill>
            <a:schemeClr val="tx2">
              <a:lumMod val="7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a:off x="4714875" y="0"/>
            <a:ext cx="2286000" cy="5143500"/>
          </a:xfrm>
          <a:prstGeom prst="rtTriangle">
            <a:avLst/>
          </a:prstGeom>
          <a:solidFill>
            <a:schemeClr val="tx2">
              <a:lumMod val="7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flipH="1" flipV="1">
            <a:off x="2124075" y="0"/>
            <a:ext cx="2590800" cy="5143500"/>
          </a:xfrm>
          <a:prstGeom prst="rtTriangle">
            <a:avLst/>
          </a:prstGeom>
          <a:solidFill>
            <a:schemeClr val="tx1">
              <a:lumMod val="9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rectángulo"/>
          <p:cNvSpPr/>
          <p:nvPr/>
        </p:nvSpPr>
        <p:spPr>
          <a:xfrm flipV="1">
            <a:off x="4714875" y="0"/>
            <a:ext cx="2286000" cy="5143500"/>
          </a:xfrm>
          <a:prstGeom prst="rtTriangle">
            <a:avLst/>
          </a:prstGeom>
          <a:solidFill>
            <a:schemeClr val="tx1">
              <a:lumMod val="9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539552" y="4083918"/>
            <a:ext cx="8259505"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No es que yo lo diga, como se suele decir y aunque lo dijo uno que no </a:t>
            </a:r>
          </a:p>
          <a:p>
            <a:r>
              <a:rPr lang="es-ES" b="1" dirty="0" smtClean="0">
                <a:effectLst>
                  <a:glow rad="101600">
                    <a:schemeClr val="accent2">
                      <a:satMod val="175000"/>
                      <a:alpha val="40000"/>
                    </a:schemeClr>
                  </a:glow>
                  <a:outerShdw blurRad="38100" dist="38100" dir="2700000" algn="tl">
                    <a:srgbClr val="000000">
                      <a:alpha val="43137"/>
                    </a:srgbClr>
                  </a:outerShdw>
                </a:effectLst>
              </a:rPr>
              <a:t>le gustaba leer,,, una imagen vale más que mil palabras, no hay más que</a:t>
            </a:r>
          </a:p>
          <a:p>
            <a:r>
              <a:rPr lang="es-ES" b="1" dirty="0" smtClean="0">
                <a:effectLst>
                  <a:glow rad="101600">
                    <a:schemeClr val="accent2">
                      <a:satMod val="175000"/>
                      <a:alpha val="40000"/>
                    </a:schemeClr>
                  </a:glow>
                  <a:outerShdw blurRad="38100" dist="38100" dir="2700000" algn="tl">
                    <a:srgbClr val="000000">
                      <a:alpha val="43137"/>
                    </a:srgbClr>
                  </a:outerShdw>
                </a:effectLst>
              </a:rPr>
              <a:t>ver cuanta gente estábamos allí. Te podías dormir de pie que no te caías.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prism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ppt_w/2"/>
                                          </p:val>
                                        </p:tav>
                                      </p:tavLst>
                                    </p:anim>
                                    <p:anim calcmode="lin" valueType="num">
                                      <p:cBhvr>
                                        <p:cTn id="31" dur="3000"/>
                                        <p:tgtEl>
                                          <p:spTgt spid="9"/>
                                        </p:tgtEl>
                                        <p:attrNameLst>
                                          <p:attrName>ppt_y</p:attrName>
                                        </p:attrNameLst>
                                      </p:cBhvr>
                                      <p:tavLst>
                                        <p:tav tm="0">
                                          <p:val>
                                            <p:strVal val="ppt_y"/>
                                          </p:val>
                                        </p:tav>
                                        <p:tav tm="100000">
                                          <p:val>
                                            <p:strVal val="ppt_y"/>
                                          </p:val>
                                        </p:tav>
                                      </p:tavLst>
                                    </p:anim>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strVal val="ppt_h"/>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ppt_w/2"/>
                                          </p:val>
                                        </p:tav>
                                      </p:tavLst>
                                    </p:anim>
                                    <p:anim calcmode="lin" valueType="num">
                                      <p:cBhvr>
                                        <p:cTn id="43" dur="3000"/>
                                        <p:tgtEl>
                                          <p:spTgt spid="11"/>
                                        </p:tgtEl>
                                        <p:attrNameLst>
                                          <p:attrName>ppt_y</p:attrName>
                                        </p:attrNameLst>
                                      </p:cBhvr>
                                      <p:tavLst>
                                        <p:tav tm="0">
                                          <p:val>
                                            <p:strVal val="ppt_y"/>
                                          </p:val>
                                        </p:tav>
                                        <p:tav tm="100000">
                                          <p:val>
                                            <p:strVal val="ppt_y"/>
                                          </p:val>
                                        </p:tav>
                                      </p:tavLst>
                                    </p:anim>
                                    <p:anim calcmode="lin" valueType="num">
                                      <p:cBhvr>
                                        <p:cTn id="44" dur="3000"/>
                                        <p:tgtEl>
                                          <p:spTgt spid="11"/>
                                        </p:tgtEl>
                                        <p:attrNameLst>
                                          <p:attrName>ppt_w</p:attrName>
                                        </p:attrNameLst>
                                      </p:cBhvr>
                                      <p:tavLst>
                                        <p:tav tm="0">
                                          <p:val>
                                            <p:strVal val="ppt_w"/>
                                          </p:val>
                                        </p:tav>
                                        <p:tav tm="100000">
                                          <p:val>
                                            <p:fltVal val="0"/>
                                          </p:val>
                                        </p:tav>
                                      </p:tavLst>
                                    </p:anim>
                                    <p:anim calcmode="lin" valueType="num">
                                      <p:cBhvr>
                                        <p:cTn id="45" dur="3000"/>
                                        <p:tgtEl>
                                          <p:spTgt spid="11"/>
                                        </p:tgtEl>
                                        <p:attrNameLst>
                                          <p:attrName>ppt_h</p:attrName>
                                        </p:attrNameLst>
                                      </p:cBhvr>
                                      <p:tavLst>
                                        <p:tav tm="0">
                                          <p:val>
                                            <p:strVal val="ppt_h"/>
                                          </p:val>
                                        </p:tav>
                                        <p:tav tm="100000">
                                          <p:val>
                                            <p:strVal val="ppt_h"/>
                                          </p:val>
                                        </p:tav>
                                      </p:tavLst>
                                    </p:anim>
                                    <p:set>
                                      <p:cBhvr>
                                        <p:cTn id="46" dur="1" fill="hold">
                                          <p:stCondLst>
                                            <p:cond delay="2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8" presetClass="exit" presetSubtype="3" fill="hold" nodeType="withEffect">
                                  <p:stCondLst>
                                    <p:cond delay="0"/>
                                  </p:stCondLst>
                                  <p:childTnLst>
                                    <p:animEffect transition="out" filter="strips(upRight)">
                                      <p:cBhvr>
                                        <p:cTn id="54" dur="3000"/>
                                        <p:tgtEl>
                                          <p:spTgt spid="13"/>
                                        </p:tgtEl>
                                      </p:cBhvr>
                                    </p:animEffect>
                                    <p:set>
                                      <p:cBhvr>
                                        <p:cTn id="55" dur="1" fill="hold">
                                          <p:stCondLst>
                                            <p:cond delay="2999"/>
                                          </p:stCondLst>
                                        </p:cTn>
                                        <p:tgtEl>
                                          <p:spTgt spid="13"/>
                                        </p:tgtEl>
                                        <p:attrNameLst>
                                          <p:attrName>style.visibility</p:attrName>
                                        </p:attrNameLst>
                                      </p:cBhvr>
                                      <p:to>
                                        <p:strVal val="hidden"/>
                                      </p:to>
                                    </p:set>
                                  </p:childTnLst>
                                </p:cTn>
                              </p:par>
                              <p:par>
                                <p:cTn id="56" presetID="18" presetClass="exit" presetSubtype="9" fill="hold" nodeType="withEffect">
                                  <p:stCondLst>
                                    <p:cond delay="0"/>
                                  </p:stCondLst>
                                  <p:childTnLst>
                                    <p:animEffect transition="out" filter="strips(upLeft)">
                                      <p:cBhvr>
                                        <p:cTn id="57" dur="3000"/>
                                        <p:tgtEl>
                                          <p:spTgt spid="14"/>
                                        </p:tgtEl>
                                      </p:cBhvr>
                                    </p:animEffect>
                                    <p:set>
                                      <p:cBhvr>
                                        <p:cTn id="58" dur="1" fill="hold">
                                          <p:stCondLst>
                                            <p:cond delay="2999"/>
                                          </p:stCondLst>
                                        </p:cTn>
                                        <p:tgtEl>
                                          <p:spTgt spid="14"/>
                                        </p:tgtEl>
                                        <p:attrNameLst>
                                          <p:attrName>style.visibility</p:attrName>
                                        </p:attrNameLst>
                                      </p:cBhvr>
                                      <p:to>
                                        <p:strVal val="hidden"/>
                                      </p:to>
                                    </p:set>
                                  </p:childTnLst>
                                </p:cTn>
                              </p:par>
                              <p:par>
                                <p:cTn id="59" presetID="17" presetClass="entr" presetSubtype="1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fltVal val="0"/>
                                          </p:val>
                                        </p:tav>
                                        <p:tav tm="100000">
                                          <p:val>
                                            <p:strVal val="#ppt_w"/>
                                          </p:val>
                                        </p:tav>
                                      </p:tavLst>
                                    </p:anim>
                                    <p:anim calcmode="lin" valueType="num">
                                      <p:cBhvr>
                                        <p:cTn id="62" dur="3000" fill="hold"/>
                                        <p:tgtEl>
                                          <p:spTgt spid="4"/>
                                        </p:tgtEl>
                                        <p:attrNameLst>
                                          <p:attrName>ppt_h</p:attrName>
                                        </p:attrNameLst>
                                      </p:cBhvr>
                                      <p:tavLst>
                                        <p:tav tm="0">
                                          <p:val>
                                            <p:strVal val="#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outVertical)">
                                      <p:cBhvr>
                                        <p:cTn id="65" dur="3000"/>
                                        <p:tgtEl>
                                          <p:spTgt spid="4"/>
                                        </p:tgtEl>
                                      </p:cBhvr>
                                    </p:animEffect>
                                  </p:childTnLst>
                                </p:cTn>
                              </p:par>
                            </p:childTnLst>
                          </p:cTn>
                        </p:par>
                        <p:par>
                          <p:cTn id="66" fill="hold">
                            <p:stCondLst>
                              <p:cond delay="3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1"/>
                                          </p:val>
                                        </p:tav>
                                        <p:tav tm="100000">
                                          <p:val>
                                            <p:strVal val="#ppt_x"/>
                                          </p:val>
                                        </p:tav>
                                      </p:tavLst>
                                    </p:anim>
                                    <p:anim calcmode="lin" valueType="num">
                                      <p:cBhvr>
                                        <p:cTn id="7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stretch>
            <a:fillRect/>
          </a:stretch>
        </p:blipFill>
        <p:spPr bwMode="auto">
          <a:xfrm>
            <a:off x="0" y="0"/>
            <a:ext cx="9144000" cy="5524078"/>
          </a:xfrm>
          <a:prstGeom prst="rect">
            <a:avLst/>
          </a:prstGeom>
          <a:noFill/>
          <a:ln>
            <a:noFill/>
          </a:ln>
          <a:extLst/>
        </p:spPr>
      </p:pic>
      <p:sp>
        <p:nvSpPr>
          <p:cNvPr id="9" name="8 Marco"/>
          <p:cNvSpPr/>
          <p:nvPr/>
        </p:nvSpPr>
        <p:spPr>
          <a:xfrm>
            <a:off x="323850" y="268288"/>
            <a:ext cx="8496300" cy="4679950"/>
          </a:xfrm>
          <a:prstGeom prst="frame">
            <a:avLst>
              <a:gd name="adj1" fmla="val 9895"/>
            </a:avLst>
          </a:prstGeom>
          <a:solidFill>
            <a:srgbClr val="C00000">
              <a:alpha val="80000"/>
            </a:srgbClr>
          </a:solidFill>
          <a:ln>
            <a:solidFill>
              <a:schemeClr val="accent6">
                <a:lumMod val="50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827088" y="771525"/>
            <a:ext cx="7489825" cy="3744913"/>
          </a:xfrm>
          <a:prstGeom prst="frame">
            <a:avLst/>
          </a:prstGeom>
          <a:solidFill>
            <a:srgbClr val="FFC000">
              <a:alpha val="80000"/>
            </a:srgbClr>
          </a:solidFill>
          <a:ln>
            <a:solidFill>
              <a:schemeClr val="accent6">
                <a:lumMod val="50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1331913" y="1203325"/>
            <a:ext cx="6480175" cy="2881313"/>
          </a:xfrm>
          <a:prstGeom prst="frame">
            <a:avLst>
              <a:gd name="adj1" fmla="val 17156"/>
            </a:avLst>
          </a:prstGeom>
          <a:solidFill>
            <a:srgbClr val="C00000">
              <a:alpha val="80000"/>
            </a:srgbClr>
          </a:solidFill>
          <a:ln>
            <a:solidFill>
              <a:schemeClr val="accent6">
                <a:lumMod val="50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Rectángulo"/>
          <p:cNvSpPr/>
          <p:nvPr/>
        </p:nvSpPr>
        <p:spPr>
          <a:xfrm>
            <a:off x="1835150" y="1708150"/>
            <a:ext cx="5473700" cy="1871663"/>
          </a:xfrm>
          <a:prstGeom prst="rect">
            <a:avLst/>
          </a:prstGeom>
          <a:solidFill>
            <a:srgbClr val="FFC000">
              <a:alpha val="80000"/>
            </a:srgbClr>
          </a:solidFill>
          <a:ln>
            <a:solidFill>
              <a:schemeClr val="accent6">
                <a:lumMod val="50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uadroTexto"/>
          <p:cNvSpPr txBox="1"/>
          <p:nvPr/>
        </p:nvSpPr>
        <p:spPr>
          <a:xfrm>
            <a:off x="467544" y="3507854"/>
            <a:ext cx="8392041" cy="1477328"/>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Fueron varios los paracaidistas que se lanzaron desde una altura de 1.500 </a:t>
            </a:r>
          </a:p>
          <a:p>
            <a:r>
              <a:rPr lang="es-ES" b="1" dirty="0" smtClean="0">
                <a:effectLst>
                  <a:glow rad="101600">
                    <a:schemeClr val="accent2">
                      <a:satMod val="175000"/>
                      <a:alpha val="40000"/>
                    </a:schemeClr>
                  </a:glow>
                  <a:outerShdw blurRad="38100" dist="38100" dir="2700000" algn="tl">
                    <a:srgbClr val="000000">
                      <a:alpha val="43137"/>
                    </a:srgbClr>
                  </a:outerShdw>
                </a:effectLst>
              </a:rPr>
              <a:t>metros y que fueron a caer frente a la Tribuna Real, en cambio este </a:t>
            </a:r>
          </a:p>
          <a:p>
            <a:r>
              <a:rPr lang="es-ES" b="1" dirty="0" smtClean="0">
                <a:effectLst>
                  <a:glow rad="101600">
                    <a:schemeClr val="accent2">
                      <a:satMod val="175000"/>
                      <a:alpha val="40000"/>
                    </a:schemeClr>
                  </a:glow>
                  <a:outerShdw blurRad="38100" dist="38100" dir="2700000" algn="tl">
                    <a:srgbClr val="000000">
                      <a:alpha val="43137"/>
                    </a:srgbClr>
                  </a:outerShdw>
                </a:effectLst>
              </a:rPr>
              <a:t>paracaidista que portaba con sus pies la bandera española, tubo la mala </a:t>
            </a:r>
          </a:p>
          <a:p>
            <a:r>
              <a:rPr lang="es-ES" b="1" dirty="0" smtClean="0">
                <a:effectLst>
                  <a:glow rad="101600">
                    <a:schemeClr val="accent2">
                      <a:satMod val="175000"/>
                      <a:alpha val="40000"/>
                    </a:schemeClr>
                  </a:glow>
                  <a:outerShdw blurRad="38100" dist="38100" dir="2700000" algn="tl">
                    <a:srgbClr val="000000">
                      <a:alpha val="43137"/>
                    </a:srgbClr>
                  </a:outerShdw>
                </a:effectLst>
              </a:rPr>
              <a:t>suerte de que el aire le jugara una mala pasada y terminó quedando </a:t>
            </a:r>
          </a:p>
          <a:p>
            <a:r>
              <a:rPr lang="es-ES" b="1" dirty="0" smtClean="0">
                <a:effectLst>
                  <a:glow rad="101600">
                    <a:schemeClr val="accent2">
                      <a:satMod val="175000"/>
                      <a:alpha val="40000"/>
                    </a:schemeClr>
                  </a:glow>
                  <a:outerShdw blurRad="38100" dist="38100" dir="2700000" algn="tl">
                    <a:srgbClr val="000000">
                      <a:alpha val="43137"/>
                    </a:srgbClr>
                  </a:outerShdw>
                </a:effectLst>
              </a:rPr>
              <a:t>colgado de una farola frente a la tribuna, afortunadamente no pasó nada.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0000">
        <p14:vortex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2000"/>
                                        <p:tgtEl>
                                          <p:spTgt spid="9"/>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2000"/>
                                        <p:tgtEl>
                                          <p:spTgt spid="10"/>
                                        </p:tgtEl>
                                      </p:cBhvr>
                                    </p:animEffect>
                                  </p:childTnLst>
                                </p:cTn>
                              </p:par>
                              <p:par>
                                <p:cTn id="11" presetID="4"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out)">
                                      <p:cBhvr>
                                        <p:cTn id="13" dur="2000"/>
                                        <p:tgtEl>
                                          <p:spTgt spid="11"/>
                                        </p:tgtEl>
                                      </p:cBhvr>
                                    </p:animEffect>
                                  </p:childTnLst>
                                </p:cTn>
                              </p:par>
                              <p:par>
                                <p:cTn id="14" presetID="4"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2000"/>
                                        <p:tgtEl>
                                          <p:spTgt spid="12"/>
                                        </p:tgtEl>
                                      </p:cBhvr>
                                    </p:animEffect>
                                  </p:childTnLst>
                                </p:cTn>
                              </p:par>
                            </p:childTnLst>
                          </p:cTn>
                        </p:par>
                        <p:par>
                          <p:cTn id="17" fill="hold" nodeType="afterGroup">
                            <p:stCondLst>
                              <p:cond delay="2000"/>
                            </p:stCondLst>
                            <p:childTnLst>
                              <p:par>
                                <p:cTn id="18" presetID="3" presetClass="exit" presetSubtype="10" fill="hold" nodeType="afterEffect">
                                  <p:stCondLst>
                                    <p:cond delay="0"/>
                                  </p:stCondLst>
                                  <p:childTnLst>
                                    <p:animEffect transition="out" filter="blinds(horizontal)">
                                      <p:cBhvr>
                                        <p:cTn id="19" dur="3000"/>
                                        <p:tgtEl>
                                          <p:spTgt spid="12"/>
                                        </p:tgtEl>
                                      </p:cBhvr>
                                    </p:animEffect>
                                    <p:set>
                                      <p:cBhvr>
                                        <p:cTn id="20" dur="1" fill="hold">
                                          <p:stCondLst>
                                            <p:cond delay="2999"/>
                                          </p:stCondLst>
                                        </p:cTn>
                                        <p:tgtEl>
                                          <p:spTgt spid="12"/>
                                        </p:tgtEl>
                                        <p:attrNameLst>
                                          <p:attrName>style.visibility</p:attrName>
                                        </p:attrNameLst>
                                      </p:cBhvr>
                                      <p:to>
                                        <p:strVal val="hidden"/>
                                      </p:to>
                                    </p:set>
                                  </p:childTnLst>
                                </p:cTn>
                              </p:par>
                              <p:par>
                                <p:cTn id="21" presetID="3" presetClass="exit" presetSubtype="5" fill="hold" nodeType="withEffect">
                                  <p:stCondLst>
                                    <p:cond delay="0"/>
                                  </p:stCondLst>
                                  <p:childTnLst>
                                    <p:animEffect transition="out" filter="blinds(vertical)">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3" presetClass="exit" presetSubtype="5" fill="hold" nodeType="withEffect">
                                  <p:stCondLst>
                                    <p:cond delay="0"/>
                                  </p:stCondLst>
                                  <p:childTnLst>
                                    <p:animEffect transition="out" filter="blinds(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4000" fill="hold"/>
                                        <p:tgtEl>
                                          <p:spTgt spid="4"/>
                                        </p:tgtEl>
                                        <p:attrNameLst>
                                          <p:attrName>ppt_w</p:attrName>
                                        </p:attrNameLst>
                                      </p:cBhvr>
                                      <p:tavLst>
                                        <p:tav tm="0">
                                          <p:val>
                                            <p:strVal val="4/3*#ppt_w"/>
                                          </p:val>
                                        </p:tav>
                                        <p:tav tm="100000">
                                          <p:val>
                                            <p:strVal val="#ppt_w"/>
                                          </p:val>
                                        </p:tav>
                                      </p:tavLst>
                                    </p:anim>
                                    <p:anim calcmode="lin" valueType="num">
                                      <p:cBhvr>
                                        <p:cTn id="33" dur="4000" fill="hold"/>
                                        <p:tgtEl>
                                          <p:spTgt spid="4"/>
                                        </p:tgtEl>
                                        <p:attrNameLst>
                                          <p:attrName>ppt_h</p:attrName>
                                        </p:attrNameLst>
                                      </p:cBhvr>
                                      <p:tavLst>
                                        <p:tav tm="0">
                                          <p:val>
                                            <p:strVal val="4/3*#ppt_h"/>
                                          </p:val>
                                        </p:tav>
                                        <p:tav tm="100000">
                                          <p:val>
                                            <p:strVal val="#ppt_h"/>
                                          </p:val>
                                        </p:tav>
                                      </p:tavLst>
                                    </p:anim>
                                  </p:childTnLst>
                                </p:cTn>
                              </p:par>
                            </p:childTnLst>
                          </p:cTn>
                        </p:par>
                        <p:par>
                          <p:cTn id="34" fill="hold">
                            <p:stCondLst>
                              <p:cond delay="6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8180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Marco"/>
          <p:cNvSpPr/>
          <p:nvPr/>
        </p:nvSpPr>
        <p:spPr>
          <a:xfrm>
            <a:off x="1142976" y="339502"/>
            <a:ext cx="6858048" cy="4214653"/>
          </a:xfrm>
          <a:prstGeom prst="frame">
            <a:avLst>
              <a:gd name="adj1" fmla="val 737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714480" y="699542"/>
            <a:ext cx="5715040" cy="3425985"/>
          </a:xfrm>
          <a:prstGeom prst="frame">
            <a:avLst>
              <a:gd name="adj1" fmla="val 884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14546" y="1059582"/>
            <a:ext cx="4572032" cy="2637317"/>
          </a:xfrm>
          <a:prstGeom prst="frame">
            <a:avLst>
              <a:gd name="adj1" fmla="val 11661"/>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714612" y="1419622"/>
            <a:ext cx="3571900" cy="1955806"/>
          </a:xfrm>
          <a:prstGeom prst="frame">
            <a:avLst>
              <a:gd name="adj1" fmla="val 1396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143240" y="1707654"/>
            <a:ext cx="2714644" cy="1399881"/>
          </a:xfrm>
          <a:prstGeom prst="frame">
            <a:avLst>
              <a:gd name="adj1" fmla="val 17022"/>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643306" y="1995687"/>
            <a:ext cx="1652598" cy="790378"/>
          </a:xfrm>
          <a:prstGeom prst="frame">
            <a:avLst>
              <a:gd name="adj1" fmla="val 3158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uadroTexto"/>
          <p:cNvSpPr txBox="1"/>
          <p:nvPr/>
        </p:nvSpPr>
        <p:spPr>
          <a:xfrm>
            <a:off x="539552" y="3507854"/>
            <a:ext cx="8136904" cy="1477328"/>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vemos ahora es la Patrulla Águila que es el grupo de vuelo acrobático del Ejército del Aire Español. Creada en 1954 con sede en el municipio de San Javier en la Región de Murcia, esta patrulla se encarga de iniciar y terminar el desfile aeronáutico, formando una estela con los colores de la bandera de España.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vortex/>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ppt_w</p:attrName>
                                        </p:attrNameLst>
                                      </p:cBhvr>
                                      <p:tavLst>
                                        <p:tav tm="0">
                                          <p:val>
                                            <p:fltVal val="0"/>
                                          </p:val>
                                        </p:tav>
                                        <p:tav tm="100000">
                                          <p:val>
                                            <p:strVal val="#ppt_w"/>
                                          </p:val>
                                        </p:tav>
                                      </p:tavLst>
                                    </p:anim>
                                    <p:anim calcmode="lin" valueType="num">
                                      <p:cBhvr>
                                        <p:cTn id="42" dur="3000" fill="hold"/>
                                        <p:tgtEl>
                                          <p:spTgt spid="9"/>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13" presetClass="exit" presetSubtype="16" fill="hold" nodeType="afterEffect">
                                  <p:stCondLst>
                                    <p:cond delay="0"/>
                                  </p:stCondLst>
                                  <p:childTnLst>
                                    <p:animEffect transition="out" filter="plus(in)">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16" fill="hold" nodeType="withEffect">
                                  <p:stCondLst>
                                    <p:cond delay="0"/>
                                  </p:stCondLst>
                                  <p:childTnLst>
                                    <p:animEffect transition="out" filter="plus(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23" presetClass="exit" presetSubtype="32"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8"/>
                                        </p:tgtEl>
                                        <p:attrNameLst>
                                          <p:attrName>ppt_w</p:attrName>
                                        </p:attrNameLst>
                                      </p:cBhvr>
                                      <p:tavLst>
                                        <p:tav tm="0">
                                          <p:val>
                                            <p:strVal val="ppt_w"/>
                                          </p:val>
                                        </p:tav>
                                        <p:tav tm="100000">
                                          <p:val>
                                            <p:fltVal val="0"/>
                                          </p:val>
                                        </p:tav>
                                      </p:tavLst>
                                    </p:anim>
                                    <p:anim calcmode="lin" valueType="num">
                                      <p:cBhvr>
                                        <p:cTn id="80" dur="3000"/>
                                        <p:tgtEl>
                                          <p:spTgt spid="8"/>
                                        </p:tgtEl>
                                        <p:attrNameLst>
                                          <p:attrName>ppt_h</p:attrName>
                                        </p:attrNameLst>
                                      </p:cBhvr>
                                      <p:tavLst>
                                        <p:tav tm="0">
                                          <p:val>
                                            <p:strVal val="ppt_h"/>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23" presetClass="entr" presetSubtype="288"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4/3*#ppt_w"/>
                                          </p:val>
                                        </p:tav>
                                        <p:tav tm="100000">
                                          <p:val>
                                            <p:strVal val="#ppt_w"/>
                                          </p:val>
                                        </p:tav>
                                      </p:tavLst>
                                    </p:anim>
                                    <p:anim calcmode="lin" valueType="num">
                                      <p:cBhvr>
                                        <p:cTn id="93" dur="3000" fill="hold"/>
                                        <p:tgtEl>
                                          <p:spTgt spid="4"/>
                                        </p:tgtEl>
                                        <p:attrNameLst>
                                          <p:attrName>ppt_h</p:attrName>
                                        </p:attrNameLst>
                                      </p:cBhvr>
                                      <p:tavLst>
                                        <p:tav tm="0">
                                          <p:val>
                                            <p:strVal val="4/3*#ppt_h"/>
                                          </p:val>
                                        </p:tav>
                                        <p:tav tm="100000">
                                          <p:val>
                                            <p:strVal val="#ppt_h"/>
                                          </p:val>
                                        </p:tav>
                                      </p:tavLst>
                                    </p:anim>
                                  </p:childTnLst>
                                </p:cTn>
                              </p:par>
                            </p:childTnLst>
                          </p:cTn>
                        </p:par>
                        <p:par>
                          <p:cTn id="94" fill="hold">
                            <p:stCondLst>
                              <p:cond delay="6000"/>
                            </p:stCondLst>
                            <p:childTnLst>
                              <p:par>
                                <p:cTn id="95" presetID="40" presetClass="entr" presetSubtype="0" fill="hold" grpId="0" nodeType="afterEffect">
                                  <p:stCondLst>
                                    <p:cond delay="0"/>
                                  </p:stCondLst>
                                  <p:iterate type="lt">
                                    <p:tmPct val="10000"/>
                                  </p:iterate>
                                  <p:childTnLst>
                                    <p:set>
                                      <p:cBhvr>
                                        <p:cTn id="96" dur="1" fill="hold">
                                          <p:stCondLst>
                                            <p:cond delay="0"/>
                                          </p:stCondLst>
                                        </p:cTn>
                                        <p:tgtEl>
                                          <p:spTgt spid="12"/>
                                        </p:tgtEl>
                                        <p:attrNameLst>
                                          <p:attrName>style.visibility</p:attrName>
                                        </p:attrNameLst>
                                      </p:cBhvr>
                                      <p:to>
                                        <p:strVal val="visible"/>
                                      </p:to>
                                    </p:set>
                                    <p:animEffect transition="in" filter="fade">
                                      <p:cBhvr>
                                        <p:cTn id="97" dur="1000"/>
                                        <p:tgtEl>
                                          <p:spTgt spid="12"/>
                                        </p:tgtEl>
                                      </p:cBhvr>
                                    </p:animEffect>
                                    <p:anim calcmode="lin" valueType="num">
                                      <p:cBhvr>
                                        <p:cTn id="98" dur="1000" fill="hold"/>
                                        <p:tgtEl>
                                          <p:spTgt spid="12"/>
                                        </p:tgtEl>
                                        <p:attrNameLst>
                                          <p:attrName>ppt_x</p:attrName>
                                        </p:attrNameLst>
                                      </p:cBhvr>
                                      <p:tavLst>
                                        <p:tav tm="0">
                                          <p:val>
                                            <p:strVal val="#ppt_x-.1"/>
                                          </p:val>
                                        </p:tav>
                                        <p:tav tm="100000">
                                          <p:val>
                                            <p:strVal val="#ppt_x"/>
                                          </p:val>
                                        </p:tav>
                                      </p:tavLst>
                                    </p:anim>
                                    <p:anim calcmode="lin" valueType="num">
                                      <p:cBhvr>
                                        <p:cTn id="9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6.jpg"/>
          <p:cNvPicPr>
            <a:picLocks noChangeAspect="1"/>
          </p:cNvPicPr>
          <p:nvPr/>
        </p:nvPicPr>
        <p:blipFill>
          <a:blip r:embed="rId3" cstate="print"/>
          <a:stretch>
            <a:fillRect/>
          </a:stretch>
        </p:blipFill>
        <p:spPr>
          <a:xfrm>
            <a:off x="0" y="17859"/>
            <a:ext cx="9144000" cy="5098851"/>
          </a:xfrm>
          <a:prstGeom prst="rect">
            <a:avLst/>
          </a:prstGeom>
        </p:spPr>
      </p:pic>
      <p:sp>
        <p:nvSpPr>
          <p:cNvPr id="7" name="6 Onda"/>
          <p:cNvSpPr/>
          <p:nvPr/>
        </p:nvSpPr>
        <p:spPr>
          <a:xfrm>
            <a:off x="1619672" y="0"/>
            <a:ext cx="3150682" cy="1642106"/>
          </a:xfrm>
          <a:prstGeom prst="wave">
            <a:avLst>
              <a:gd name="adj1" fmla="val 20000"/>
              <a:gd name="adj2" fmla="val 0"/>
            </a:avLst>
          </a:prstGeom>
          <a:solidFill>
            <a:srgbClr val="C00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flipH="1">
            <a:off x="4788024" y="0"/>
            <a:ext cx="3096344" cy="1642106"/>
          </a:xfrm>
          <a:prstGeom prst="wave">
            <a:avLst>
              <a:gd name="adj1" fmla="val 20000"/>
              <a:gd name="adj2" fmla="val 0"/>
            </a:avLst>
          </a:prstGeom>
          <a:solidFill>
            <a:srgbClr val="C00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a:off x="1619672" y="987574"/>
            <a:ext cx="3150682" cy="1878668"/>
          </a:xfrm>
          <a:prstGeom prst="wave">
            <a:avLst>
              <a:gd name="adj1" fmla="val 20000"/>
              <a:gd name="adj2" fmla="val 0"/>
            </a:avLst>
          </a:prstGeom>
          <a:solidFill>
            <a:srgbClr val="FFC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flipH="1">
            <a:off x="4788024" y="1059582"/>
            <a:ext cx="3096344" cy="1806660"/>
          </a:xfrm>
          <a:prstGeom prst="wave">
            <a:avLst>
              <a:gd name="adj1" fmla="val 20000"/>
              <a:gd name="adj2" fmla="val 0"/>
            </a:avLst>
          </a:prstGeom>
          <a:solidFill>
            <a:srgbClr val="FFC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a:off x="1619672" y="2139702"/>
            <a:ext cx="3150682" cy="2022684"/>
          </a:xfrm>
          <a:prstGeom prst="wave">
            <a:avLst>
              <a:gd name="adj1" fmla="val 20000"/>
              <a:gd name="adj2" fmla="val 0"/>
            </a:avLst>
          </a:prstGeom>
          <a:solidFill>
            <a:srgbClr val="FFC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flipH="1">
            <a:off x="4788024" y="2211710"/>
            <a:ext cx="3096344" cy="1878668"/>
          </a:xfrm>
          <a:prstGeom prst="wave">
            <a:avLst>
              <a:gd name="adj1" fmla="val 20000"/>
              <a:gd name="adj2" fmla="val 0"/>
            </a:avLst>
          </a:prstGeom>
          <a:solidFill>
            <a:srgbClr val="FFC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a:off x="1619672" y="3507854"/>
            <a:ext cx="3150682" cy="1635646"/>
          </a:xfrm>
          <a:prstGeom prst="wave">
            <a:avLst>
              <a:gd name="adj1" fmla="val 20000"/>
              <a:gd name="adj2" fmla="val 0"/>
            </a:avLst>
          </a:prstGeom>
          <a:solidFill>
            <a:srgbClr val="C00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flipH="1">
            <a:off x="4788024" y="3435846"/>
            <a:ext cx="3096344" cy="1707654"/>
          </a:xfrm>
          <a:prstGeom prst="wave">
            <a:avLst>
              <a:gd name="adj1" fmla="val 20000"/>
              <a:gd name="adj2" fmla="val 0"/>
            </a:avLst>
          </a:prstGeom>
          <a:solidFill>
            <a:srgbClr val="C00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uadroTexto"/>
          <p:cNvSpPr txBox="1"/>
          <p:nvPr/>
        </p:nvSpPr>
        <p:spPr>
          <a:xfrm>
            <a:off x="575048" y="3795886"/>
            <a:ext cx="8568952"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Vuelan con siete aviones CASA C-101 de fabricación española. Tiene una alta preparación a nivel mundial, destacando en maniobras como el looping invertido y el aterrizaje en formación, siendo esta patrulla la primera que lo ha conseguido realizar.</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honeycomb/>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0-#ppt_w/2"/>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3000" fill="hold"/>
                                        <p:tgtEl>
                                          <p:spTgt spid="14"/>
                                        </p:tgtEl>
                                        <p:attrNameLst>
                                          <p:attrName>ppt_x</p:attrName>
                                        </p:attrNameLst>
                                      </p:cBhvr>
                                      <p:tavLst>
                                        <p:tav tm="0">
                                          <p:val>
                                            <p:strVal val="0-#ppt_w/2"/>
                                          </p:val>
                                        </p:tav>
                                        <p:tav tm="100000">
                                          <p:val>
                                            <p:strVal val="#ppt_x"/>
                                          </p:val>
                                        </p:tav>
                                      </p:tavLst>
                                    </p:anim>
                                    <p:anim calcmode="lin" valueType="num">
                                      <p:cBhvr additive="base">
                                        <p:cTn id="20" dur="3000" fill="hold"/>
                                        <p:tgtEl>
                                          <p:spTgt spid="1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1+#ppt_w/2"/>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1+#ppt_w/2"/>
                                          </p:val>
                                        </p:tav>
                                        <p:tav tm="100000">
                                          <p:val>
                                            <p:strVal val="#ppt_x"/>
                                          </p:val>
                                        </p:tav>
                                      </p:tavLst>
                                    </p:anim>
                                    <p:anim calcmode="lin" valueType="num">
                                      <p:cBhvr additive="base">
                                        <p:cTn id="32" dur="3000" fill="hold"/>
                                        <p:tgtEl>
                                          <p:spTgt spid="13"/>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1+#ppt_w/2"/>
                                          </p:val>
                                        </p:tav>
                                        <p:tav tm="100000">
                                          <p:val>
                                            <p:strVal val="#ppt_x"/>
                                          </p:val>
                                        </p:tav>
                                      </p:tavLst>
                                    </p:anim>
                                    <p:anim calcmode="lin" valueType="num">
                                      <p:cBhvr additive="base">
                                        <p:cTn id="36" dur="3000" fill="hold"/>
                                        <p:tgtEl>
                                          <p:spTgt spid="15"/>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2" presetClass="exit" presetSubtype="8" fill="hold"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ppt_y"/>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0"/>
                                        </p:tgtEl>
                                        <p:attrNameLst>
                                          <p:attrName>ppt_x</p:attrName>
                                        </p:attrNameLst>
                                      </p:cBhvr>
                                      <p:tavLst>
                                        <p:tav tm="0">
                                          <p:val>
                                            <p:strVal val="ppt_x"/>
                                          </p:val>
                                        </p:tav>
                                        <p:tav tm="100000">
                                          <p:val>
                                            <p:strVal val="0-ppt_w/2"/>
                                          </p:val>
                                        </p:tav>
                                      </p:tavLst>
                                    </p:anim>
                                    <p:anim calcmode="lin" valueType="num">
                                      <p:cBhvr additive="base">
                                        <p:cTn id="59" dur="3000"/>
                                        <p:tgtEl>
                                          <p:spTgt spid="10"/>
                                        </p:tgtEl>
                                        <p:attrNameLst>
                                          <p:attrName>ppt_y</p:attrName>
                                        </p:attrNameLst>
                                      </p:cBhvr>
                                      <p:tavLst>
                                        <p:tav tm="0">
                                          <p:val>
                                            <p:strVal val="ppt_y"/>
                                          </p:val>
                                        </p:tav>
                                        <p:tav tm="100000">
                                          <p:val>
                                            <p:strVal val="ppt_y"/>
                                          </p:val>
                                        </p:tav>
                                      </p:tavLst>
                                    </p:anim>
                                    <p:set>
                                      <p:cBhvr>
                                        <p:cTn id="60" dur="1" fill="hold">
                                          <p:stCondLst>
                                            <p:cond delay="2999"/>
                                          </p:stCondLst>
                                        </p:cTn>
                                        <p:tgtEl>
                                          <p:spTgt spid="10"/>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0-ppt_w/2"/>
                                          </p:val>
                                        </p:tav>
                                      </p:tavLst>
                                    </p:anim>
                                    <p:anim calcmode="lin" valueType="num">
                                      <p:cBhvr additive="base">
                                        <p:cTn id="63" dur="3000"/>
                                        <p:tgtEl>
                                          <p:spTgt spid="12"/>
                                        </p:tgtEl>
                                        <p:attrNameLst>
                                          <p:attrName>ppt_y</p:attrName>
                                        </p:attrNameLst>
                                      </p:cBhvr>
                                      <p:tavLst>
                                        <p:tav tm="0">
                                          <p:val>
                                            <p:strVal val="ppt_y"/>
                                          </p:val>
                                        </p:tav>
                                        <p:tav tm="100000">
                                          <p:val>
                                            <p:strVal val="ppt_y"/>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0-ppt_w/2"/>
                                          </p:val>
                                        </p:tav>
                                      </p:tavLst>
                                    </p:anim>
                                    <p:anim calcmode="lin" valueType="num">
                                      <p:cBhvr additive="base">
                                        <p:cTn id="67" dur="3000"/>
                                        <p:tgtEl>
                                          <p:spTgt spid="14"/>
                                        </p:tgtEl>
                                        <p:attrNameLst>
                                          <p:attrName>ppt_y</p:attrName>
                                        </p:attrNameLst>
                                      </p:cBhvr>
                                      <p:tavLst>
                                        <p:tav tm="0">
                                          <p:val>
                                            <p:strVal val="ppt_y"/>
                                          </p:val>
                                        </p:tav>
                                        <p:tav tm="100000">
                                          <p:val>
                                            <p:strVal val="ppt_y"/>
                                          </p:val>
                                        </p:tav>
                                      </p:tavLst>
                                    </p:anim>
                                    <p:set>
                                      <p:cBhvr>
                                        <p:cTn id="68" dur="1" fill="hold">
                                          <p:stCondLst>
                                            <p:cond delay="2999"/>
                                          </p:stCondLst>
                                        </p:cTn>
                                        <p:tgtEl>
                                          <p:spTgt spid="14"/>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1+ppt_w/2"/>
                                          </p:val>
                                        </p:tav>
                                      </p:tavLst>
                                    </p:anim>
                                    <p:anim calcmode="lin" valueType="num">
                                      <p:cBhvr additive="base">
                                        <p:cTn id="79" dur="3000"/>
                                        <p:tgtEl>
                                          <p:spTgt spid="13"/>
                                        </p:tgtEl>
                                        <p:attrNameLst>
                                          <p:attrName>ppt_y</p:attrName>
                                        </p:attrNameLst>
                                      </p:cBhvr>
                                      <p:tavLst>
                                        <p:tav tm="0">
                                          <p:val>
                                            <p:strVal val="ppt_y"/>
                                          </p:val>
                                        </p:tav>
                                        <p:tav tm="100000">
                                          <p:val>
                                            <p:strVal val="ppt_y"/>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1+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3" presetClass="entr" presetSubtype="27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strVal val="2/3*#ppt_w"/>
                                          </p:val>
                                        </p:tav>
                                        <p:tav tm="100000">
                                          <p:val>
                                            <p:strVal val="#ppt_w"/>
                                          </p:val>
                                        </p:tav>
                                      </p:tavLst>
                                    </p:anim>
                                    <p:anim calcmode="lin" valueType="num">
                                      <p:cBhvr>
                                        <p:cTn id="88" dur="3000" fill="hold"/>
                                        <p:tgtEl>
                                          <p:spTgt spid="4"/>
                                        </p:tgtEl>
                                        <p:attrNameLst>
                                          <p:attrName>ppt_h</p:attrName>
                                        </p:attrNameLst>
                                      </p:cBhvr>
                                      <p:tavLst>
                                        <p:tav tm="0">
                                          <p:val>
                                            <p:strVal val="2/3*#ppt_h"/>
                                          </p:val>
                                        </p:tav>
                                        <p:tav tm="100000">
                                          <p:val>
                                            <p:strVal val="#ppt_h"/>
                                          </p:val>
                                        </p:tav>
                                      </p:tavLst>
                                    </p:anim>
                                  </p:childTnLst>
                                </p:cTn>
                              </p:par>
                              <p:par>
                                <p:cTn id="89" presetID="16" presetClass="entr" presetSubtype="37"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barn(outVertical)">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6"/>
                                        </p:tgtEl>
                                        <p:attrNameLst>
                                          <p:attrName>style.visibility</p:attrName>
                                        </p:attrNameLst>
                                      </p:cBhvr>
                                      <p:to>
                                        <p:strVal val="visible"/>
                                      </p:to>
                                    </p:set>
                                    <p:animEffect transition="in" filter="fade">
                                      <p:cBhvr>
                                        <p:cTn id="95" dur="1000"/>
                                        <p:tgtEl>
                                          <p:spTgt spid="16"/>
                                        </p:tgtEl>
                                      </p:cBhvr>
                                    </p:animEffect>
                                    <p:anim calcmode="lin" valueType="num">
                                      <p:cBhvr>
                                        <p:cTn id="96" dur="1000" fill="hold"/>
                                        <p:tgtEl>
                                          <p:spTgt spid="16"/>
                                        </p:tgtEl>
                                        <p:attrNameLst>
                                          <p:attrName>ppt_x</p:attrName>
                                        </p:attrNameLst>
                                      </p:cBhvr>
                                      <p:tavLst>
                                        <p:tav tm="0">
                                          <p:val>
                                            <p:strVal val="#ppt_x-.1"/>
                                          </p:val>
                                        </p:tav>
                                        <p:tav tm="100000">
                                          <p:val>
                                            <p:strVal val="#ppt_x"/>
                                          </p:val>
                                        </p:tav>
                                      </p:tavLst>
                                    </p:anim>
                                    <p:anim calcmode="lin" valueType="num">
                                      <p:cBhvr>
                                        <p:cTn id="9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41023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Luna"/>
          <p:cNvSpPr/>
          <p:nvPr/>
        </p:nvSpPr>
        <p:spPr>
          <a:xfrm>
            <a:off x="2143108" y="-267910"/>
            <a:ext cx="2714644" cy="4339841"/>
          </a:xfrm>
          <a:prstGeom prst="moon">
            <a:avLst>
              <a:gd name="adj" fmla="val 35090"/>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500562" y="-267910"/>
            <a:ext cx="2705120" cy="4339841"/>
          </a:xfrm>
          <a:prstGeom prst="moon">
            <a:avLst>
              <a:gd name="adj" fmla="val 38918"/>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a:off x="1785918" y="-267910"/>
            <a:ext cx="2714644" cy="4339841"/>
          </a:xfrm>
          <a:prstGeom prst="moon">
            <a:avLst>
              <a:gd name="adj" fmla="val 35090"/>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4786314" y="-267910"/>
            <a:ext cx="2705120" cy="4339841"/>
          </a:xfrm>
          <a:prstGeom prst="moon">
            <a:avLst>
              <a:gd name="adj" fmla="val 38918"/>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1500166" y="-267910"/>
            <a:ext cx="2714644" cy="4339841"/>
          </a:xfrm>
          <a:prstGeom prst="moon">
            <a:avLst>
              <a:gd name="adj" fmla="val 35090"/>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flipH="1">
            <a:off x="5072066" y="-267910"/>
            <a:ext cx="2705120" cy="4339841"/>
          </a:xfrm>
          <a:prstGeom prst="moon">
            <a:avLst>
              <a:gd name="adj" fmla="val 38918"/>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a:off x="1142976" y="-267910"/>
            <a:ext cx="2714644" cy="4339841"/>
          </a:xfrm>
          <a:prstGeom prst="moon">
            <a:avLst>
              <a:gd name="adj" fmla="val 35090"/>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flipH="1">
            <a:off x="5357818" y="-267910"/>
            <a:ext cx="2705120" cy="4339841"/>
          </a:xfrm>
          <a:prstGeom prst="moon">
            <a:avLst>
              <a:gd name="adj" fmla="val 38918"/>
            </a:avLst>
          </a:prstGeom>
          <a:blipFill dpi="0" rotWithShape="1">
            <a:blip r:embed="rId3" cstate="print">
              <a:duotone>
                <a:schemeClr val="accent1">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323528" y="4011910"/>
            <a:ext cx="8392041"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Bueno, les toca ahora el turno del desfile a los vehículos especiales como </a:t>
            </a:r>
          </a:p>
          <a:p>
            <a:r>
              <a:rPr lang="es-ES" b="1" dirty="0" smtClean="0">
                <a:effectLst>
                  <a:glow rad="101600">
                    <a:schemeClr val="accent2">
                      <a:satMod val="175000"/>
                      <a:alpha val="40000"/>
                    </a:schemeClr>
                  </a:glow>
                  <a:outerShdw blurRad="38100" dist="38100" dir="2700000" algn="tl">
                    <a:srgbClr val="000000">
                      <a:alpha val="43137"/>
                    </a:srgbClr>
                  </a:outerShdw>
                </a:effectLst>
              </a:rPr>
              <a:t>son los quita-minas explosivas o los que preparan puentes para cruzar un </a:t>
            </a:r>
          </a:p>
          <a:p>
            <a:r>
              <a:rPr lang="es-ES" b="1" dirty="0" smtClean="0">
                <a:effectLst>
                  <a:glow rad="101600">
                    <a:schemeClr val="accent2">
                      <a:satMod val="175000"/>
                      <a:alpha val="40000"/>
                    </a:schemeClr>
                  </a:glow>
                  <a:outerShdw blurRad="38100" dist="38100" dir="2700000" algn="tl">
                    <a:srgbClr val="000000">
                      <a:alpha val="43137"/>
                    </a:srgbClr>
                  </a:outerShdw>
                </a:effectLst>
              </a:rPr>
              <a:t>río </a:t>
            </a:r>
            <a:r>
              <a:rPr lang="es-ES" b="1" dirty="0" err="1" smtClean="0">
                <a:effectLst>
                  <a:glow rad="101600">
                    <a:schemeClr val="accent2">
                      <a:satMod val="175000"/>
                      <a:alpha val="40000"/>
                    </a:schemeClr>
                  </a:glow>
                  <a:outerShdw blurRad="38100" dist="38100" dir="2700000" algn="tl">
                    <a:srgbClr val="000000">
                      <a:alpha val="43137"/>
                    </a:srgbClr>
                  </a:outerShdw>
                </a:effectLst>
              </a:rPr>
              <a:t>etc</a:t>
            </a:r>
            <a:r>
              <a:rPr lang="es-ES" b="1" dirty="0" smtClean="0">
                <a:effectLst>
                  <a:glow rad="101600">
                    <a:schemeClr val="accent2">
                      <a:satMod val="175000"/>
                      <a:alpha val="40000"/>
                    </a:schemeClr>
                  </a:glow>
                  <a:outerShdw blurRad="38100" dist="38100" dir="2700000" algn="tl">
                    <a:srgbClr val="000000">
                      <a:alpha val="43137"/>
                    </a:srgbClr>
                  </a:outerShdw>
                </a:effectLst>
              </a:rPr>
              <a:t>, etc.</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ripple dir="l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0" fill="hold"/>
                                        <p:tgtEl>
                                          <p:spTgt spid="5"/>
                                        </p:tgtEl>
                                        <p:attrNameLst>
                                          <p:attrName>ppt_x</p:attrName>
                                        </p:attrNameLst>
                                      </p:cBhvr>
                                      <p:tavLst>
                                        <p:tav tm="0">
                                          <p:val>
                                            <p:strVal val="1+#ppt_w/2"/>
                                          </p:val>
                                        </p:tav>
                                        <p:tav tm="100000">
                                          <p:val>
                                            <p:strVal val="#ppt_x"/>
                                          </p:val>
                                        </p:tav>
                                      </p:tavLst>
                                    </p:anim>
                                    <p:anim calcmode="lin" valueType="num">
                                      <p:cBhvr additive="base">
                                        <p:cTn id="8" dur="2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500" fill="hold"/>
                                        <p:tgtEl>
                                          <p:spTgt spid="9"/>
                                        </p:tgtEl>
                                        <p:attrNameLst>
                                          <p:attrName>ppt_x</p:attrName>
                                        </p:attrNameLst>
                                      </p:cBhvr>
                                      <p:tavLst>
                                        <p:tav tm="0">
                                          <p:val>
                                            <p:strVal val="1+#ppt_w/2"/>
                                          </p:val>
                                        </p:tav>
                                        <p:tav tm="100000">
                                          <p:val>
                                            <p:strVal val="#ppt_x"/>
                                          </p:val>
                                        </p:tav>
                                      </p:tavLst>
                                    </p:anim>
                                    <p:anim calcmode="lin" valueType="num">
                                      <p:cBhvr additive="base">
                                        <p:cTn id="16" dur="3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0" fill="hold"/>
                                        <p:tgtEl>
                                          <p:spTgt spid="11"/>
                                        </p:tgtEl>
                                        <p:attrNameLst>
                                          <p:attrName>ppt_x</p:attrName>
                                        </p:attrNameLst>
                                      </p:cBhvr>
                                      <p:tavLst>
                                        <p:tav tm="0">
                                          <p:val>
                                            <p:strVal val="1+#ppt_w/2"/>
                                          </p:val>
                                        </p:tav>
                                        <p:tav tm="100000">
                                          <p:val>
                                            <p:strVal val="#ppt_x"/>
                                          </p:val>
                                        </p:tav>
                                      </p:tavLst>
                                    </p:anim>
                                    <p:anim calcmode="lin" valueType="num">
                                      <p:cBhvr additive="base">
                                        <p:cTn id="20" dur="4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2500" fill="hold"/>
                                        <p:tgtEl>
                                          <p:spTgt spid="6"/>
                                        </p:tgtEl>
                                        <p:attrNameLst>
                                          <p:attrName>ppt_x</p:attrName>
                                        </p:attrNameLst>
                                      </p:cBhvr>
                                      <p:tavLst>
                                        <p:tav tm="0">
                                          <p:val>
                                            <p:strVal val="0-#ppt_w/2"/>
                                          </p:val>
                                        </p:tav>
                                        <p:tav tm="100000">
                                          <p:val>
                                            <p:strVal val="#ppt_x"/>
                                          </p:val>
                                        </p:tav>
                                      </p:tavLst>
                                    </p:anim>
                                    <p:anim calcmode="lin" valueType="num">
                                      <p:cBhvr additive="base">
                                        <p:cTn id="24" dur="2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500" fill="hold"/>
                                        <p:tgtEl>
                                          <p:spTgt spid="10"/>
                                        </p:tgtEl>
                                        <p:attrNameLst>
                                          <p:attrName>ppt_x</p:attrName>
                                        </p:attrNameLst>
                                      </p:cBhvr>
                                      <p:tavLst>
                                        <p:tav tm="0">
                                          <p:val>
                                            <p:strVal val="0-#ppt_w/2"/>
                                          </p:val>
                                        </p:tav>
                                        <p:tav tm="100000">
                                          <p:val>
                                            <p:strVal val="#ppt_x"/>
                                          </p:val>
                                        </p:tav>
                                      </p:tavLst>
                                    </p:anim>
                                    <p:anim calcmode="lin" valueType="num">
                                      <p:cBhvr additive="base">
                                        <p:cTn id="32" dur="35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4000" fill="hold"/>
                                        <p:tgtEl>
                                          <p:spTgt spid="12"/>
                                        </p:tgtEl>
                                        <p:attrNameLst>
                                          <p:attrName>ppt_x</p:attrName>
                                        </p:attrNameLst>
                                      </p:cBhvr>
                                      <p:tavLst>
                                        <p:tav tm="0">
                                          <p:val>
                                            <p:strVal val="0-#ppt_w/2"/>
                                          </p:val>
                                        </p:tav>
                                        <p:tav tm="100000">
                                          <p:val>
                                            <p:strVal val="#ppt_x"/>
                                          </p:val>
                                        </p:tav>
                                      </p:tavLst>
                                    </p:anim>
                                    <p:anim calcmode="lin" valueType="num">
                                      <p:cBhvr additive="base">
                                        <p:cTn id="36" dur="4000" fill="hold"/>
                                        <p:tgtEl>
                                          <p:spTgt spid="12"/>
                                        </p:tgtEl>
                                        <p:attrNameLst>
                                          <p:attrName>ppt_y</p:attrName>
                                        </p:attrNameLst>
                                      </p:cBhvr>
                                      <p:tavLst>
                                        <p:tav tm="0">
                                          <p:val>
                                            <p:strVal val="#ppt_y"/>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2500" fill="hold"/>
                                        <p:tgtEl>
                                          <p:spTgt spid="5"/>
                                        </p:tgtEl>
                                        <p:attrNameLst>
                                          <p:attrName>ppt_w</p:attrName>
                                        </p:attrNameLst>
                                      </p:cBhvr>
                                      <p:tavLst>
                                        <p:tav tm="0" fmla="#ppt_w*sin(2.5*pi*$)">
                                          <p:val>
                                            <p:fltVal val="0"/>
                                          </p:val>
                                        </p:tav>
                                        <p:tav tm="100000">
                                          <p:val>
                                            <p:fltVal val="1"/>
                                          </p:val>
                                        </p:tav>
                                      </p:tavLst>
                                    </p:anim>
                                    <p:anim calcmode="lin" valueType="num">
                                      <p:cBhvr>
                                        <p:cTn id="40" dur="2500" fill="hold"/>
                                        <p:tgtEl>
                                          <p:spTgt spid="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fmla="#ppt_w*sin(2.5*pi*$)">
                                          <p:val>
                                            <p:fltVal val="0"/>
                                          </p:val>
                                        </p:tav>
                                        <p:tav tm="100000">
                                          <p:val>
                                            <p:fltVal val="1"/>
                                          </p:val>
                                        </p:tav>
                                      </p:tavLst>
                                    </p:anim>
                                    <p:anim calcmode="lin" valueType="num">
                                      <p:cBhvr>
                                        <p:cTn id="44" dur="3000" fill="hold"/>
                                        <p:tgtEl>
                                          <p:spTgt spid="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500" fill="hold"/>
                                        <p:tgtEl>
                                          <p:spTgt spid="9"/>
                                        </p:tgtEl>
                                        <p:attrNameLst>
                                          <p:attrName>ppt_w</p:attrName>
                                        </p:attrNameLst>
                                      </p:cBhvr>
                                      <p:tavLst>
                                        <p:tav tm="0" fmla="#ppt_w*sin(2.5*pi*$)">
                                          <p:val>
                                            <p:fltVal val="0"/>
                                          </p:val>
                                        </p:tav>
                                        <p:tav tm="100000">
                                          <p:val>
                                            <p:fltVal val="1"/>
                                          </p:val>
                                        </p:tav>
                                      </p:tavLst>
                                    </p:anim>
                                    <p:anim calcmode="lin" valueType="num">
                                      <p:cBhvr>
                                        <p:cTn id="48" dur="3500" fill="hold"/>
                                        <p:tgtEl>
                                          <p:spTgt spid="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4000" fill="hold"/>
                                        <p:tgtEl>
                                          <p:spTgt spid="11"/>
                                        </p:tgtEl>
                                        <p:attrNameLst>
                                          <p:attrName>ppt_w</p:attrName>
                                        </p:attrNameLst>
                                      </p:cBhvr>
                                      <p:tavLst>
                                        <p:tav tm="0" fmla="#ppt_w*sin(2.5*pi*$)">
                                          <p:val>
                                            <p:fltVal val="0"/>
                                          </p:val>
                                        </p:tav>
                                        <p:tav tm="100000">
                                          <p:val>
                                            <p:fltVal val="1"/>
                                          </p:val>
                                        </p:tav>
                                      </p:tavLst>
                                    </p:anim>
                                    <p:anim calcmode="lin" valueType="num">
                                      <p:cBhvr>
                                        <p:cTn id="52" dur="4000" fill="hold"/>
                                        <p:tgtEl>
                                          <p:spTgt spid="1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2500" fill="hold"/>
                                        <p:tgtEl>
                                          <p:spTgt spid="6"/>
                                        </p:tgtEl>
                                        <p:attrNameLst>
                                          <p:attrName>ppt_w</p:attrName>
                                        </p:attrNameLst>
                                      </p:cBhvr>
                                      <p:tavLst>
                                        <p:tav tm="0" fmla="#ppt_w*sin(2.5*pi*$)">
                                          <p:val>
                                            <p:fltVal val="0"/>
                                          </p:val>
                                        </p:tav>
                                        <p:tav tm="100000">
                                          <p:val>
                                            <p:fltVal val="1"/>
                                          </p:val>
                                        </p:tav>
                                      </p:tavLst>
                                    </p:anim>
                                    <p:anim calcmode="lin" valueType="num">
                                      <p:cBhvr>
                                        <p:cTn id="56" dur="2500" fill="hold"/>
                                        <p:tgtEl>
                                          <p:spTgt spid="6"/>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3000" fill="hold"/>
                                        <p:tgtEl>
                                          <p:spTgt spid="8"/>
                                        </p:tgtEl>
                                        <p:attrNameLst>
                                          <p:attrName>ppt_w</p:attrName>
                                        </p:attrNameLst>
                                      </p:cBhvr>
                                      <p:tavLst>
                                        <p:tav tm="0" fmla="#ppt_w*sin(2.5*pi*$)">
                                          <p:val>
                                            <p:fltVal val="0"/>
                                          </p:val>
                                        </p:tav>
                                        <p:tav tm="100000">
                                          <p:val>
                                            <p:fltVal val="1"/>
                                          </p:val>
                                        </p:tav>
                                      </p:tavLst>
                                    </p:anim>
                                    <p:anim calcmode="lin" valueType="num">
                                      <p:cBhvr>
                                        <p:cTn id="60" dur="3000" fill="hold"/>
                                        <p:tgtEl>
                                          <p:spTgt spid="8"/>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500" fill="hold"/>
                                        <p:tgtEl>
                                          <p:spTgt spid="10"/>
                                        </p:tgtEl>
                                        <p:attrNameLst>
                                          <p:attrName>ppt_w</p:attrName>
                                        </p:attrNameLst>
                                      </p:cBhvr>
                                      <p:tavLst>
                                        <p:tav tm="0" fmla="#ppt_w*sin(2.5*pi*$)">
                                          <p:val>
                                            <p:fltVal val="0"/>
                                          </p:val>
                                        </p:tav>
                                        <p:tav tm="100000">
                                          <p:val>
                                            <p:fltVal val="1"/>
                                          </p:val>
                                        </p:tav>
                                      </p:tavLst>
                                    </p:anim>
                                    <p:anim calcmode="lin" valueType="num">
                                      <p:cBhvr>
                                        <p:cTn id="64" dur="3500" fill="hold"/>
                                        <p:tgtEl>
                                          <p:spTgt spid="10"/>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4000" fill="hold"/>
                                        <p:tgtEl>
                                          <p:spTgt spid="12"/>
                                        </p:tgtEl>
                                        <p:attrNameLst>
                                          <p:attrName>ppt_w</p:attrName>
                                        </p:attrNameLst>
                                      </p:cBhvr>
                                      <p:tavLst>
                                        <p:tav tm="0" fmla="#ppt_w*sin(2.5*pi*$)">
                                          <p:val>
                                            <p:fltVal val="0"/>
                                          </p:val>
                                        </p:tav>
                                        <p:tav tm="100000">
                                          <p:val>
                                            <p:fltVal val="1"/>
                                          </p:val>
                                        </p:tav>
                                      </p:tavLst>
                                    </p:anim>
                                    <p:anim calcmode="lin" valueType="num">
                                      <p:cBhvr>
                                        <p:cTn id="68" dur="4000" fill="hold"/>
                                        <p:tgtEl>
                                          <p:spTgt spid="12"/>
                                        </p:tgtEl>
                                        <p:attrNameLst>
                                          <p:attrName>ppt_h</p:attrName>
                                        </p:attrNameLst>
                                      </p:cBhvr>
                                      <p:tavLst>
                                        <p:tav tm="0">
                                          <p:val>
                                            <p:strVal val="#ppt_h"/>
                                          </p:val>
                                        </p:tav>
                                        <p:tav tm="100000">
                                          <p:val>
                                            <p:strVal val="#ppt_h"/>
                                          </p:val>
                                        </p:tav>
                                      </p:tavLst>
                                    </p:anim>
                                  </p:childTnLst>
                                </p:cTn>
                              </p:par>
                            </p:childTnLst>
                          </p:cTn>
                        </p:par>
                        <p:par>
                          <p:cTn id="69" fill="hold">
                            <p:stCondLst>
                              <p:cond delay="4000"/>
                            </p:stCondLst>
                            <p:childTnLst>
                              <p:par>
                                <p:cTn id="70" presetID="2" presetClass="exit" presetSubtype="2" fill="hold" nodeType="afterEffect">
                                  <p:stCondLst>
                                    <p:cond delay="0"/>
                                  </p:stCondLst>
                                  <p:childTnLst>
                                    <p:anim calcmode="lin" valueType="num">
                                      <p:cBhvr additive="base">
                                        <p:cTn id="71" dur="2500"/>
                                        <p:tgtEl>
                                          <p:spTgt spid="5"/>
                                        </p:tgtEl>
                                        <p:attrNameLst>
                                          <p:attrName>ppt_x</p:attrName>
                                        </p:attrNameLst>
                                      </p:cBhvr>
                                      <p:tavLst>
                                        <p:tav tm="0">
                                          <p:val>
                                            <p:strVal val="ppt_x"/>
                                          </p:val>
                                        </p:tav>
                                        <p:tav tm="100000">
                                          <p:val>
                                            <p:strVal val="1+ppt_w/2"/>
                                          </p:val>
                                        </p:tav>
                                      </p:tavLst>
                                    </p:anim>
                                    <p:anim calcmode="lin" valueType="num">
                                      <p:cBhvr additive="base">
                                        <p:cTn id="72" dur="2500"/>
                                        <p:tgtEl>
                                          <p:spTgt spid="5"/>
                                        </p:tgtEl>
                                        <p:attrNameLst>
                                          <p:attrName>ppt_y</p:attrName>
                                        </p:attrNameLst>
                                      </p:cBhvr>
                                      <p:tavLst>
                                        <p:tav tm="0">
                                          <p:val>
                                            <p:strVal val="ppt_y"/>
                                          </p:val>
                                        </p:tav>
                                        <p:tav tm="100000">
                                          <p:val>
                                            <p:strVal val="ppt_y"/>
                                          </p:val>
                                        </p:tav>
                                      </p:tavLst>
                                    </p:anim>
                                    <p:set>
                                      <p:cBhvr>
                                        <p:cTn id="73" dur="1" fill="hold">
                                          <p:stCondLst>
                                            <p:cond delay="2499"/>
                                          </p:stCondLst>
                                        </p:cTn>
                                        <p:tgtEl>
                                          <p:spTgt spid="5"/>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1+ppt_w/2"/>
                                          </p:val>
                                        </p:tav>
                                      </p:tavLst>
                                    </p:anim>
                                    <p:anim calcmode="lin" valueType="num">
                                      <p:cBhvr additive="base">
                                        <p:cTn id="76" dur="3000"/>
                                        <p:tgtEl>
                                          <p:spTgt spid="7"/>
                                        </p:tgtEl>
                                        <p:attrNameLst>
                                          <p:attrName>ppt_y</p:attrName>
                                        </p:attrNameLst>
                                      </p:cBhvr>
                                      <p:tavLst>
                                        <p:tav tm="0">
                                          <p:val>
                                            <p:strVal val="ppt_y"/>
                                          </p:val>
                                        </p:tav>
                                        <p:tav tm="100000">
                                          <p:val>
                                            <p:strVal val="ppt_y"/>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500"/>
                                        <p:tgtEl>
                                          <p:spTgt spid="9"/>
                                        </p:tgtEl>
                                        <p:attrNameLst>
                                          <p:attrName>ppt_x</p:attrName>
                                        </p:attrNameLst>
                                      </p:cBhvr>
                                      <p:tavLst>
                                        <p:tav tm="0">
                                          <p:val>
                                            <p:strVal val="ppt_x"/>
                                          </p:val>
                                        </p:tav>
                                        <p:tav tm="100000">
                                          <p:val>
                                            <p:strVal val="1+ppt_w/2"/>
                                          </p:val>
                                        </p:tav>
                                      </p:tavLst>
                                    </p:anim>
                                    <p:anim calcmode="lin" valueType="num">
                                      <p:cBhvr additive="base">
                                        <p:cTn id="80" dur="3500"/>
                                        <p:tgtEl>
                                          <p:spTgt spid="9"/>
                                        </p:tgtEl>
                                        <p:attrNameLst>
                                          <p:attrName>ppt_y</p:attrName>
                                        </p:attrNameLst>
                                      </p:cBhvr>
                                      <p:tavLst>
                                        <p:tav tm="0">
                                          <p:val>
                                            <p:strVal val="ppt_y"/>
                                          </p:val>
                                        </p:tav>
                                        <p:tav tm="100000">
                                          <p:val>
                                            <p:strVal val="ppt_y"/>
                                          </p:val>
                                        </p:tav>
                                      </p:tavLst>
                                    </p:anim>
                                    <p:set>
                                      <p:cBhvr>
                                        <p:cTn id="81" dur="1" fill="hold">
                                          <p:stCondLst>
                                            <p:cond delay="3499"/>
                                          </p:stCondLst>
                                        </p:cTn>
                                        <p:tgtEl>
                                          <p:spTgt spid="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ppt_y"/>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2500"/>
                                        <p:tgtEl>
                                          <p:spTgt spid="6"/>
                                        </p:tgtEl>
                                        <p:attrNameLst>
                                          <p:attrName>ppt_x</p:attrName>
                                        </p:attrNameLst>
                                      </p:cBhvr>
                                      <p:tavLst>
                                        <p:tav tm="0">
                                          <p:val>
                                            <p:strVal val="ppt_x"/>
                                          </p:val>
                                        </p:tav>
                                        <p:tav tm="100000">
                                          <p:val>
                                            <p:strVal val="0-ppt_w/2"/>
                                          </p:val>
                                        </p:tav>
                                      </p:tavLst>
                                    </p:anim>
                                    <p:anim calcmode="lin" valueType="num">
                                      <p:cBhvr additive="base">
                                        <p:cTn id="88" dur="2500"/>
                                        <p:tgtEl>
                                          <p:spTgt spid="6"/>
                                        </p:tgtEl>
                                        <p:attrNameLst>
                                          <p:attrName>ppt_y</p:attrName>
                                        </p:attrNameLst>
                                      </p:cBhvr>
                                      <p:tavLst>
                                        <p:tav tm="0">
                                          <p:val>
                                            <p:strVal val="ppt_y"/>
                                          </p:val>
                                        </p:tav>
                                        <p:tav tm="100000">
                                          <p:val>
                                            <p:strVal val="ppt_y"/>
                                          </p:val>
                                        </p:tav>
                                      </p:tavLst>
                                    </p:anim>
                                    <p:set>
                                      <p:cBhvr>
                                        <p:cTn id="89" dur="1" fill="hold">
                                          <p:stCondLst>
                                            <p:cond delay="2499"/>
                                          </p:stCondLst>
                                        </p:cTn>
                                        <p:tgtEl>
                                          <p:spTgt spid="6"/>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0-ppt_w/2"/>
                                          </p:val>
                                        </p:tav>
                                      </p:tavLst>
                                    </p:anim>
                                    <p:anim calcmode="lin" valueType="num">
                                      <p:cBhvr additive="base">
                                        <p:cTn id="92" dur="3000"/>
                                        <p:tgtEl>
                                          <p:spTgt spid="8"/>
                                        </p:tgtEl>
                                        <p:attrNameLst>
                                          <p:attrName>ppt_y</p:attrName>
                                        </p:attrNameLst>
                                      </p:cBhvr>
                                      <p:tavLst>
                                        <p:tav tm="0">
                                          <p:val>
                                            <p:strVal val="ppt_y"/>
                                          </p:val>
                                        </p:tav>
                                        <p:tav tm="100000">
                                          <p:val>
                                            <p:strVal val="ppt_y"/>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500"/>
                                        <p:tgtEl>
                                          <p:spTgt spid="10"/>
                                        </p:tgtEl>
                                        <p:attrNameLst>
                                          <p:attrName>ppt_x</p:attrName>
                                        </p:attrNameLst>
                                      </p:cBhvr>
                                      <p:tavLst>
                                        <p:tav tm="0">
                                          <p:val>
                                            <p:strVal val="ppt_x"/>
                                          </p:val>
                                        </p:tav>
                                        <p:tav tm="100000">
                                          <p:val>
                                            <p:strVal val="0-ppt_w/2"/>
                                          </p:val>
                                        </p:tav>
                                      </p:tavLst>
                                    </p:anim>
                                    <p:anim calcmode="lin" valueType="num">
                                      <p:cBhvr additive="base">
                                        <p:cTn id="96" dur="3500"/>
                                        <p:tgtEl>
                                          <p:spTgt spid="10"/>
                                        </p:tgtEl>
                                        <p:attrNameLst>
                                          <p:attrName>ppt_y</p:attrName>
                                        </p:attrNameLst>
                                      </p:cBhvr>
                                      <p:tavLst>
                                        <p:tav tm="0">
                                          <p:val>
                                            <p:strVal val="ppt_y"/>
                                          </p:val>
                                        </p:tav>
                                        <p:tav tm="100000">
                                          <p:val>
                                            <p:strVal val="ppt_y"/>
                                          </p:val>
                                        </p:tav>
                                      </p:tavLst>
                                    </p:anim>
                                    <p:set>
                                      <p:cBhvr>
                                        <p:cTn id="97" dur="1" fill="hold">
                                          <p:stCondLst>
                                            <p:cond delay="3499"/>
                                          </p:stCondLst>
                                        </p:cTn>
                                        <p:tgtEl>
                                          <p:spTgt spid="10"/>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4000"/>
                                        <p:tgtEl>
                                          <p:spTgt spid="12"/>
                                        </p:tgtEl>
                                        <p:attrNameLst>
                                          <p:attrName>ppt_x</p:attrName>
                                        </p:attrNameLst>
                                      </p:cBhvr>
                                      <p:tavLst>
                                        <p:tav tm="0">
                                          <p:val>
                                            <p:strVal val="ppt_x"/>
                                          </p:val>
                                        </p:tav>
                                        <p:tav tm="100000">
                                          <p:val>
                                            <p:strVal val="0-ppt_w/2"/>
                                          </p:val>
                                        </p:tav>
                                      </p:tavLst>
                                    </p:anim>
                                    <p:anim calcmode="lin" valueType="num">
                                      <p:cBhvr additive="base">
                                        <p:cTn id="100" dur="4000"/>
                                        <p:tgtEl>
                                          <p:spTgt spid="12"/>
                                        </p:tgtEl>
                                        <p:attrNameLst>
                                          <p:attrName>ppt_y</p:attrName>
                                        </p:attrNameLst>
                                      </p:cBhvr>
                                      <p:tavLst>
                                        <p:tav tm="0">
                                          <p:val>
                                            <p:strVal val="ppt_y"/>
                                          </p:val>
                                        </p:tav>
                                        <p:tav tm="100000">
                                          <p:val>
                                            <p:strVal val="ppt_y"/>
                                          </p:val>
                                        </p:tav>
                                      </p:tavLst>
                                    </p:anim>
                                    <p:set>
                                      <p:cBhvr>
                                        <p:cTn id="101" dur="1" fill="hold">
                                          <p:stCondLst>
                                            <p:cond delay="3999"/>
                                          </p:stCondLst>
                                        </p:cTn>
                                        <p:tgtEl>
                                          <p:spTgt spid="12"/>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2500"/>
                                        <p:tgtEl>
                                          <p:spTgt spid="5"/>
                                        </p:tgtEl>
                                        <p:attrNameLst>
                                          <p:attrName>ppt_h</p:attrName>
                                        </p:attrNameLst>
                                      </p:cBhvr>
                                      <p:tavLst>
                                        <p:tav tm="0">
                                          <p:val>
                                            <p:strVal val="ppt_h"/>
                                          </p:val>
                                        </p:tav>
                                        <p:tav tm="100000">
                                          <p:val>
                                            <p:strVal val="ppt_h"/>
                                          </p:val>
                                        </p:tav>
                                      </p:tavLst>
                                    </p:anim>
                                    <p:anim calcmode="lin" valueType="num">
                                      <p:cBhvr>
                                        <p:cTn id="104" dur="25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499"/>
                                          </p:stCondLst>
                                        </p:cTn>
                                        <p:tgtEl>
                                          <p:spTgt spid="5"/>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7"/>
                                        </p:tgtEl>
                                        <p:attrNameLst>
                                          <p:attrName>ppt_h</p:attrName>
                                        </p:attrNameLst>
                                      </p:cBhvr>
                                      <p:tavLst>
                                        <p:tav tm="0">
                                          <p:val>
                                            <p:strVal val="ppt_h"/>
                                          </p:val>
                                        </p:tav>
                                        <p:tav tm="100000">
                                          <p:val>
                                            <p:strVal val="ppt_h"/>
                                          </p:val>
                                        </p:tav>
                                      </p:tavLst>
                                    </p:anim>
                                    <p:anim calcmode="lin" valueType="num">
                                      <p:cBhvr>
                                        <p:cTn id="1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7"/>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500"/>
                                        <p:tgtEl>
                                          <p:spTgt spid="9"/>
                                        </p:tgtEl>
                                        <p:attrNameLst>
                                          <p:attrName>ppt_h</p:attrName>
                                        </p:attrNameLst>
                                      </p:cBhvr>
                                      <p:tavLst>
                                        <p:tav tm="0">
                                          <p:val>
                                            <p:strVal val="ppt_h"/>
                                          </p:val>
                                        </p:tav>
                                        <p:tav tm="100000">
                                          <p:val>
                                            <p:strVal val="ppt_h"/>
                                          </p:val>
                                        </p:tav>
                                      </p:tavLst>
                                    </p:anim>
                                    <p:anim calcmode="lin" valueType="num">
                                      <p:cBhvr>
                                        <p:cTn id="112" dur="35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3499"/>
                                          </p:stCondLst>
                                        </p:cTn>
                                        <p:tgtEl>
                                          <p:spTgt spid="9"/>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4000"/>
                                        <p:tgtEl>
                                          <p:spTgt spid="11"/>
                                        </p:tgtEl>
                                        <p:attrNameLst>
                                          <p:attrName>ppt_h</p:attrName>
                                        </p:attrNameLst>
                                      </p:cBhvr>
                                      <p:tavLst>
                                        <p:tav tm="0">
                                          <p:val>
                                            <p:strVal val="ppt_h"/>
                                          </p:val>
                                        </p:tav>
                                        <p:tav tm="100000">
                                          <p:val>
                                            <p:strVal val="ppt_h"/>
                                          </p:val>
                                        </p:tav>
                                      </p:tavLst>
                                    </p:anim>
                                    <p:anim calcmode="lin" valueType="num">
                                      <p:cBhvr>
                                        <p:cTn id="116"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3999"/>
                                          </p:stCondLst>
                                        </p:cTn>
                                        <p:tgtEl>
                                          <p:spTgt spid="11"/>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2500"/>
                                        <p:tgtEl>
                                          <p:spTgt spid="6"/>
                                        </p:tgtEl>
                                        <p:attrNameLst>
                                          <p:attrName>ppt_h</p:attrName>
                                        </p:attrNameLst>
                                      </p:cBhvr>
                                      <p:tavLst>
                                        <p:tav tm="0">
                                          <p:val>
                                            <p:strVal val="ppt_h"/>
                                          </p:val>
                                        </p:tav>
                                        <p:tav tm="100000">
                                          <p:val>
                                            <p:strVal val="ppt_h"/>
                                          </p:val>
                                        </p:tav>
                                      </p:tavLst>
                                    </p:anim>
                                    <p:anim calcmode="lin" valueType="num">
                                      <p:cBhvr>
                                        <p:cTn id="120" dur="25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499"/>
                                          </p:stCondLst>
                                        </p:cTn>
                                        <p:tgtEl>
                                          <p:spTgt spid="6"/>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500"/>
                                        <p:tgtEl>
                                          <p:spTgt spid="10"/>
                                        </p:tgtEl>
                                        <p:attrNameLst>
                                          <p:attrName>ppt_h</p:attrName>
                                        </p:attrNameLst>
                                      </p:cBhvr>
                                      <p:tavLst>
                                        <p:tav tm="0">
                                          <p:val>
                                            <p:strVal val="ppt_h"/>
                                          </p:val>
                                        </p:tav>
                                        <p:tav tm="100000">
                                          <p:val>
                                            <p:strVal val="ppt_h"/>
                                          </p:val>
                                        </p:tav>
                                      </p:tavLst>
                                    </p:anim>
                                    <p:anim calcmode="lin" valueType="num">
                                      <p:cBhvr>
                                        <p:cTn id="128" dur="35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3499"/>
                                          </p:stCondLst>
                                        </p:cTn>
                                        <p:tgtEl>
                                          <p:spTgt spid="10"/>
                                        </p:tgtEl>
                                        <p:attrNameLst>
                                          <p:attrName>style.visibility</p:attrName>
                                        </p:attrNameLst>
                                      </p:cBhvr>
                                      <p:to>
                                        <p:strVal val="hidden"/>
                                      </p:to>
                                    </p:set>
                                  </p:childTnLst>
                                </p:cTn>
                              </p:par>
                              <p:par>
                                <p:cTn id="130" presetID="19" presetClass="exit" presetSubtype="10" fill="hold" nodeType="withEffect">
                                  <p:stCondLst>
                                    <p:cond delay="0"/>
                                  </p:stCondLst>
                                  <p:childTnLst>
                                    <p:anim calcmode="lin" valueType="num">
                                      <p:cBhvr>
                                        <p:cTn id="131" dur="4000"/>
                                        <p:tgtEl>
                                          <p:spTgt spid="12"/>
                                        </p:tgtEl>
                                        <p:attrNameLst>
                                          <p:attrName>ppt_h</p:attrName>
                                        </p:attrNameLst>
                                      </p:cBhvr>
                                      <p:tavLst>
                                        <p:tav tm="0">
                                          <p:val>
                                            <p:strVal val="ppt_h"/>
                                          </p:val>
                                        </p:tav>
                                        <p:tav tm="100000">
                                          <p:val>
                                            <p:strVal val="ppt_h"/>
                                          </p:val>
                                        </p:tav>
                                      </p:tavLst>
                                    </p:anim>
                                    <p:anim calcmode="lin" valueType="num">
                                      <p:cBhvr>
                                        <p:cTn id="132"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3999"/>
                                          </p:stCondLst>
                                        </p:cTn>
                                        <p:tgtEl>
                                          <p:spTgt spid="12"/>
                                        </p:tgtEl>
                                        <p:attrNameLst>
                                          <p:attrName>style.visibility</p:attrName>
                                        </p:attrNameLst>
                                      </p:cBhvr>
                                      <p:to>
                                        <p:strVal val="hidden"/>
                                      </p:to>
                                    </p:set>
                                  </p:childTnLst>
                                </p:cTn>
                              </p:par>
                              <p:par>
                                <p:cTn id="134" presetID="23" presetClass="entr" presetSubtype="288"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4000" fill="hold"/>
                                        <p:tgtEl>
                                          <p:spTgt spid="4"/>
                                        </p:tgtEl>
                                        <p:attrNameLst>
                                          <p:attrName>ppt_w</p:attrName>
                                        </p:attrNameLst>
                                      </p:cBhvr>
                                      <p:tavLst>
                                        <p:tav tm="0">
                                          <p:val>
                                            <p:strVal val="4/3*#ppt_w"/>
                                          </p:val>
                                        </p:tav>
                                        <p:tav tm="100000">
                                          <p:val>
                                            <p:strVal val="#ppt_w"/>
                                          </p:val>
                                        </p:tav>
                                      </p:tavLst>
                                    </p:anim>
                                    <p:anim calcmode="lin" valueType="num">
                                      <p:cBhvr>
                                        <p:cTn id="137" dur="4000" fill="hold"/>
                                        <p:tgtEl>
                                          <p:spTgt spid="4"/>
                                        </p:tgtEl>
                                        <p:attrNameLst>
                                          <p:attrName>ppt_h</p:attrName>
                                        </p:attrNameLst>
                                      </p:cBhvr>
                                      <p:tavLst>
                                        <p:tav tm="0">
                                          <p:val>
                                            <p:strVal val="4/3*#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4000"/>
                                        <p:tgtEl>
                                          <p:spTgt spid="4"/>
                                        </p:tgtEl>
                                      </p:cBhvr>
                                    </p:animEffect>
                                  </p:childTnLst>
                                </p:cTn>
                              </p:par>
                            </p:childTnLst>
                          </p:cTn>
                        </p:par>
                        <p:par>
                          <p:cTn id="141" fill="hold">
                            <p:stCondLst>
                              <p:cond delay="8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3"/>
                                        </p:tgtEl>
                                        <p:attrNameLst>
                                          <p:attrName>style.visibility</p:attrName>
                                        </p:attrNameLst>
                                      </p:cBhvr>
                                      <p:to>
                                        <p:strVal val="visible"/>
                                      </p:to>
                                    </p:set>
                                    <p:animEffect transition="in" filter="fade">
                                      <p:cBhvr>
                                        <p:cTn id="144" dur="1000"/>
                                        <p:tgtEl>
                                          <p:spTgt spid="13"/>
                                        </p:tgtEl>
                                      </p:cBhvr>
                                    </p:animEffect>
                                    <p:anim calcmode="lin" valueType="num">
                                      <p:cBhvr>
                                        <p:cTn id="145" dur="1000" fill="hold"/>
                                        <p:tgtEl>
                                          <p:spTgt spid="13"/>
                                        </p:tgtEl>
                                        <p:attrNameLst>
                                          <p:attrName>ppt_x</p:attrName>
                                        </p:attrNameLst>
                                      </p:cBhvr>
                                      <p:tavLst>
                                        <p:tav tm="0">
                                          <p:val>
                                            <p:strVal val="#ppt_x-.1"/>
                                          </p:val>
                                        </p:tav>
                                        <p:tav tm="100000">
                                          <p:val>
                                            <p:strVal val="#ppt_x"/>
                                          </p:val>
                                        </p:tav>
                                      </p:tavLst>
                                    </p:anim>
                                    <p:anim calcmode="lin" valueType="num">
                                      <p:cBhvr>
                                        <p:cTn id="14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1"/>
            <a:ext cx="9143999" cy="5143500"/>
          </a:xfrm>
          <a:prstGeom prst="rect">
            <a:avLst/>
          </a:prstGeom>
          <a:noFill/>
          <a:ln w="9525">
            <a:noFill/>
            <a:miter lim="800000"/>
            <a:headEnd/>
            <a:tailEnd/>
          </a:ln>
        </p:spPr>
      </p:pic>
      <p:sp>
        <p:nvSpPr>
          <p:cNvPr id="5" name="4 Triángulo rectángulo"/>
          <p:cNvSpPr/>
          <p:nvPr/>
        </p:nvSpPr>
        <p:spPr>
          <a:xfrm>
            <a:off x="0" y="0"/>
            <a:ext cx="9144000" cy="5143500"/>
          </a:xfrm>
          <a:prstGeom prst="rtTriangle">
            <a:avLst/>
          </a:prstGeom>
          <a:solidFill>
            <a:schemeClr val="tx2">
              <a:lumMod val="5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flipV="1">
            <a:off x="0" y="0"/>
            <a:ext cx="9144000" cy="5143500"/>
          </a:xfrm>
          <a:prstGeom prst="rtTriangle">
            <a:avLst/>
          </a:prstGeom>
          <a:solidFill>
            <a:schemeClr val="tx2">
              <a:lumMod val="5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flipH="1" flipV="1">
            <a:off x="0" y="0"/>
            <a:ext cx="8676456" cy="4803998"/>
          </a:xfrm>
          <a:prstGeom prst="rtTriangle">
            <a:avLst/>
          </a:prstGeom>
          <a:solidFill>
            <a:schemeClr val="tx2">
              <a:lumMod val="75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rectángulo"/>
          <p:cNvSpPr/>
          <p:nvPr/>
        </p:nvSpPr>
        <p:spPr>
          <a:xfrm>
            <a:off x="539750" y="195486"/>
            <a:ext cx="8604250" cy="4948014"/>
          </a:xfrm>
          <a:prstGeom prst="rtTriangle">
            <a:avLst/>
          </a:prstGeom>
          <a:solidFill>
            <a:schemeClr val="tx2">
              <a:lumMod val="75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1116013" y="555527"/>
            <a:ext cx="8027987" cy="4587974"/>
          </a:xfrm>
          <a:prstGeom prst="rtTriangle">
            <a:avLst/>
          </a:prstGeom>
          <a:solidFill>
            <a:schemeClr val="tx2">
              <a:lumMod val="9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flipV="1">
            <a:off x="251519" y="0"/>
            <a:ext cx="7848869" cy="4371972"/>
          </a:xfrm>
          <a:prstGeom prst="rtTriangle">
            <a:avLst/>
          </a:prstGeom>
          <a:solidFill>
            <a:schemeClr val="tx2">
              <a:lumMod val="9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1619672" y="1059582"/>
            <a:ext cx="7272808" cy="4083918"/>
          </a:xfrm>
          <a:prstGeom prst="rtTriangle">
            <a:avLst/>
          </a:prstGeom>
          <a:solidFill>
            <a:schemeClr val="tx2">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flipV="1">
            <a:off x="323528" y="0"/>
            <a:ext cx="7128786" cy="4011910"/>
          </a:xfrm>
          <a:prstGeom prst="rtTriangle">
            <a:avLst/>
          </a:prstGeom>
          <a:solidFill>
            <a:schemeClr val="tx2">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uadroTexto"/>
          <p:cNvSpPr txBox="1"/>
          <p:nvPr/>
        </p:nvSpPr>
        <p:spPr>
          <a:xfrm>
            <a:off x="467544" y="3795886"/>
            <a:ext cx="8152873" cy="1200329"/>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Antes que nada quiero pedir disculpas por no poder ofrecer una mejor </a:t>
            </a:r>
          </a:p>
          <a:p>
            <a:r>
              <a:rPr lang="es-ES" b="1" dirty="0" smtClean="0">
                <a:effectLst>
                  <a:glow rad="101600">
                    <a:schemeClr val="accent2">
                      <a:satMod val="175000"/>
                      <a:alpha val="40000"/>
                    </a:schemeClr>
                  </a:glow>
                  <a:outerShdw blurRad="38100" dist="38100" dir="2700000" algn="tl">
                    <a:srgbClr val="000000">
                      <a:alpha val="43137"/>
                    </a:srgbClr>
                  </a:outerShdw>
                </a:effectLst>
              </a:rPr>
              <a:t>visibilidad de las imágenes, pero como se suele decir; el que da lo que </a:t>
            </a:r>
          </a:p>
          <a:p>
            <a:r>
              <a:rPr lang="es-ES" b="1" dirty="0" smtClean="0">
                <a:effectLst>
                  <a:glow rad="101600">
                    <a:schemeClr val="accent2">
                      <a:satMod val="175000"/>
                      <a:alpha val="40000"/>
                    </a:schemeClr>
                  </a:glow>
                  <a:outerShdw blurRad="38100" dist="38100" dir="2700000" algn="tl">
                    <a:srgbClr val="000000">
                      <a:alpha val="43137"/>
                    </a:srgbClr>
                  </a:outerShdw>
                </a:effectLst>
              </a:rPr>
              <a:t>tiene, no se le puede pedir mas. Y aquí éramos tantos que era imposible </a:t>
            </a:r>
          </a:p>
          <a:p>
            <a:r>
              <a:rPr lang="es-ES" b="1" dirty="0" smtClean="0">
                <a:effectLst>
                  <a:glow rad="101600">
                    <a:schemeClr val="accent2">
                      <a:satMod val="175000"/>
                      <a:alpha val="40000"/>
                    </a:schemeClr>
                  </a:glow>
                  <a:outerShdw blurRad="38100" dist="38100" dir="2700000" algn="tl">
                    <a:srgbClr val="000000">
                      <a:alpha val="43137"/>
                    </a:srgbClr>
                  </a:outerShdw>
                </a:effectLst>
              </a:rPr>
              <a:t>acercarse mas a primera fila.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
                                          </p:val>
                                        </p:tav>
                                      </p:tavLst>
                                    </p:anim>
                                    <p:anim calcmode="lin" valueType="num">
                                      <p:cBhvr>
                                        <p:cTn id="25" dur="3000"/>
                                        <p:tgtEl>
                                          <p:spTgt spid="8"/>
                                        </p:tgtEl>
                                        <p:attrNameLst>
                                          <p:attrName>ppt_y</p:attrName>
                                        </p:attrNameLst>
                                      </p:cBhvr>
                                      <p:tavLst>
                                        <p:tav tm="0">
                                          <p:val>
                                            <p:strVal val="ppt_y"/>
                                          </p:val>
                                        </p:tav>
                                        <p:tav tm="100000">
                                          <p:val>
                                            <p:strVal val="ppt_y+ppt_h/2"/>
                                          </p:val>
                                        </p:tav>
                                      </p:tavLst>
                                    </p:anim>
                                    <p:anim calcmode="lin" valueType="num">
                                      <p:cBhvr>
                                        <p:cTn id="26" dur="3000"/>
                                        <p:tgtEl>
                                          <p:spTgt spid="8"/>
                                        </p:tgtEl>
                                        <p:attrNameLst>
                                          <p:attrName>ppt_w</p:attrName>
                                        </p:attrNameLst>
                                      </p:cBhvr>
                                      <p:tavLst>
                                        <p:tav tm="0">
                                          <p:val>
                                            <p:strVal val="ppt_w"/>
                                          </p:val>
                                        </p:tav>
                                        <p:tav tm="100000">
                                          <p:val>
                                            <p:strVal val="ppt_w"/>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
                                          </p:val>
                                        </p:tav>
                                      </p:tavLst>
                                    </p:anim>
                                    <p:anim calcmode="lin" valueType="num">
                                      <p:cBhvr>
                                        <p:cTn id="31" dur="3000"/>
                                        <p:tgtEl>
                                          <p:spTgt spid="9"/>
                                        </p:tgtEl>
                                        <p:attrNameLst>
                                          <p:attrName>ppt_y</p:attrName>
                                        </p:attrNameLst>
                                      </p:cBhvr>
                                      <p:tavLst>
                                        <p:tav tm="0">
                                          <p:val>
                                            <p:strVal val="ppt_y"/>
                                          </p:val>
                                        </p:tav>
                                        <p:tav tm="100000">
                                          <p:val>
                                            <p:strVal val="ppt_y+ppt_h/2"/>
                                          </p:val>
                                        </p:tav>
                                      </p:tavLst>
                                    </p:anim>
                                    <p:anim calcmode="lin" valueType="num">
                                      <p:cBhvr>
                                        <p:cTn id="32" dur="3000"/>
                                        <p:tgtEl>
                                          <p:spTgt spid="9"/>
                                        </p:tgtEl>
                                        <p:attrNameLst>
                                          <p:attrName>ppt_w</p:attrName>
                                        </p:attrNameLst>
                                      </p:cBhvr>
                                      <p:tavLst>
                                        <p:tav tm="0">
                                          <p:val>
                                            <p:strVal val="ppt_w"/>
                                          </p:val>
                                        </p:tav>
                                        <p:tav tm="100000">
                                          <p:val>
                                            <p:strVal val="ppt_w"/>
                                          </p:val>
                                        </p:tav>
                                      </p:tavLst>
                                    </p:anim>
                                    <p:anim calcmode="lin" valueType="num">
                                      <p:cBhvr>
                                        <p:cTn id="33" dur="3000"/>
                                        <p:tgtEl>
                                          <p:spTgt spid="9"/>
                                        </p:tgtEl>
                                        <p:attrNameLst>
                                          <p:attrName>ppt_h</p:attrName>
                                        </p:attrNameLst>
                                      </p:cBhvr>
                                      <p:tavLst>
                                        <p:tav tm="0">
                                          <p:val>
                                            <p:strVal val="ppt_h"/>
                                          </p:val>
                                        </p:tav>
                                        <p:tav tm="100000">
                                          <p:val>
                                            <p:fltVal val="0"/>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4" fill="hold"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
                                          </p:val>
                                        </p:tav>
                                      </p:tavLst>
                                    </p:anim>
                                    <p:anim calcmode="lin" valueType="num">
                                      <p:cBhvr>
                                        <p:cTn id="43" dur="3000"/>
                                        <p:tgtEl>
                                          <p:spTgt spid="11"/>
                                        </p:tgtEl>
                                        <p:attrNameLst>
                                          <p:attrName>ppt_y</p:attrName>
                                        </p:attrNameLst>
                                      </p:cBhvr>
                                      <p:tavLst>
                                        <p:tav tm="0">
                                          <p:val>
                                            <p:strVal val="ppt_y"/>
                                          </p:val>
                                        </p:tav>
                                        <p:tav tm="100000">
                                          <p:val>
                                            <p:strVal val="ppt_y+ppt_h/2"/>
                                          </p:val>
                                        </p:tav>
                                      </p:tavLst>
                                    </p:anim>
                                    <p:anim calcmode="lin" valueType="num">
                                      <p:cBhvr>
                                        <p:cTn id="44" dur="3000"/>
                                        <p:tgtEl>
                                          <p:spTgt spid="11"/>
                                        </p:tgtEl>
                                        <p:attrNameLst>
                                          <p:attrName>ppt_w</p:attrName>
                                        </p:attrNameLst>
                                      </p:cBhvr>
                                      <p:tavLst>
                                        <p:tav tm="0">
                                          <p:val>
                                            <p:strVal val="ppt_w"/>
                                          </p:val>
                                        </p:tav>
                                        <p:tav tm="100000">
                                          <p:val>
                                            <p:strVal val="ppt_w"/>
                                          </p:val>
                                        </p:tav>
                                      </p:tavLst>
                                    </p:anim>
                                    <p:anim calcmode="lin" valueType="num">
                                      <p:cBhvr>
                                        <p:cTn id="45" dur="3000"/>
                                        <p:tgtEl>
                                          <p:spTgt spid="11"/>
                                        </p:tgtEl>
                                        <p:attrNameLst>
                                          <p:attrName>ppt_h</p:attrName>
                                        </p:attrNameLst>
                                      </p:cBhvr>
                                      <p:tavLst>
                                        <p:tav tm="0">
                                          <p:val>
                                            <p:strVal val="ppt_h"/>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3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4/3*#ppt_w"/>
                                          </p:val>
                                        </p:tav>
                                        <p:tav tm="100000">
                                          <p:val>
                                            <p:strVal val="#ppt_w"/>
                                          </p:val>
                                        </p:tav>
                                      </p:tavLst>
                                    </p:anim>
                                    <p:anim calcmode="lin" valueType="num">
                                      <p:cBhvr>
                                        <p:cTn id="59" dur="3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1"/>
                                          </p:val>
                                        </p:tav>
                                        <p:tav tm="100000">
                                          <p:val>
                                            <p:strVal val="#ppt_x"/>
                                          </p:val>
                                        </p:tav>
                                      </p:tavLst>
                                    </p:anim>
                                    <p:anim calcmode="lin" valueType="num">
                                      <p:cBhvr>
                                        <p:cTn id="6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tretch>
            <a:fillRect/>
          </a:stretch>
        </p:blipFill>
        <p:spPr bwMode="auto">
          <a:xfrm>
            <a:off x="0" y="-31540"/>
            <a:ext cx="9144000" cy="5175039"/>
          </a:xfrm>
          <a:prstGeom prst="rect">
            <a:avLst/>
          </a:prstGeom>
          <a:noFill/>
          <a:ln w="9525">
            <a:noFill/>
            <a:miter lim="800000"/>
            <a:headEnd/>
            <a:tailEnd/>
          </a:ln>
        </p:spPr>
      </p:pic>
      <p:sp>
        <p:nvSpPr>
          <p:cNvPr id="5" name="4 Trapecio"/>
          <p:cNvSpPr/>
          <p:nvPr/>
        </p:nvSpPr>
        <p:spPr>
          <a:xfrm rot="5400000">
            <a:off x="1113433" y="1279724"/>
            <a:ext cx="4589860" cy="2530475"/>
          </a:xfrm>
          <a:prstGeom prst="trapezoid">
            <a:avLst>
              <a:gd name="adj" fmla="val 71064"/>
            </a:avLst>
          </a:prstGeom>
          <a:solidFill>
            <a:schemeClr val="tx2">
              <a:lumMod val="90000"/>
              <a:alpha val="65000"/>
            </a:schemeClr>
          </a:solidFill>
          <a:ln>
            <a:noFill/>
          </a:ln>
          <a:effectLst/>
          <a:scene3d>
            <a:camera prst="orthographicFront"/>
            <a:lightRig rig="threePt" dir="t"/>
          </a:scene3d>
          <a:sp3d>
            <a:bevelT w="2540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500438" y="1464469"/>
            <a:ext cx="4643438" cy="2214563"/>
          </a:xfrm>
          <a:prstGeom prst="trapezoid">
            <a:avLst>
              <a:gd name="adj" fmla="val 78349"/>
            </a:avLst>
          </a:prstGeom>
          <a:solidFill>
            <a:schemeClr val="tx2">
              <a:lumMod val="90000"/>
              <a:alpha val="65000"/>
            </a:schemeClr>
          </a:solidFill>
          <a:ln>
            <a:noFill/>
          </a:ln>
          <a:effectLst/>
          <a:scene3d>
            <a:camera prst="orthographicFront"/>
            <a:lightRig rig="threePt" dir="t"/>
          </a:scene3d>
          <a:sp3d>
            <a:bevelT w="2540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184746" y="1279724"/>
            <a:ext cx="4589860" cy="2530475"/>
          </a:xfrm>
          <a:prstGeom prst="trapezoid">
            <a:avLst>
              <a:gd name="adj" fmla="val 71064"/>
            </a:avLst>
          </a:prstGeom>
          <a:solidFill>
            <a:schemeClr val="tx2">
              <a:lumMod val="90000"/>
              <a:alpha val="65000"/>
            </a:schemeClr>
          </a:solidFill>
          <a:ln>
            <a:noFill/>
          </a:ln>
          <a:effectLst/>
          <a:scene3d>
            <a:camera prst="orthographicFront"/>
            <a:lightRig rig="threePt" dir="t"/>
          </a:scene3d>
          <a:sp3d>
            <a:bevelT w="2540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550569" y="1343025"/>
            <a:ext cx="4643438" cy="2457450"/>
          </a:xfrm>
          <a:prstGeom prst="trapezoid">
            <a:avLst>
              <a:gd name="adj" fmla="val 78349"/>
            </a:avLst>
          </a:prstGeom>
          <a:solidFill>
            <a:schemeClr val="tx2">
              <a:lumMod val="90000"/>
              <a:alpha val="65000"/>
            </a:schemeClr>
          </a:solidFill>
          <a:ln>
            <a:noFill/>
          </a:ln>
          <a:effectLst/>
          <a:scene3d>
            <a:camera prst="orthographicFront"/>
            <a:lightRig rig="threePt" dir="t"/>
          </a:scene3d>
          <a:sp3d>
            <a:bevelT w="2540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a:off x="-1029692" y="1279724"/>
            <a:ext cx="4589860" cy="2530475"/>
          </a:xfrm>
          <a:prstGeom prst="trapezoid">
            <a:avLst>
              <a:gd name="adj" fmla="val 71064"/>
            </a:avLst>
          </a:prstGeom>
          <a:solidFill>
            <a:schemeClr val="tx2">
              <a:lumMod val="90000"/>
              <a:alpha val="65000"/>
            </a:schemeClr>
          </a:solidFill>
          <a:ln>
            <a:noFill/>
          </a:ln>
          <a:effectLst/>
          <a:scene3d>
            <a:camera prst="orthographicFront"/>
            <a:lightRig rig="threePt" dir="t"/>
          </a:scene3d>
          <a:sp3d>
            <a:bevelT w="2540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flipV="1">
            <a:off x="5536406" y="1285875"/>
            <a:ext cx="4643438" cy="2571750"/>
          </a:xfrm>
          <a:prstGeom prst="trapezoid">
            <a:avLst>
              <a:gd name="adj" fmla="val 78349"/>
            </a:avLst>
          </a:prstGeom>
          <a:solidFill>
            <a:schemeClr val="tx2">
              <a:lumMod val="90000"/>
              <a:alpha val="65000"/>
            </a:schemeClr>
          </a:solidFill>
          <a:ln>
            <a:noFill/>
          </a:ln>
          <a:effectLst/>
          <a:scene3d>
            <a:camera prst="orthographicFront"/>
            <a:lightRig rig="threePt" dir="t"/>
          </a:scene3d>
          <a:sp3d>
            <a:bevelT w="2540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611560" y="3795886"/>
            <a:ext cx="8122736" cy="1200329"/>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 Lo que también se comentaba era que este año los tanques o carros de </a:t>
            </a:r>
          </a:p>
          <a:p>
            <a:r>
              <a:rPr lang="es-ES" b="1" dirty="0" smtClean="0">
                <a:effectLst>
                  <a:glow rad="101600">
                    <a:schemeClr val="accent2">
                      <a:satMod val="175000"/>
                      <a:alpha val="40000"/>
                    </a:schemeClr>
                  </a:glow>
                  <a:outerShdw blurRad="38100" dist="38100" dir="2700000" algn="tl">
                    <a:srgbClr val="000000">
                      <a:alpha val="43137"/>
                    </a:srgbClr>
                  </a:outerShdw>
                </a:effectLst>
              </a:rPr>
              <a:t>combate al ir equipados con cadenas para rodar y tratarse de vehículos </a:t>
            </a:r>
          </a:p>
          <a:p>
            <a:r>
              <a:rPr lang="es-ES" b="1" dirty="0" smtClean="0">
                <a:effectLst>
                  <a:glow rad="101600">
                    <a:schemeClr val="accent2">
                      <a:satMod val="175000"/>
                      <a:alpha val="40000"/>
                    </a:schemeClr>
                  </a:glow>
                  <a:outerShdw blurRad="38100" dist="38100" dir="2700000" algn="tl">
                    <a:srgbClr val="000000">
                      <a:alpha val="43137"/>
                    </a:srgbClr>
                  </a:outerShdw>
                </a:effectLst>
              </a:rPr>
              <a:t>tan pesados, para no destrozar el suelo de la calzada, iban montados </a:t>
            </a:r>
          </a:p>
          <a:p>
            <a:r>
              <a:rPr lang="es-ES" b="1" dirty="0" smtClean="0">
                <a:effectLst>
                  <a:glow rad="101600">
                    <a:schemeClr val="accent2">
                      <a:satMod val="175000"/>
                      <a:alpha val="40000"/>
                    </a:schemeClr>
                  </a:glow>
                  <a:outerShdw blurRad="38100" dist="38100" dir="2700000" algn="tl">
                    <a:srgbClr val="000000">
                      <a:alpha val="43137"/>
                    </a:srgbClr>
                  </a:outerShdw>
                </a:effectLst>
              </a:rPr>
              <a:t>sobre camiones de gran tonelaje, como estamos viendo aquí.</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3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3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strVal val="ppt_h"/>
                                          </p:val>
                                        </p:tav>
                                      </p:tavLst>
                                    </p:anim>
                                    <p:set>
                                      <p:cBhvr>
                                        <p:cTn id="24" dur="1" fill="hold">
                                          <p:stCondLst>
                                            <p:cond delay="2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3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fltVal val="0"/>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strVal val="ppt_h"/>
                                          </p:val>
                                        </p:tav>
                                      </p:tavLst>
                                    </p:anim>
                                    <p:set>
                                      <p:cBhvr>
                                        <p:cTn id="34" dur="1" fill="hold">
                                          <p:stCondLst>
                                            <p:cond delay="2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3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6" presetClass="emph" presetSubtype="0" fill="hold" nodeType="withEffect">
                                  <p:stCondLst>
                                    <p:cond delay="0"/>
                                  </p:stCondLst>
                                  <p:childTnLst>
                                    <p:animScale>
                                      <p:cBhvr>
                                        <p:cTn id="46" dur="3000" fill="hold"/>
                                        <p:tgtEl>
                                          <p:spTgt spid="9"/>
                                        </p:tgtEl>
                                      </p:cBhvr>
                                      <p:by x="150000" y="150000"/>
                                    </p:animScale>
                                  </p:childTnLst>
                                </p:cTn>
                              </p:par>
                              <p:par>
                                <p:cTn id="47" presetID="17" presetClass="entr" presetSubtype="10"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strVal val="#ppt_h"/>
                                          </p:val>
                                        </p:tav>
                                        <p:tav tm="100000">
                                          <p:val>
                                            <p:strVal val="#ppt_h"/>
                                          </p:val>
                                        </p:tav>
                                      </p:tavLst>
                                    </p:anim>
                                  </p:childTnLst>
                                </p:cTn>
                              </p:par>
                              <p:par>
                                <p:cTn id="51" presetID="17" presetClass="exit" presetSubtype="10" fill="hold" nodeType="withEffect">
                                  <p:stCondLst>
                                    <p:cond delay="0"/>
                                  </p:stCondLst>
                                  <p:childTnLst>
                                    <p:anim calcmode="lin" valueType="num">
                                      <p:cBhvr>
                                        <p:cTn id="52" dur="3000"/>
                                        <p:tgtEl>
                                          <p:spTgt spid="9"/>
                                        </p:tgtEl>
                                        <p:attrNameLst>
                                          <p:attrName>ppt_w</p:attrName>
                                        </p:attrNameLst>
                                      </p:cBhvr>
                                      <p:tavLst>
                                        <p:tav tm="0">
                                          <p:val>
                                            <p:strVal val="ppt_w"/>
                                          </p:val>
                                        </p:tav>
                                        <p:tav tm="100000">
                                          <p:val>
                                            <p:fltVal val="0"/>
                                          </p:val>
                                        </p:tav>
                                      </p:tavLst>
                                    </p:anim>
                                    <p:anim calcmode="lin" valueType="num">
                                      <p:cBhvr>
                                        <p:cTn id="53" dur="3000"/>
                                        <p:tgtEl>
                                          <p:spTgt spid="9"/>
                                        </p:tgtEl>
                                        <p:attrNameLst>
                                          <p:attrName>ppt_h</p:attrName>
                                        </p:attrNameLst>
                                      </p:cBhvr>
                                      <p:tavLst>
                                        <p:tav tm="0">
                                          <p:val>
                                            <p:strVal val="ppt_h"/>
                                          </p:val>
                                        </p:tav>
                                        <p:tav tm="100000">
                                          <p:val>
                                            <p:strVal val="ppt_h"/>
                                          </p:val>
                                        </p:tav>
                                      </p:tavLst>
                                    </p:anim>
                                    <p:set>
                                      <p:cBhvr>
                                        <p:cTn id="54" dur="1" fill="hold">
                                          <p:stCondLst>
                                            <p:cond delay="2999"/>
                                          </p:stCondLst>
                                        </p:cTn>
                                        <p:tgtEl>
                                          <p:spTgt spid="9"/>
                                        </p:tgtEl>
                                        <p:attrNameLst>
                                          <p:attrName>style.visibility</p:attrName>
                                        </p:attrNameLst>
                                      </p:cBhvr>
                                      <p:to>
                                        <p:strVal val="hidden"/>
                                      </p:to>
                                    </p:set>
                                  </p:childTnLst>
                                </p:cTn>
                              </p:par>
                              <p:par>
                                <p:cTn id="55" presetID="6" presetClass="emph" presetSubtype="0" fill="hold" nodeType="withEffect">
                                  <p:stCondLst>
                                    <p:cond delay="0"/>
                                  </p:stCondLst>
                                  <p:childTnLst>
                                    <p:animScale>
                                      <p:cBhvr>
                                        <p:cTn id="56" dur="3000" fill="hold"/>
                                        <p:tgtEl>
                                          <p:spTgt spid="10"/>
                                        </p:tgtEl>
                                      </p:cBhvr>
                                      <p:by x="150000" y="150000"/>
                                    </p:animScale>
                                  </p:childTnLst>
                                </p:cTn>
                              </p:par>
                              <p:par>
                                <p:cTn id="57" presetID="17"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fltVal val="0"/>
                                          </p:val>
                                        </p:tav>
                                        <p:tav tm="100000">
                                          <p:val>
                                            <p:strVal val="#ppt_w"/>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7" presetClass="exit" presetSubtype="10" fill="hold" nodeType="withEffect">
                                  <p:stCondLst>
                                    <p:cond delay="0"/>
                                  </p:stCondLst>
                                  <p:childTnLst>
                                    <p:anim calcmode="lin" valueType="num">
                                      <p:cBhvr>
                                        <p:cTn id="62" dur="3000"/>
                                        <p:tgtEl>
                                          <p:spTgt spid="10"/>
                                        </p:tgtEl>
                                        <p:attrNameLst>
                                          <p:attrName>ppt_w</p:attrName>
                                        </p:attrNameLst>
                                      </p:cBhvr>
                                      <p:tavLst>
                                        <p:tav tm="0">
                                          <p:val>
                                            <p:strVal val="ppt_w"/>
                                          </p:val>
                                        </p:tav>
                                        <p:tav tm="100000">
                                          <p:val>
                                            <p:fltVal val="0"/>
                                          </p:val>
                                        </p:tav>
                                      </p:tavLst>
                                    </p:anim>
                                    <p:anim calcmode="lin" valueType="num">
                                      <p:cBhvr>
                                        <p:cTn id="63" dur="3000"/>
                                        <p:tgtEl>
                                          <p:spTgt spid="10"/>
                                        </p:tgtEl>
                                        <p:attrNameLst>
                                          <p:attrName>ppt_h</p:attrName>
                                        </p:attrNameLst>
                                      </p:cBhvr>
                                      <p:tavLst>
                                        <p:tav tm="0">
                                          <p:val>
                                            <p:strVal val="ppt_h"/>
                                          </p:val>
                                        </p:tav>
                                        <p:tav tm="100000">
                                          <p:val>
                                            <p:strVal val="ppt_h"/>
                                          </p:val>
                                        </p:tav>
                                      </p:tavLst>
                                    </p:anim>
                                    <p:set>
                                      <p:cBhvr>
                                        <p:cTn id="64" dur="1" fill="hold">
                                          <p:stCondLst>
                                            <p:cond delay="2999"/>
                                          </p:stCondLst>
                                        </p:cTn>
                                        <p:tgtEl>
                                          <p:spTgt spid="10"/>
                                        </p:tgtEl>
                                        <p:attrNameLst>
                                          <p:attrName>style.visibility</p:attrName>
                                        </p:attrNameLst>
                                      </p:cBhvr>
                                      <p:to>
                                        <p:strVal val="hidden"/>
                                      </p:to>
                                    </p:set>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3000"/>
                                        <p:tgtEl>
                                          <p:spTgt spid="4"/>
                                        </p:tgtEl>
                                      </p:cBhvr>
                                    </p:animEffect>
                                  </p:childTnLst>
                                </p:cTn>
                              </p:par>
                              <p:par>
                                <p:cTn id="68" presetID="55"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strVal val="#ppt_w*0.70"/>
                                          </p:val>
                                        </p:tav>
                                        <p:tav tm="100000">
                                          <p:val>
                                            <p:strVal val="#ppt_w"/>
                                          </p:val>
                                        </p:tav>
                                      </p:tavLst>
                                    </p:anim>
                                    <p:anim calcmode="lin" valueType="num">
                                      <p:cBhvr>
                                        <p:cTn id="71" dur="3000" fill="hold"/>
                                        <p:tgtEl>
                                          <p:spTgt spid="4"/>
                                        </p:tgtEl>
                                        <p:attrNameLst>
                                          <p:attrName>ppt_h</p:attrName>
                                        </p:attrNameLst>
                                      </p:cBhvr>
                                      <p:tavLst>
                                        <p:tav tm="0">
                                          <p:val>
                                            <p:strVal val="#ppt_h"/>
                                          </p:val>
                                        </p:tav>
                                        <p:tav tm="100000">
                                          <p:val>
                                            <p:strVal val="#ppt_h"/>
                                          </p:val>
                                        </p:tav>
                                      </p:tavLst>
                                    </p:anim>
                                    <p:animEffect transition="in" filter="fade">
                                      <p:cBhvr>
                                        <p:cTn id="72" dur="3000"/>
                                        <p:tgtEl>
                                          <p:spTgt spid="4"/>
                                        </p:tgtEl>
                                      </p:cBhvr>
                                    </p:animEffect>
                                  </p:childTnLst>
                                </p:cTn>
                              </p:par>
                            </p:childTnLst>
                          </p:cTn>
                        </p:par>
                        <p:par>
                          <p:cTn id="73" fill="hold">
                            <p:stCondLst>
                              <p:cond delay="3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67543"/>
            <a:ext cx="9143999" cy="5211043"/>
          </a:xfrm>
          <a:prstGeom prst="rect">
            <a:avLst/>
          </a:prstGeom>
          <a:noFill/>
          <a:ln w="9525">
            <a:noFill/>
            <a:miter lim="800000"/>
            <a:headEnd/>
            <a:tailEnd/>
          </a:ln>
        </p:spPr>
      </p:pic>
      <p:sp>
        <p:nvSpPr>
          <p:cNvPr id="5" name="4 Flecha curvada hacia la derecha"/>
          <p:cNvSpPr/>
          <p:nvPr/>
        </p:nvSpPr>
        <p:spPr>
          <a:xfrm>
            <a:off x="2071688" y="642938"/>
            <a:ext cx="2571750" cy="3108325"/>
          </a:xfrm>
          <a:prstGeom prst="curvedRightArrow">
            <a:avLst>
              <a:gd name="adj1" fmla="val 46605"/>
              <a:gd name="adj2" fmla="val 41061"/>
              <a:gd name="adj3" fmla="val 1053"/>
            </a:avLst>
          </a:prstGeom>
          <a:solidFill>
            <a:schemeClr val="tx2">
              <a:lumMod val="90000"/>
              <a:alpha val="65000"/>
            </a:schemeClr>
          </a:solidFill>
          <a:ln w="9525">
            <a:solidFill>
              <a:schemeClr val="tx2"/>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7" name="6 Flecha curvada hacia la derecha"/>
          <p:cNvSpPr/>
          <p:nvPr/>
        </p:nvSpPr>
        <p:spPr>
          <a:xfrm rot="10800000">
            <a:off x="4572000" y="642938"/>
            <a:ext cx="2571750" cy="3108325"/>
          </a:xfrm>
          <a:prstGeom prst="curvedRightArrow">
            <a:avLst>
              <a:gd name="adj1" fmla="val 46605"/>
              <a:gd name="adj2" fmla="val 41061"/>
              <a:gd name="adj3" fmla="val 1053"/>
            </a:avLst>
          </a:prstGeom>
          <a:solidFill>
            <a:schemeClr val="tx2">
              <a:lumMod val="90000"/>
              <a:alpha val="65000"/>
            </a:schemeClr>
          </a:solidFill>
          <a:ln w="9525">
            <a:solidFill>
              <a:schemeClr val="tx2"/>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20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2000"/>
                                        <p:tgtEl>
                                          <p:spTgt spid="7"/>
                                        </p:tgtEl>
                                      </p:cBhvr>
                                    </p:animEffect>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7"/>
                                        </p:tgtEl>
                                        <p:attrNameLst>
                                          <p:attrName>r</p:attrName>
                                        </p:attrNameLst>
                                      </p:cBhvr>
                                    </p:animRot>
                                  </p:childTnLst>
                                </p:cTn>
                              </p:par>
                            </p:childTnLst>
                          </p:cTn>
                        </p:par>
                        <p:par>
                          <p:cTn id="23" fill="hold">
                            <p:stCondLst>
                              <p:cond delay="2000"/>
                            </p:stCondLst>
                            <p:childTnLst>
                              <p:par>
                                <p:cTn id="24" presetID="9" presetClass="exit" presetSubtype="0" fill="hold" nodeType="afterEffect">
                                  <p:stCondLst>
                                    <p:cond delay="0"/>
                                  </p:stCondLst>
                                  <p:childTnLst>
                                    <p:animEffect transition="out" filter="dissolv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9" presetClass="exit" presetSubtype="0" fill="hold" nodeType="withEffect">
                                  <p:stCondLst>
                                    <p:cond delay="0"/>
                                  </p:stCondLst>
                                  <p:childTnLst>
                                    <p:animEffect transition="out" filter="dissolve">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7"/>
                                        </p:tgtEl>
                                        <p:attrNameLst>
                                          <p:attrName>r</p:attrName>
                                        </p:attrNameLst>
                                      </p:cBhvr>
                                    </p:animRot>
                                  </p:childTnLst>
                                </p:cTn>
                              </p:par>
                              <p:par>
                                <p:cTn id="34" presetID="23" presetClass="exit" presetSubtype="544" fill="hold" nodeType="withEffect">
                                  <p:stCondLst>
                                    <p:cond delay="0"/>
                                  </p:stCondLst>
                                  <p:childTnLst>
                                    <p:anim calcmode="lin" valueType="num">
                                      <p:cBhvr>
                                        <p:cTn id="35" dur="3000"/>
                                        <p:tgtEl>
                                          <p:spTgt spid="5"/>
                                        </p:tgtEl>
                                        <p:attrNameLst>
                                          <p:attrName>ppt_w</p:attrName>
                                        </p:attrNameLst>
                                      </p:cBhvr>
                                      <p:tavLst>
                                        <p:tav tm="0">
                                          <p:val>
                                            <p:strVal val="ppt_w"/>
                                          </p:val>
                                        </p:tav>
                                        <p:tav tm="100000">
                                          <p:val>
                                            <p:fltVal val="0"/>
                                          </p:val>
                                        </p:tav>
                                      </p:tavLst>
                                    </p:anim>
                                    <p:anim calcmode="lin" valueType="num">
                                      <p:cBhvr>
                                        <p:cTn id="36" dur="3000"/>
                                        <p:tgtEl>
                                          <p:spTgt spid="5"/>
                                        </p:tgtEl>
                                        <p:attrNameLst>
                                          <p:attrName>ppt_h</p:attrName>
                                        </p:attrNameLst>
                                      </p:cBhvr>
                                      <p:tavLst>
                                        <p:tav tm="0">
                                          <p:val>
                                            <p:strVal val="ppt_h"/>
                                          </p:val>
                                        </p:tav>
                                        <p:tav tm="100000">
                                          <p:val>
                                            <p:fltVal val="0"/>
                                          </p:val>
                                        </p:tav>
                                      </p:tavLst>
                                    </p:anim>
                                    <p:anim calcmode="lin" valueType="num">
                                      <p:cBhvr>
                                        <p:cTn id="37" dur="3000"/>
                                        <p:tgtEl>
                                          <p:spTgt spid="5"/>
                                        </p:tgtEl>
                                        <p:attrNameLst>
                                          <p:attrName>ppt_x</p:attrName>
                                        </p:attrNameLst>
                                      </p:cBhvr>
                                      <p:tavLst>
                                        <p:tav tm="0">
                                          <p:val>
                                            <p:strVal val="ppt_x"/>
                                          </p:val>
                                        </p:tav>
                                        <p:tav tm="100000">
                                          <p:val>
                                            <p:fltVal val="0.5"/>
                                          </p:val>
                                        </p:tav>
                                      </p:tavLst>
                                    </p:anim>
                                    <p:anim calcmode="lin" valueType="num">
                                      <p:cBhvr>
                                        <p:cTn id="38" dur="3000"/>
                                        <p:tgtEl>
                                          <p:spTgt spid="5"/>
                                        </p:tgtEl>
                                        <p:attrNameLst>
                                          <p:attrName>ppt_y</p:attrName>
                                        </p:attrNameLst>
                                      </p:cBhvr>
                                      <p:tavLst>
                                        <p:tav tm="0">
                                          <p:val>
                                            <p:strVal val="ppt_y"/>
                                          </p:val>
                                        </p:tav>
                                        <p:tav tm="100000">
                                          <p:val>
                                            <p:fltVal val="0.5"/>
                                          </p:val>
                                        </p:tav>
                                      </p:tavLst>
                                    </p:anim>
                                    <p:set>
                                      <p:cBhvr>
                                        <p:cTn id="39" dur="1" fill="hold">
                                          <p:stCondLst>
                                            <p:cond delay="2999"/>
                                          </p:stCondLst>
                                        </p:cTn>
                                        <p:tgtEl>
                                          <p:spTgt spid="5"/>
                                        </p:tgtEl>
                                        <p:attrNameLst>
                                          <p:attrName>style.visibility</p:attrName>
                                        </p:attrNameLst>
                                      </p:cBhvr>
                                      <p:to>
                                        <p:strVal val="hidden"/>
                                      </p:to>
                                    </p:set>
                                  </p:childTnLst>
                                </p:cTn>
                              </p:par>
                              <p:par>
                                <p:cTn id="40" presetID="23" presetClass="exit" presetSubtype="544" fill="hold" nodeType="withEffect">
                                  <p:stCondLst>
                                    <p:cond delay="0"/>
                                  </p:stCondLst>
                                  <p:childTnLst>
                                    <p:anim calcmode="lin" valueType="num">
                                      <p:cBhvr>
                                        <p:cTn id="41" dur="3000"/>
                                        <p:tgtEl>
                                          <p:spTgt spid="7"/>
                                        </p:tgtEl>
                                        <p:attrNameLst>
                                          <p:attrName>ppt_w</p:attrName>
                                        </p:attrNameLst>
                                      </p:cBhvr>
                                      <p:tavLst>
                                        <p:tav tm="0">
                                          <p:val>
                                            <p:strVal val="ppt_w"/>
                                          </p:val>
                                        </p:tav>
                                        <p:tav tm="100000">
                                          <p:val>
                                            <p:fltVal val="0"/>
                                          </p:val>
                                        </p:tav>
                                      </p:tavLst>
                                    </p:anim>
                                    <p:anim calcmode="lin" valueType="num">
                                      <p:cBhvr>
                                        <p:cTn id="42" dur="3000"/>
                                        <p:tgtEl>
                                          <p:spTgt spid="7"/>
                                        </p:tgtEl>
                                        <p:attrNameLst>
                                          <p:attrName>ppt_h</p:attrName>
                                        </p:attrNameLst>
                                      </p:cBhvr>
                                      <p:tavLst>
                                        <p:tav tm="0">
                                          <p:val>
                                            <p:strVal val="ppt_h"/>
                                          </p:val>
                                        </p:tav>
                                        <p:tav tm="100000">
                                          <p:val>
                                            <p:fltVal val="0"/>
                                          </p:val>
                                        </p:tav>
                                      </p:tavLst>
                                    </p:anim>
                                    <p:anim calcmode="lin" valueType="num">
                                      <p:cBhvr>
                                        <p:cTn id="43" dur="3000"/>
                                        <p:tgtEl>
                                          <p:spTgt spid="7"/>
                                        </p:tgtEl>
                                        <p:attrNameLst>
                                          <p:attrName>ppt_x</p:attrName>
                                        </p:attrNameLst>
                                      </p:cBhvr>
                                      <p:tavLst>
                                        <p:tav tm="0">
                                          <p:val>
                                            <p:strVal val="ppt_x"/>
                                          </p:val>
                                        </p:tav>
                                        <p:tav tm="100000">
                                          <p:val>
                                            <p:fltVal val="0.5"/>
                                          </p:val>
                                        </p:tav>
                                      </p:tavLst>
                                    </p:anim>
                                    <p:anim calcmode="lin" valueType="num">
                                      <p:cBhvr>
                                        <p:cTn id="44" dur="3000"/>
                                        <p:tgtEl>
                                          <p:spTgt spid="7"/>
                                        </p:tgtEl>
                                        <p:attrNameLst>
                                          <p:attrName>ppt_y</p:attrName>
                                        </p:attrNameLst>
                                      </p:cBhvr>
                                      <p:tavLst>
                                        <p:tav tm="0">
                                          <p:val>
                                            <p:strVal val="ppt_y"/>
                                          </p:val>
                                        </p:tav>
                                        <p:tav tm="100000">
                                          <p:val>
                                            <p:fltVal val="0.5"/>
                                          </p:val>
                                        </p:tav>
                                      </p:tavLst>
                                    </p:anim>
                                    <p:set>
                                      <p:cBhvr>
                                        <p:cTn id="45" dur="1" fill="hold">
                                          <p:stCondLst>
                                            <p:cond delay="2999"/>
                                          </p:stCondLst>
                                        </p:cTn>
                                        <p:tgtEl>
                                          <p:spTgt spid="7"/>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4/3*#ppt_w"/>
                                          </p:val>
                                        </p:tav>
                                        <p:tav tm="100000">
                                          <p:val>
                                            <p:strVal val="#ppt_w"/>
                                          </p:val>
                                        </p:tav>
                                      </p:tavLst>
                                    </p:anim>
                                    <p:anim calcmode="lin" valueType="num">
                                      <p:cBhvr>
                                        <p:cTn id="49" dur="3000" fill="hold"/>
                                        <p:tgtEl>
                                          <p:spTgt spid="4"/>
                                        </p:tgtEl>
                                        <p:attrNameLst>
                                          <p:attrName>ppt_h</p:attrName>
                                        </p:attrNameLst>
                                      </p:cBhvr>
                                      <p:tavLst>
                                        <p:tav tm="0">
                                          <p:val>
                                            <p:strVal val="4/3*#ppt_h"/>
                                          </p:val>
                                        </p:tav>
                                        <p:tav tm="100000">
                                          <p:val>
                                            <p:strVal val="#ppt_h"/>
                                          </p:val>
                                        </p:tav>
                                      </p:tavLst>
                                    </p:anim>
                                  </p:childTnLst>
                                </p:cTn>
                              </p:par>
                              <p:par>
                                <p:cTn id="50" presetID="21" presetClass="entr" presetSubtype="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2)">
                                      <p:cBhvr>
                                        <p:cTn id="5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b439002f5c84c2447412ef6c17cac5c.jpg"/>
          <p:cNvPicPr>
            <a:picLocks noGrp="1" noChangeAspect="1"/>
          </p:cNvPicPr>
          <p:nvPr>
            <p:ph idx="4294967295"/>
          </p:nvPr>
        </p:nvPicPr>
        <p:blipFill>
          <a:blip r:embed="rId2" cstate="print"/>
          <a:stretch>
            <a:fillRect/>
          </a:stretch>
        </p:blipFill>
        <p:spPr>
          <a:xfrm>
            <a:off x="0" y="0"/>
            <a:ext cx="9144000" cy="5143500"/>
          </a:xfrm>
        </p:spPr>
      </p:pic>
      <p:pic>
        <p:nvPicPr>
          <p:cNvPr id="5" name="4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4008" y="368306"/>
            <a:ext cx="2231678" cy="1599642"/>
          </a:xfrm>
          <a:prstGeom prst="rect">
            <a:avLst/>
          </a:prstGeom>
          <a:scene3d>
            <a:camera prst="orthographicFront"/>
            <a:lightRig rig="threePt" dir="t"/>
          </a:scene3d>
          <a:sp3d>
            <a:bevelT w="114300" prst="artDeco"/>
          </a:sp3d>
        </p:spPr>
      </p:pic>
      <p:pic>
        <p:nvPicPr>
          <p:cNvPr id="6" name="5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555776" y="368305"/>
            <a:ext cx="2035408" cy="1664450"/>
          </a:xfrm>
          <a:prstGeom prst="rect">
            <a:avLst/>
          </a:prstGeom>
          <a:scene3d>
            <a:camera prst="orthographicFront"/>
            <a:lightRig rig="threePt" dir="t"/>
          </a:scene3d>
          <a:sp3d>
            <a:bevelT w="114300" prst="artDeco"/>
          </a:sp3d>
        </p:spPr>
      </p:pic>
      <p:pic>
        <p:nvPicPr>
          <p:cNvPr id="9" name="8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4008" y="1145992"/>
            <a:ext cx="2303686" cy="1497614"/>
          </a:xfrm>
          <a:prstGeom prst="rect">
            <a:avLst/>
          </a:prstGeom>
          <a:scene3d>
            <a:camera prst="orthographicFront"/>
            <a:lightRig rig="threePt" dir="t"/>
          </a:scene3d>
          <a:sp3d>
            <a:bevelT w="114300" prst="artDeco"/>
          </a:sp3d>
        </p:spPr>
      </p:pic>
      <p:pic>
        <p:nvPicPr>
          <p:cNvPr id="10" name="9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1145992"/>
            <a:ext cx="2179424" cy="1486386"/>
          </a:xfrm>
          <a:prstGeom prst="rect">
            <a:avLst/>
          </a:prstGeom>
          <a:scene3d>
            <a:camera prst="orthographicFront"/>
            <a:lightRig rig="threePt" dir="t"/>
          </a:scene3d>
          <a:sp3d>
            <a:bevelT w="114300" prst="artDeco"/>
          </a:sp3d>
        </p:spPr>
      </p:pic>
      <p:pic>
        <p:nvPicPr>
          <p:cNvPr id="13" name="12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572000" y="1729256"/>
            <a:ext cx="2303686" cy="1491516"/>
          </a:xfrm>
          <a:prstGeom prst="rect">
            <a:avLst/>
          </a:prstGeom>
          <a:scene3d>
            <a:camera prst="orthographicFront"/>
            <a:lightRig rig="threePt" dir="t"/>
          </a:scene3d>
          <a:sp3d>
            <a:bevelT w="114300" prst="artDeco"/>
          </a:sp3d>
        </p:spPr>
      </p:pic>
      <p:pic>
        <p:nvPicPr>
          <p:cNvPr id="14" name="13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555776" y="1794064"/>
            <a:ext cx="1963400" cy="1545095"/>
          </a:xfrm>
          <a:prstGeom prst="rect">
            <a:avLst/>
          </a:prstGeom>
          <a:scene3d>
            <a:camera prst="orthographicFront"/>
            <a:lightRig rig="threePt" dir="t"/>
          </a:scene3d>
          <a:sp3d>
            <a:bevelT w="114300" prst="artDeco"/>
          </a:sp3d>
        </p:spPr>
      </p:pic>
      <p:pic>
        <p:nvPicPr>
          <p:cNvPr id="17" name="16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572000" y="2377329"/>
            <a:ext cx="2231678" cy="1507874"/>
          </a:xfrm>
          <a:prstGeom prst="rect">
            <a:avLst/>
          </a:prstGeom>
        </p:spPr>
      </p:pic>
      <p:pic>
        <p:nvPicPr>
          <p:cNvPr id="18" name="17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339752" y="2442136"/>
            <a:ext cx="2251432" cy="1302224"/>
          </a:xfrm>
          <a:prstGeom prst="rect">
            <a:avLst/>
          </a:prstGeom>
          <a:scene3d>
            <a:camera prst="orthographicFront"/>
            <a:lightRig rig="threePt" dir="t"/>
          </a:scene3d>
          <a:sp3d>
            <a:bevelT w="114300" prst="artDeco"/>
          </a:sp3d>
        </p:spPr>
      </p:pic>
      <p:pic>
        <p:nvPicPr>
          <p:cNvPr id="21" name="20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99992" y="2960593"/>
            <a:ext cx="2231108" cy="1383956"/>
          </a:xfrm>
          <a:prstGeom prst="rect">
            <a:avLst/>
          </a:prstGeom>
          <a:scene3d>
            <a:camera prst="orthographicFront"/>
            <a:lightRig rig="threePt" dir="t"/>
          </a:scene3d>
          <a:sp3d>
            <a:bevelT w="114300" prst="artDeco"/>
          </a:sp3d>
        </p:spPr>
      </p:pic>
      <p:pic>
        <p:nvPicPr>
          <p:cNvPr id="22" name="21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2960592"/>
            <a:ext cx="2179994" cy="1502342"/>
          </a:xfrm>
          <a:prstGeom prst="rect">
            <a:avLst/>
          </a:prstGeom>
          <a:scene3d>
            <a:camera prst="orthographicFront"/>
            <a:lightRig rig="threePt" dir="t"/>
          </a:scene3d>
          <a:sp3d>
            <a:bevelT w="114300" prst="artDeco"/>
          </a:sp3d>
        </p:spPr>
      </p:pic>
      <p:pic>
        <p:nvPicPr>
          <p:cNvPr id="25" name="24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7984" y="3543858"/>
            <a:ext cx="2159100" cy="1465122"/>
          </a:xfrm>
          <a:prstGeom prst="rect">
            <a:avLst/>
          </a:prstGeom>
          <a:scene3d>
            <a:camera prst="orthographicFront"/>
            <a:lightRig rig="threePt" dir="t"/>
          </a:scene3d>
          <a:sp3d>
            <a:bevelT w="114300" prst="artDeco"/>
          </a:sp3d>
        </p:spPr>
      </p:pic>
      <p:pic>
        <p:nvPicPr>
          <p:cNvPr id="26" name="25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555776" y="3543858"/>
            <a:ext cx="2035978" cy="1389086"/>
          </a:xfrm>
          <a:prstGeom prst="rect">
            <a:avLst/>
          </a:prstGeom>
          <a:scene3d>
            <a:camera prst="orthographicFront"/>
            <a:lightRig rig="threePt" dir="t"/>
          </a:scene3d>
          <a:sp3d>
            <a:bevelT w="114300" prst="artDeco"/>
          </a:sp3d>
        </p:spPr>
      </p:pic>
      <p:sp>
        <p:nvSpPr>
          <p:cNvPr id="15" name="14 CuadroTexto"/>
          <p:cNvSpPr txBox="1"/>
          <p:nvPr/>
        </p:nvSpPr>
        <p:spPr>
          <a:xfrm>
            <a:off x="683568" y="4083918"/>
            <a:ext cx="7943200"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Mi mujer tubo más suerte que yo al no tener nadie delante pero claro, </a:t>
            </a:r>
          </a:p>
          <a:p>
            <a:r>
              <a:rPr lang="es-ES" b="1" dirty="0" smtClean="0">
                <a:effectLst>
                  <a:glow rad="101600">
                    <a:schemeClr val="accent2">
                      <a:satMod val="175000"/>
                      <a:alpha val="40000"/>
                    </a:schemeClr>
                  </a:glow>
                  <a:outerShdw blurRad="38100" dist="38100" dir="2700000" algn="tl">
                    <a:srgbClr val="000000">
                      <a:alpha val="43137"/>
                    </a:srgbClr>
                  </a:outerShdw>
                </a:effectLst>
              </a:rPr>
              <a:t>tenía la pega de estar más lejos y además una rotonda por medio, con </a:t>
            </a:r>
          </a:p>
          <a:p>
            <a:r>
              <a:rPr lang="es-ES" b="1" dirty="0" smtClean="0">
                <a:effectLst>
                  <a:glow rad="101600">
                    <a:schemeClr val="accent2">
                      <a:satMod val="175000"/>
                      <a:alpha val="40000"/>
                    </a:schemeClr>
                  </a:glow>
                  <a:outerShdw blurRad="38100" dist="38100" dir="2700000" algn="tl">
                    <a:srgbClr val="000000">
                      <a:alpha val="43137"/>
                    </a:srgbClr>
                  </a:outerShdw>
                </a:effectLst>
              </a:rPr>
              <a:t>lo cual estaba obligada a hacer las fotos prácticamente de espaldas.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0-#ppt_w/2"/>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0-#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0-#ppt_w/2"/>
                                          </p:val>
                                        </p:tav>
                                        <p:tav tm="100000">
                                          <p:val>
                                            <p:strVal val="#ppt_x"/>
                                          </p:val>
                                        </p:tav>
                                      </p:tavLst>
                                    </p:anim>
                                    <p:anim calcmode="lin" valueType="num">
                                      <p:cBhvr additive="base">
                                        <p:cTn id="20" dur="3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0-#ppt_w/2"/>
                                          </p:val>
                                        </p:tav>
                                        <p:tav tm="100000">
                                          <p:val>
                                            <p:strVal val="#ppt_x"/>
                                          </p:val>
                                        </p:tav>
                                      </p:tavLst>
                                    </p:anim>
                                    <p:anim calcmode="lin" valueType="num">
                                      <p:cBhvr additive="base">
                                        <p:cTn id="24" dur="3000" fill="hold"/>
                                        <p:tgtEl>
                                          <p:spTgt spid="22"/>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1+#ppt_w/2"/>
                                          </p:val>
                                        </p:tav>
                                        <p:tav tm="100000">
                                          <p:val>
                                            <p:strVal val="#ppt_x"/>
                                          </p:val>
                                        </p:tav>
                                      </p:tavLst>
                                    </p:anim>
                                    <p:anim calcmode="lin" valueType="num">
                                      <p:cBhvr additive="base">
                                        <p:cTn id="36" dur="30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1+#ppt_w/2"/>
                                          </p:val>
                                        </p:tav>
                                        <p:tav tm="100000">
                                          <p:val>
                                            <p:strVal val="#ppt_x"/>
                                          </p:val>
                                        </p:tav>
                                      </p:tavLst>
                                    </p:anim>
                                    <p:anim calcmode="lin" valueType="num">
                                      <p:cBhvr additive="base">
                                        <p:cTn id="44" dur="3000" fill="hold"/>
                                        <p:tgtEl>
                                          <p:spTgt spid="1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1+#ppt_w/2"/>
                                          </p:val>
                                        </p:tav>
                                        <p:tav tm="100000">
                                          <p:val>
                                            <p:strVal val="#ppt_x"/>
                                          </p:val>
                                        </p:tav>
                                      </p:tavLst>
                                    </p:anim>
                                    <p:anim calcmode="lin" valueType="num">
                                      <p:cBhvr additive="base">
                                        <p:cTn id="48" dur="3000" fill="hold"/>
                                        <p:tgtEl>
                                          <p:spTgt spid="21"/>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1"/>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5"/>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2"/>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6"/>
                                        </p:tgtEl>
                                        <p:attrNameLst>
                                          <p:attrName>r</p:attrName>
                                        </p:attrNameLst>
                                      </p:cBhvr>
                                    </p:animRot>
                                  </p:childTnLst>
                                </p:cTn>
                              </p:par>
                            </p:childTnLst>
                          </p:cTn>
                        </p:par>
                        <p:par>
                          <p:cTn id="77" fill="hold">
                            <p:stCondLst>
                              <p:cond delay="3000"/>
                            </p:stCondLst>
                            <p:childTnLst>
                              <p:par>
                                <p:cTn id="78" presetID="2" presetClass="exit" presetSubtype="8"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ppt_y"/>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0-ppt_w/2"/>
                                          </p:val>
                                        </p:tav>
                                      </p:tavLst>
                                    </p:anim>
                                    <p:anim calcmode="lin" valueType="num">
                                      <p:cBhvr additive="base">
                                        <p:cTn id="88" dur="3000"/>
                                        <p:tgtEl>
                                          <p:spTgt spid="14"/>
                                        </p:tgtEl>
                                        <p:attrNameLst>
                                          <p:attrName>ppt_y</p:attrName>
                                        </p:attrNameLst>
                                      </p:cBhvr>
                                      <p:tavLst>
                                        <p:tav tm="0">
                                          <p:val>
                                            <p:strVal val="ppt_y"/>
                                          </p:val>
                                        </p:tav>
                                        <p:tav tm="100000">
                                          <p:val>
                                            <p:strVal val="ppt_y"/>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8"/>
                                        </p:tgtEl>
                                        <p:attrNameLst>
                                          <p:attrName>ppt_x</p:attrName>
                                        </p:attrNameLst>
                                      </p:cBhvr>
                                      <p:tavLst>
                                        <p:tav tm="0">
                                          <p:val>
                                            <p:strVal val="ppt_x"/>
                                          </p:val>
                                        </p:tav>
                                        <p:tav tm="100000">
                                          <p:val>
                                            <p:strVal val="0-ppt_w/2"/>
                                          </p:val>
                                        </p:tav>
                                      </p:tavLst>
                                    </p:anim>
                                    <p:anim calcmode="lin" valueType="num">
                                      <p:cBhvr additive="base">
                                        <p:cTn id="92" dur="3000"/>
                                        <p:tgtEl>
                                          <p:spTgt spid="18"/>
                                        </p:tgtEl>
                                        <p:attrNameLst>
                                          <p:attrName>ppt_y</p:attrName>
                                        </p:attrNameLst>
                                      </p:cBhvr>
                                      <p:tavLst>
                                        <p:tav tm="0">
                                          <p:val>
                                            <p:strVal val="ppt_y"/>
                                          </p:val>
                                        </p:tav>
                                        <p:tav tm="100000">
                                          <p:val>
                                            <p:strVal val="ppt_y"/>
                                          </p:val>
                                        </p:tav>
                                      </p:tavLst>
                                    </p:anim>
                                    <p:set>
                                      <p:cBhvr>
                                        <p:cTn id="93" dur="1" fill="hold">
                                          <p:stCondLst>
                                            <p:cond delay="2999"/>
                                          </p:stCondLst>
                                        </p:cTn>
                                        <p:tgtEl>
                                          <p:spTgt spid="18"/>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0-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26"/>
                                        </p:tgtEl>
                                        <p:attrNameLst>
                                          <p:attrName>ppt_x</p:attrName>
                                        </p:attrNameLst>
                                      </p:cBhvr>
                                      <p:tavLst>
                                        <p:tav tm="0">
                                          <p:val>
                                            <p:strVal val="ppt_x"/>
                                          </p:val>
                                        </p:tav>
                                        <p:tav tm="100000">
                                          <p:val>
                                            <p:strVal val="0-ppt_w/2"/>
                                          </p:val>
                                        </p:tav>
                                      </p:tavLst>
                                    </p:anim>
                                    <p:anim calcmode="lin" valueType="num">
                                      <p:cBhvr additive="base">
                                        <p:cTn id="100" dur="3000"/>
                                        <p:tgtEl>
                                          <p:spTgt spid="26"/>
                                        </p:tgtEl>
                                        <p:attrNameLst>
                                          <p:attrName>ppt_y</p:attrName>
                                        </p:attrNameLst>
                                      </p:cBhvr>
                                      <p:tavLst>
                                        <p:tav tm="0">
                                          <p:val>
                                            <p:strVal val="ppt_y"/>
                                          </p:val>
                                        </p:tav>
                                        <p:tav tm="100000">
                                          <p:val>
                                            <p:strVal val="ppt_y"/>
                                          </p:val>
                                        </p:tav>
                                      </p:tavLst>
                                    </p:anim>
                                    <p:set>
                                      <p:cBhvr>
                                        <p:cTn id="101" dur="1" fill="hold">
                                          <p:stCondLst>
                                            <p:cond delay="2999"/>
                                          </p:stCondLst>
                                        </p:cTn>
                                        <p:tgtEl>
                                          <p:spTgt spid="26"/>
                                        </p:tgtEl>
                                        <p:attrNameLst>
                                          <p:attrName>style.visibility</p:attrName>
                                        </p:attrNameLst>
                                      </p:cBhvr>
                                      <p:to>
                                        <p:strVal val="hidden"/>
                                      </p:to>
                                    </p:set>
                                  </p:childTnLst>
                                </p:cTn>
                              </p:par>
                              <p:par>
                                <p:cTn id="102" presetID="8" presetClass="emph" presetSubtype="0" fill="hold" nodeType="withEffect">
                                  <p:stCondLst>
                                    <p:cond delay="0"/>
                                  </p:stCondLst>
                                  <p:childTnLst>
                                    <p:animRot by="-21600000">
                                      <p:cBhvr>
                                        <p:cTn id="103" dur="3000" fill="hold"/>
                                        <p:tgtEl>
                                          <p:spTgt spid="6"/>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8"/>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2"/>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26"/>
                                        </p:tgtEl>
                                        <p:attrNameLst>
                                          <p:attrName>r</p:attrName>
                                        </p:attrNameLst>
                                      </p:cBhvr>
                                    </p:animRot>
                                  </p:childTnLst>
                                </p:cTn>
                              </p:par>
                              <p:par>
                                <p:cTn id="114" presetID="2" presetClass="exit" presetSubtype="2"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1+ppt_w/2"/>
                                          </p:val>
                                        </p:tav>
                                      </p:tavLst>
                                    </p:anim>
                                    <p:anim calcmode="lin" valueType="num">
                                      <p:cBhvr additive="base">
                                        <p:cTn id="120" dur="3000"/>
                                        <p:tgtEl>
                                          <p:spTgt spid="9"/>
                                        </p:tgtEl>
                                        <p:attrNameLst>
                                          <p:attrName>ppt_y</p:attrName>
                                        </p:attrNameLst>
                                      </p:cBhvr>
                                      <p:tavLst>
                                        <p:tav tm="0">
                                          <p:val>
                                            <p:strVal val="ppt_y"/>
                                          </p:val>
                                        </p:tav>
                                        <p:tav tm="100000">
                                          <p:val>
                                            <p:strVal val="ppt_y"/>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7"/>
                                        </p:tgtEl>
                                        <p:attrNameLst>
                                          <p:attrName>ppt_x</p:attrName>
                                        </p:attrNameLst>
                                      </p:cBhvr>
                                      <p:tavLst>
                                        <p:tav tm="0">
                                          <p:val>
                                            <p:strVal val="ppt_x"/>
                                          </p:val>
                                        </p:tav>
                                        <p:tav tm="100000">
                                          <p:val>
                                            <p:strVal val="1+ppt_w/2"/>
                                          </p:val>
                                        </p:tav>
                                      </p:tavLst>
                                    </p:anim>
                                    <p:anim calcmode="lin" valueType="num">
                                      <p:cBhvr additive="base">
                                        <p:cTn id="128" dur="3000"/>
                                        <p:tgtEl>
                                          <p:spTgt spid="17"/>
                                        </p:tgtEl>
                                        <p:attrNameLst>
                                          <p:attrName>ppt_y</p:attrName>
                                        </p:attrNameLst>
                                      </p:cBhvr>
                                      <p:tavLst>
                                        <p:tav tm="0">
                                          <p:val>
                                            <p:strVal val="ppt_y"/>
                                          </p:val>
                                        </p:tav>
                                        <p:tav tm="100000">
                                          <p:val>
                                            <p:strVal val="ppt_y"/>
                                          </p:val>
                                        </p:tav>
                                      </p:tavLst>
                                    </p:anim>
                                    <p:set>
                                      <p:cBhvr>
                                        <p:cTn id="129" dur="1" fill="hold">
                                          <p:stCondLst>
                                            <p:cond delay="2999"/>
                                          </p:stCondLst>
                                        </p:cTn>
                                        <p:tgtEl>
                                          <p:spTgt spid="17"/>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1"/>
                                        </p:tgtEl>
                                        <p:attrNameLst>
                                          <p:attrName>ppt_x</p:attrName>
                                        </p:attrNameLst>
                                      </p:cBhvr>
                                      <p:tavLst>
                                        <p:tav tm="0">
                                          <p:val>
                                            <p:strVal val="ppt_x"/>
                                          </p:val>
                                        </p:tav>
                                        <p:tav tm="100000">
                                          <p:val>
                                            <p:strVal val="1+ppt_w/2"/>
                                          </p:val>
                                        </p:tav>
                                      </p:tavLst>
                                    </p:anim>
                                    <p:anim calcmode="lin" valueType="num">
                                      <p:cBhvr additive="base">
                                        <p:cTn id="132" dur="3000"/>
                                        <p:tgtEl>
                                          <p:spTgt spid="21"/>
                                        </p:tgtEl>
                                        <p:attrNameLst>
                                          <p:attrName>ppt_y</p:attrName>
                                        </p:attrNameLst>
                                      </p:cBhvr>
                                      <p:tavLst>
                                        <p:tav tm="0">
                                          <p:val>
                                            <p:strVal val="ppt_y"/>
                                          </p:val>
                                        </p:tav>
                                        <p:tav tm="100000">
                                          <p:val>
                                            <p:strVal val="ppt_y"/>
                                          </p:val>
                                        </p:tav>
                                      </p:tavLst>
                                    </p:anim>
                                    <p:set>
                                      <p:cBhvr>
                                        <p:cTn id="133" dur="1" fill="hold">
                                          <p:stCondLst>
                                            <p:cond delay="2999"/>
                                          </p:stCondLst>
                                        </p:cTn>
                                        <p:tgtEl>
                                          <p:spTgt spid="2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5"/>
                                        </p:tgtEl>
                                        <p:attrNameLst>
                                          <p:attrName>ppt_x</p:attrName>
                                        </p:attrNameLst>
                                      </p:cBhvr>
                                      <p:tavLst>
                                        <p:tav tm="0">
                                          <p:val>
                                            <p:strVal val="ppt_x"/>
                                          </p:val>
                                        </p:tav>
                                        <p:tav tm="100000">
                                          <p:val>
                                            <p:strVal val="1+ppt_w/2"/>
                                          </p:val>
                                        </p:tav>
                                      </p:tavLst>
                                    </p:anim>
                                    <p:anim calcmode="lin" valueType="num">
                                      <p:cBhvr additive="base">
                                        <p:cTn id="136" dur="3000"/>
                                        <p:tgtEl>
                                          <p:spTgt spid="25"/>
                                        </p:tgtEl>
                                        <p:attrNameLst>
                                          <p:attrName>ppt_y</p:attrName>
                                        </p:attrNameLst>
                                      </p:cBhvr>
                                      <p:tavLst>
                                        <p:tav tm="0">
                                          <p:val>
                                            <p:strVal val="ppt_y"/>
                                          </p:val>
                                        </p:tav>
                                        <p:tav tm="100000">
                                          <p:val>
                                            <p:strVal val="ppt_y"/>
                                          </p:val>
                                        </p:tav>
                                      </p:tavLst>
                                    </p:anim>
                                    <p:set>
                                      <p:cBhvr>
                                        <p:cTn id="137" dur="1" fill="hold">
                                          <p:stCondLst>
                                            <p:cond delay="2999"/>
                                          </p:stCondLst>
                                        </p:cTn>
                                        <p:tgtEl>
                                          <p:spTgt spid="25"/>
                                        </p:tgtEl>
                                        <p:attrNameLst>
                                          <p:attrName>style.visibility</p:attrName>
                                        </p:attrNameLst>
                                      </p:cBhvr>
                                      <p:to>
                                        <p:strVal val="hidden"/>
                                      </p:to>
                                    </p:set>
                                  </p:childTnLst>
                                </p:cTn>
                              </p:par>
                              <p:par>
                                <p:cTn id="138" presetID="8" presetClass="emph" presetSubtype="0" fill="hold"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5"/>
                                        </p:tgtEl>
                                        <p:attrNameLst>
                                          <p:attrName>r</p:attrName>
                                        </p:attrNameLst>
                                      </p:cBhvr>
                                    </p:animRo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3000"/>
                                        <p:tgtEl>
                                          <p:spTgt spid="4"/>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tretch>
            <a:fillRect/>
          </a:stretch>
        </p:blipFill>
        <p:spPr bwMode="auto">
          <a:xfrm>
            <a:off x="0" y="-31539"/>
            <a:ext cx="9143999" cy="5175039"/>
          </a:xfrm>
          <a:prstGeom prst="rect">
            <a:avLst/>
          </a:prstGeom>
          <a:noFill/>
          <a:ln>
            <a:noFill/>
          </a:ln>
          <a:extLst/>
        </p:spPr>
      </p:pic>
      <p:pic>
        <p:nvPicPr>
          <p:cNvPr id="5" name="4 Imagen"/>
          <p:cNvPicPr>
            <a:picLocks noChangeAspect="1"/>
          </p:cNvPicPr>
          <p:nvPr/>
        </p:nvPicPr>
        <p:blipFill>
          <a:blip r:embed="rId2" cstate="print"/>
          <a:stretch>
            <a:fillRect/>
          </a:stretch>
        </p:blipFill>
        <p:spPr bwMode="auto">
          <a:xfrm>
            <a:off x="0" y="-31539"/>
            <a:ext cx="9143999" cy="5175039"/>
          </a:xfrm>
          <a:prstGeom prst="rect">
            <a:avLst/>
          </a:prstGeom>
          <a:noFill/>
          <a:ln>
            <a:noFill/>
          </a:ln>
          <a:extLst/>
        </p:spPr>
      </p:pic>
      <p:pic>
        <p:nvPicPr>
          <p:cNvPr id="6" name="5 Imagen"/>
          <p:cNvPicPr>
            <a:picLocks noChangeAspect="1"/>
          </p:cNvPicPr>
          <p:nvPr/>
        </p:nvPicPr>
        <p:blipFill>
          <a:blip r:embed="rId2" cstate="print"/>
          <a:stretch>
            <a:fillRect/>
          </a:stretch>
        </p:blipFill>
        <p:spPr bwMode="auto">
          <a:xfrm>
            <a:off x="0" y="-31539"/>
            <a:ext cx="9143999" cy="5175039"/>
          </a:xfrm>
          <a:prstGeom prst="rect">
            <a:avLst/>
          </a:prstGeom>
          <a:noFill/>
          <a:ln>
            <a:noFill/>
          </a:ln>
          <a:extLst/>
        </p:spPr>
      </p:pic>
      <p:sp>
        <p:nvSpPr>
          <p:cNvPr id="7" name="6 CuadroTexto"/>
          <p:cNvSpPr txBox="1"/>
          <p:nvPr/>
        </p:nvSpPr>
        <p:spPr>
          <a:xfrm>
            <a:off x="467544" y="3795886"/>
            <a:ext cx="8289449" cy="1200329"/>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Yo les tenía más de frente pero en cuanto todos levantaban los brazos </a:t>
            </a:r>
          </a:p>
          <a:p>
            <a:r>
              <a:rPr lang="es-ES" b="1" dirty="0" smtClean="0">
                <a:effectLst>
                  <a:glow rad="101600">
                    <a:schemeClr val="accent2">
                      <a:satMod val="175000"/>
                      <a:alpha val="40000"/>
                    </a:schemeClr>
                  </a:glow>
                  <a:outerShdw blurRad="38100" dist="38100" dir="2700000" algn="tl">
                    <a:srgbClr val="000000">
                      <a:alpha val="43137"/>
                    </a:srgbClr>
                  </a:outerShdw>
                </a:effectLst>
              </a:rPr>
              <a:t>para hacer fotos ya estaba el lío. Está visto que para estos eventos, si </a:t>
            </a:r>
          </a:p>
          <a:p>
            <a:r>
              <a:rPr lang="es-ES" b="1" dirty="0" smtClean="0">
                <a:effectLst>
                  <a:glow rad="101600">
                    <a:schemeClr val="accent2">
                      <a:satMod val="175000"/>
                      <a:alpha val="40000"/>
                    </a:schemeClr>
                  </a:glow>
                  <a:outerShdw blurRad="38100" dist="38100" dir="2700000" algn="tl">
                    <a:srgbClr val="000000">
                      <a:alpha val="43137"/>
                    </a:srgbClr>
                  </a:outerShdw>
                </a:effectLst>
              </a:rPr>
              <a:t>quieres tener buena visibilidad, tienes que pasar aquí la noche para estar </a:t>
            </a:r>
          </a:p>
          <a:p>
            <a:r>
              <a:rPr lang="es-ES" b="1" dirty="0" smtClean="0">
                <a:effectLst>
                  <a:glow rad="101600">
                    <a:schemeClr val="accent2">
                      <a:satMod val="175000"/>
                      <a:alpha val="40000"/>
                    </a:schemeClr>
                  </a:glow>
                  <a:outerShdw blurRad="38100" dist="38100" dir="2700000" algn="tl">
                    <a:srgbClr val="000000">
                      <a:alpha val="43137"/>
                    </a:srgbClr>
                  </a:outerShdw>
                </a:effectLst>
              </a:rPr>
              <a:t>de los primeros y aún así no se, no se.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gallery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 name="2 CuadroTexto"/>
          <p:cNvSpPr txBox="1"/>
          <p:nvPr/>
        </p:nvSpPr>
        <p:spPr>
          <a:xfrm>
            <a:off x="395536" y="4083918"/>
            <a:ext cx="8174033"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vemos ahora son varios vehículos de la UME (Unidad Militar de </a:t>
            </a:r>
          </a:p>
          <a:p>
            <a:r>
              <a:rPr lang="es-ES" b="1" dirty="0" smtClean="0">
                <a:effectLst>
                  <a:glow rad="101600">
                    <a:schemeClr val="accent2">
                      <a:satMod val="175000"/>
                      <a:alpha val="40000"/>
                    </a:schemeClr>
                  </a:glow>
                  <a:outerShdw blurRad="38100" dist="38100" dir="2700000" algn="tl">
                    <a:srgbClr val="000000">
                      <a:alpha val="43137"/>
                    </a:srgbClr>
                  </a:outerShdw>
                </a:effectLst>
              </a:rPr>
              <a:t>Emergencia), con distintas configuraciones como vehículos quitanieves </a:t>
            </a:r>
          </a:p>
          <a:p>
            <a:r>
              <a:rPr lang="es-ES" b="1" dirty="0" smtClean="0">
                <a:effectLst>
                  <a:glow rad="101600">
                    <a:schemeClr val="accent2">
                      <a:satMod val="175000"/>
                      <a:alpha val="40000"/>
                    </a:schemeClr>
                  </a:glow>
                  <a:outerShdw blurRad="38100" dist="38100" dir="2700000" algn="tl">
                    <a:srgbClr val="000000">
                      <a:alpha val="43137"/>
                    </a:srgbClr>
                  </a:outerShdw>
                </a:effectLst>
              </a:rPr>
              <a:t>o camiones de des-atrancos y corta fuegos entre otros.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prism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par>
                                <p:cTn id="8" presetID="37"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4000"/>
                                        <p:tgtEl>
                                          <p:spTgt spid="2"/>
                                        </p:tgtEl>
                                      </p:cBhvr>
                                    </p:animEffect>
                                    <p:anim calcmode="lin" valueType="num">
                                      <p:cBhvr>
                                        <p:cTn id="11" dur="4000" fill="hold"/>
                                        <p:tgtEl>
                                          <p:spTgt spid="2"/>
                                        </p:tgtEl>
                                        <p:attrNameLst>
                                          <p:attrName>ppt_x</p:attrName>
                                        </p:attrNameLst>
                                      </p:cBhvr>
                                      <p:tavLst>
                                        <p:tav tm="0">
                                          <p:val>
                                            <p:strVal val="#ppt_x"/>
                                          </p:val>
                                        </p:tav>
                                        <p:tav tm="100000">
                                          <p:val>
                                            <p:strVal val="#ppt_x"/>
                                          </p:val>
                                        </p:tav>
                                      </p:tavLst>
                                    </p:anim>
                                    <p:anim calcmode="lin" valueType="num">
                                      <p:cBhvr>
                                        <p:cTn id="12" dur="3600" decel="100000" fill="hold"/>
                                        <p:tgtEl>
                                          <p:spTgt spid="2"/>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2"/>
                                        </p:tgtEl>
                                        <p:attrNameLst>
                                          <p:attrName>ppt_y</p:attrName>
                                        </p:attrNameLst>
                                      </p:cBhvr>
                                      <p:tavLst>
                                        <p:tav tm="0">
                                          <p:val>
                                            <p:strVal val="#ppt_y-.03"/>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2000" fill="hold"/>
                                        <p:tgtEl>
                                          <p:spTgt spid="2"/>
                                        </p:tgtEl>
                                        <p:attrNameLst>
                                          <p:attrName>ppt_w</p:attrName>
                                        </p:attrNameLst>
                                      </p:cBhvr>
                                      <p:tavLst>
                                        <p:tav tm="0">
                                          <p:val>
                                            <p:strVal val="4/3*#ppt_w"/>
                                          </p:val>
                                        </p:tav>
                                        <p:tav tm="100000">
                                          <p:val>
                                            <p:strVal val="#ppt_w"/>
                                          </p:val>
                                        </p:tav>
                                      </p:tavLst>
                                    </p:anim>
                                    <p:anim calcmode="lin" valueType="num">
                                      <p:cBhvr>
                                        <p:cTn id="17" dur="2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chupicchu-big.jpg"/>
          <p:cNvPicPr>
            <a:picLocks noChangeAspect="1"/>
          </p:cNvPicPr>
          <p:nvPr/>
        </p:nvPicPr>
        <p:blipFill>
          <a:blip r:embed="rId2" cstate="print"/>
          <a:stretch>
            <a:fillRect/>
          </a:stretch>
        </p:blipFill>
        <p:spPr bwMode="auto">
          <a:xfrm>
            <a:off x="0" y="-31540"/>
            <a:ext cx="9144000" cy="5175039"/>
          </a:xfrm>
          <a:prstGeom prst="rect">
            <a:avLst/>
          </a:prstGeom>
          <a:noFill/>
          <a:ln w="9525">
            <a:noFill/>
            <a:miter lim="800000"/>
            <a:headEnd/>
            <a:tailEnd/>
          </a:ln>
        </p:spPr>
      </p:pic>
      <p:sp>
        <p:nvSpPr>
          <p:cNvPr id="19" name="18 Triángulo rectángulo"/>
          <p:cNvSpPr/>
          <p:nvPr/>
        </p:nvSpPr>
        <p:spPr>
          <a:xfrm flipH="1">
            <a:off x="0" y="0"/>
            <a:ext cx="4514850" cy="5143500"/>
          </a:xfrm>
          <a:prstGeom prst="rtTriangle">
            <a:avLst/>
          </a:prstGeom>
          <a:solidFill>
            <a:schemeClr val="tx2">
              <a:lumMod val="5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Triángulo rectángulo"/>
          <p:cNvSpPr/>
          <p:nvPr/>
        </p:nvSpPr>
        <p:spPr>
          <a:xfrm>
            <a:off x="4500563" y="0"/>
            <a:ext cx="4643437" cy="5143500"/>
          </a:xfrm>
          <a:prstGeom prst="rtTriangle">
            <a:avLst/>
          </a:prstGeom>
          <a:solidFill>
            <a:schemeClr val="tx2">
              <a:lumMod val="5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Triángulo rectángulo"/>
          <p:cNvSpPr/>
          <p:nvPr/>
        </p:nvSpPr>
        <p:spPr>
          <a:xfrm flipV="1">
            <a:off x="0" y="0"/>
            <a:ext cx="4500563" cy="5143500"/>
          </a:xfrm>
          <a:prstGeom prst="rtTriangle">
            <a:avLst/>
          </a:prstGeom>
          <a:solidFill>
            <a:schemeClr val="tx1">
              <a:lumMod val="85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2" name="21 Triángulo rectángulo"/>
          <p:cNvSpPr/>
          <p:nvPr/>
        </p:nvSpPr>
        <p:spPr>
          <a:xfrm flipH="1" flipV="1">
            <a:off x="4429118" y="0"/>
            <a:ext cx="4714881" cy="5143500"/>
          </a:xfrm>
          <a:prstGeom prst="rtTriangle">
            <a:avLst/>
          </a:prstGeom>
          <a:solidFill>
            <a:schemeClr val="tx1">
              <a:lumMod val="85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3022" name="25 CuadroTexto"/>
          <p:cNvSpPr txBox="1">
            <a:spLocks noChangeArrowheads="1"/>
          </p:cNvSpPr>
          <p:nvPr/>
        </p:nvSpPr>
        <p:spPr bwMode="auto">
          <a:xfrm>
            <a:off x="-214313" y="514350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8" name="7 CuadroTexto"/>
          <p:cNvSpPr txBox="1"/>
          <p:nvPr/>
        </p:nvSpPr>
        <p:spPr>
          <a:xfrm>
            <a:off x="395536" y="4299942"/>
            <a:ext cx="763284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Esta unidad de la UME es la que se dedica mayormente a socorrer y ayudar en las inundaciones e incluso contra los incendios.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r"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000" fill="hold"/>
                                        <p:tgtEl>
                                          <p:spTgt spid="19"/>
                                        </p:tgtEl>
                                        <p:attrNameLst>
                                          <p:attrName>ppt_x</p:attrName>
                                        </p:attrNameLst>
                                      </p:cBhvr>
                                      <p:tavLst>
                                        <p:tav tm="0">
                                          <p:val>
                                            <p:strVal val="#ppt_x-#ppt_w/2"/>
                                          </p:val>
                                        </p:tav>
                                        <p:tav tm="100000">
                                          <p:val>
                                            <p:strVal val="#ppt_x"/>
                                          </p:val>
                                        </p:tav>
                                      </p:tavLst>
                                    </p:anim>
                                    <p:anim calcmode="lin" valueType="num">
                                      <p:cBhvr>
                                        <p:cTn id="8" dur="2000" fill="hold"/>
                                        <p:tgtEl>
                                          <p:spTgt spid="19"/>
                                        </p:tgtEl>
                                        <p:attrNameLst>
                                          <p:attrName>ppt_y</p:attrName>
                                        </p:attrNameLst>
                                      </p:cBhvr>
                                      <p:tavLst>
                                        <p:tav tm="0">
                                          <p:val>
                                            <p:strVal val="#ppt_y"/>
                                          </p:val>
                                        </p:tav>
                                        <p:tav tm="100000">
                                          <p:val>
                                            <p:strVal val="#ppt_y"/>
                                          </p:val>
                                        </p:tav>
                                      </p:tavLst>
                                    </p:anim>
                                    <p:anim calcmode="lin" valueType="num">
                                      <p:cBhvr>
                                        <p:cTn id="9" dur="2000" fill="hold"/>
                                        <p:tgtEl>
                                          <p:spTgt spid="19"/>
                                        </p:tgtEl>
                                        <p:attrNameLst>
                                          <p:attrName>ppt_w</p:attrName>
                                        </p:attrNameLst>
                                      </p:cBhvr>
                                      <p:tavLst>
                                        <p:tav tm="0">
                                          <p:val>
                                            <p:fltVal val="0"/>
                                          </p:val>
                                        </p:tav>
                                        <p:tav tm="100000">
                                          <p:val>
                                            <p:strVal val="#ppt_w"/>
                                          </p:val>
                                        </p:tav>
                                      </p:tavLst>
                                    </p:anim>
                                    <p:anim calcmode="lin" valueType="num">
                                      <p:cBhvr>
                                        <p:cTn id="10" dur="2000" fill="hold"/>
                                        <p:tgtEl>
                                          <p:spTgt spid="19"/>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2000" fill="hold"/>
                                        <p:tgtEl>
                                          <p:spTgt spid="20"/>
                                        </p:tgtEl>
                                        <p:attrNameLst>
                                          <p:attrName>ppt_x</p:attrName>
                                        </p:attrNameLst>
                                      </p:cBhvr>
                                      <p:tavLst>
                                        <p:tav tm="0">
                                          <p:val>
                                            <p:strVal val="#ppt_x+#ppt_w/2"/>
                                          </p:val>
                                        </p:tav>
                                        <p:tav tm="100000">
                                          <p:val>
                                            <p:strVal val="#ppt_x"/>
                                          </p:val>
                                        </p:tav>
                                      </p:tavLst>
                                    </p:anim>
                                    <p:anim calcmode="lin" valueType="num">
                                      <p:cBhvr>
                                        <p:cTn id="14" dur="2000" fill="hold"/>
                                        <p:tgtEl>
                                          <p:spTgt spid="20"/>
                                        </p:tgtEl>
                                        <p:attrNameLst>
                                          <p:attrName>ppt_y</p:attrName>
                                        </p:attrNameLst>
                                      </p:cBhvr>
                                      <p:tavLst>
                                        <p:tav tm="0">
                                          <p:val>
                                            <p:strVal val="#ppt_y"/>
                                          </p:val>
                                        </p:tav>
                                        <p:tav tm="100000">
                                          <p:val>
                                            <p:strVal val="#ppt_y"/>
                                          </p:val>
                                        </p:tav>
                                      </p:tavLst>
                                    </p:anim>
                                    <p:anim calcmode="lin" valueType="num">
                                      <p:cBhvr>
                                        <p:cTn id="15" dur="2000" fill="hold"/>
                                        <p:tgtEl>
                                          <p:spTgt spid="20"/>
                                        </p:tgtEl>
                                        <p:attrNameLst>
                                          <p:attrName>ppt_w</p:attrName>
                                        </p:attrNameLst>
                                      </p:cBhvr>
                                      <p:tavLst>
                                        <p:tav tm="0">
                                          <p:val>
                                            <p:fltVal val="0"/>
                                          </p:val>
                                        </p:tav>
                                        <p:tav tm="100000">
                                          <p:val>
                                            <p:strVal val="#ppt_w"/>
                                          </p:val>
                                        </p:tav>
                                      </p:tavLst>
                                    </p:anim>
                                    <p:anim calcmode="lin" valueType="num">
                                      <p:cBhvr>
                                        <p:cTn id="16" dur="2000" fill="hold"/>
                                        <p:tgtEl>
                                          <p:spTgt spid="2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2000" fill="hold"/>
                                        <p:tgtEl>
                                          <p:spTgt spid="21"/>
                                        </p:tgtEl>
                                        <p:attrNameLst>
                                          <p:attrName>ppt_x</p:attrName>
                                        </p:attrNameLst>
                                      </p:cBhvr>
                                      <p:tavLst>
                                        <p:tav tm="0">
                                          <p:val>
                                            <p:strVal val="#ppt_x-#ppt_w/2"/>
                                          </p:val>
                                        </p:tav>
                                        <p:tav tm="100000">
                                          <p:val>
                                            <p:strVal val="#ppt_x"/>
                                          </p:val>
                                        </p:tav>
                                      </p:tavLst>
                                    </p:anim>
                                    <p:anim calcmode="lin" valueType="num">
                                      <p:cBhvr>
                                        <p:cTn id="20" dur="2000" fill="hold"/>
                                        <p:tgtEl>
                                          <p:spTgt spid="21"/>
                                        </p:tgtEl>
                                        <p:attrNameLst>
                                          <p:attrName>ppt_y</p:attrName>
                                        </p:attrNameLst>
                                      </p:cBhvr>
                                      <p:tavLst>
                                        <p:tav tm="0">
                                          <p:val>
                                            <p:strVal val="#ppt_y"/>
                                          </p:val>
                                        </p:tav>
                                        <p:tav tm="100000">
                                          <p:val>
                                            <p:strVal val="#ppt_y"/>
                                          </p:val>
                                        </p:tav>
                                      </p:tavLst>
                                    </p:anim>
                                    <p:anim calcmode="lin" valueType="num">
                                      <p:cBhvr>
                                        <p:cTn id="21" dur="2000" fill="hold"/>
                                        <p:tgtEl>
                                          <p:spTgt spid="21"/>
                                        </p:tgtEl>
                                        <p:attrNameLst>
                                          <p:attrName>ppt_w</p:attrName>
                                        </p:attrNameLst>
                                      </p:cBhvr>
                                      <p:tavLst>
                                        <p:tav tm="0">
                                          <p:val>
                                            <p:fltVal val="0"/>
                                          </p:val>
                                        </p:tav>
                                        <p:tav tm="100000">
                                          <p:val>
                                            <p:strVal val="#ppt_w"/>
                                          </p:val>
                                        </p:tav>
                                      </p:tavLst>
                                    </p:anim>
                                    <p:anim calcmode="lin" valueType="num">
                                      <p:cBhvr>
                                        <p:cTn id="22" dur="2000" fill="hold"/>
                                        <p:tgtEl>
                                          <p:spTgt spid="21"/>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2000" fill="hold"/>
                                        <p:tgtEl>
                                          <p:spTgt spid="22"/>
                                        </p:tgtEl>
                                        <p:attrNameLst>
                                          <p:attrName>ppt_x</p:attrName>
                                        </p:attrNameLst>
                                      </p:cBhvr>
                                      <p:tavLst>
                                        <p:tav tm="0">
                                          <p:val>
                                            <p:strVal val="#ppt_x+#ppt_w/2"/>
                                          </p:val>
                                        </p:tav>
                                        <p:tav tm="100000">
                                          <p:val>
                                            <p:strVal val="#ppt_x"/>
                                          </p:val>
                                        </p:tav>
                                      </p:tavLst>
                                    </p:anim>
                                    <p:anim calcmode="lin" valueType="num">
                                      <p:cBhvr>
                                        <p:cTn id="26" dur="2000" fill="hold"/>
                                        <p:tgtEl>
                                          <p:spTgt spid="22"/>
                                        </p:tgtEl>
                                        <p:attrNameLst>
                                          <p:attrName>ppt_y</p:attrName>
                                        </p:attrNameLst>
                                      </p:cBhvr>
                                      <p:tavLst>
                                        <p:tav tm="0">
                                          <p:val>
                                            <p:strVal val="#ppt_y"/>
                                          </p:val>
                                        </p:tav>
                                        <p:tav tm="100000">
                                          <p:val>
                                            <p:strVal val="#ppt_y"/>
                                          </p:val>
                                        </p:tav>
                                      </p:tavLst>
                                    </p:anim>
                                    <p:anim calcmode="lin" valueType="num">
                                      <p:cBhvr>
                                        <p:cTn id="27" dur="2000" fill="hold"/>
                                        <p:tgtEl>
                                          <p:spTgt spid="22"/>
                                        </p:tgtEl>
                                        <p:attrNameLst>
                                          <p:attrName>ppt_w</p:attrName>
                                        </p:attrNameLst>
                                      </p:cBhvr>
                                      <p:tavLst>
                                        <p:tav tm="0">
                                          <p:val>
                                            <p:fltVal val="0"/>
                                          </p:val>
                                        </p:tav>
                                        <p:tav tm="100000">
                                          <p:val>
                                            <p:strVal val="#ppt_w"/>
                                          </p:val>
                                        </p:tav>
                                      </p:tavLst>
                                    </p:anim>
                                    <p:anim calcmode="lin" valueType="num">
                                      <p:cBhvr>
                                        <p:cTn id="28" dur="2000" fill="hold"/>
                                        <p:tgtEl>
                                          <p:spTgt spid="22"/>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xit" presetSubtype="8" fill="hold" nodeType="afterEffect">
                                  <p:stCondLst>
                                    <p:cond delay="0"/>
                                  </p:stCondLst>
                                  <p:childTnLst>
                                    <p:anim calcmode="lin" valueType="num">
                                      <p:cBhvr>
                                        <p:cTn id="31" dur="3000"/>
                                        <p:tgtEl>
                                          <p:spTgt spid="19"/>
                                        </p:tgtEl>
                                        <p:attrNameLst>
                                          <p:attrName>ppt_x</p:attrName>
                                        </p:attrNameLst>
                                      </p:cBhvr>
                                      <p:tavLst>
                                        <p:tav tm="0">
                                          <p:val>
                                            <p:strVal val="ppt_x"/>
                                          </p:val>
                                        </p:tav>
                                        <p:tav tm="100000">
                                          <p:val>
                                            <p:strVal val="ppt_x-ppt_w/2"/>
                                          </p:val>
                                        </p:tav>
                                      </p:tavLst>
                                    </p:anim>
                                    <p:anim calcmode="lin" valueType="num">
                                      <p:cBhvr>
                                        <p:cTn id="32" dur="3000"/>
                                        <p:tgtEl>
                                          <p:spTgt spid="19"/>
                                        </p:tgtEl>
                                        <p:attrNameLst>
                                          <p:attrName>ppt_y</p:attrName>
                                        </p:attrNameLst>
                                      </p:cBhvr>
                                      <p:tavLst>
                                        <p:tav tm="0">
                                          <p:val>
                                            <p:strVal val="ppt_y"/>
                                          </p:val>
                                        </p:tav>
                                        <p:tav tm="100000">
                                          <p:val>
                                            <p:strVal val="ppt_y"/>
                                          </p:val>
                                        </p:tav>
                                      </p:tavLst>
                                    </p:anim>
                                    <p:anim calcmode="lin" valueType="num">
                                      <p:cBhvr>
                                        <p:cTn id="33" dur="3000"/>
                                        <p:tgtEl>
                                          <p:spTgt spid="19"/>
                                        </p:tgtEl>
                                        <p:attrNameLst>
                                          <p:attrName>ppt_w</p:attrName>
                                        </p:attrNameLst>
                                      </p:cBhvr>
                                      <p:tavLst>
                                        <p:tav tm="0">
                                          <p:val>
                                            <p:strVal val="ppt_w"/>
                                          </p:val>
                                        </p:tav>
                                        <p:tav tm="100000">
                                          <p:val>
                                            <p:fltVal val="0"/>
                                          </p:val>
                                        </p:tav>
                                      </p:tavLst>
                                    </p:anim>
                                    <p:anim calcmode="lin" valueType="num">
                                      <p:cBhvr>
                                        <p:cTn id="34" dur="3000"/>
                                        <p:tgtEl>
                                          <p:spTgt spid="19"/>
                                        </p:tgtEl>
                                        <p:attrNameLst>
                                          <p:attrName>ppt_h</p:attrName>
                                        </p:attrNameLst>
                                      </p:cBhvr>
                                      <p:tavLst>
                                        <p:tav tm="0">
                                          <p:val>
                                            <p:strVal val="ppt_h"/>
                                          </p:val>
                                        </p:tav>
                                        <p:tav tm="100000">
                                          <p:val>
                                            <p:strVal val="ppt_h"/>
                                          </p:val>
                                        </p:tav>
                                      </p:tavLst>
                                    </p:anim>
                                    <p:set>
                                      <p:cBhvr>
                                        <p:cTn id="35" dur="1" fill="hold">
                                          <p:stCondLst>
                                            <p:cond delay="2999"/>
                                          </p:stCondLst>
                                        </p:cTn>
                                        <p:tgtEl>
                                          <p:spTgt spid="19"/>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20"/>
                                        </p:tgtEl>
                                        <p:attrNameLst>
                                          <p:attrName>ppt_x</p:attrName>
                                        </p:attrNameLst>
                                      </p:cBhvr>
                                      <p:tavLst>
                                        <p:tav tm="0">
                                          <p:val>
                                            <p:strVal val="ppt_x"/>
                                          </p:val>
                                        </p:tav>
                                        <p:tav tm="100000">
                                          <p:val>
                                            <p:strVal val="ppt_x+ppt_w/2"/>
                                          </p:val>
                                        </p:tav>
                                      </p:tavLst>
                                    </p:anim>
                                    <p:anim calcmode="lin" valueType="num">
                                      <p:cBhvr>
                                        <p:cTn id="38" dur="3000"/>
                                        <p:tgtEl>
                                          <p:spTgt spid="20"/>
                                        </p:tgtEl>
                                        <p:attrNameLst>
                                          <p:attrName>ppt_y</p:attrName>
                                        </p:attrNameLst>
                                      </p:cBhvr>
                                      <p:tavLst>
                                        <p:tav tm="0">
                                          <p:val>
                                            <p:strVal val="ppt_y"/>
                                          </p:val>
                                        </p:tav>
                                        <p:tav tm="100000">
                                          <p:val>
                                            <p:strVal val="ppt_y"/>
                                          </p:val>
                                        </p:tav>
                                      </p:tavLst>
                                    </p:anim>
                                    <p:anim calcmode="lin" valueType="num">
                                      <p:cBhvr>
                                        <p:cTn id="39" dur="3000"/>
                                        <p:tgtEl>
                                          <p:spTgt spid="20"/>
                                        </p:tgtEl>
                                        <p:attrNameLst>
                                          <p:attrName>ppt_w</p:attrName>
                                        </p:attrNameLst>
                                      </p:cBhvr>
                                      <p:tavLst>
                                        <p:tav tm="0">
                                          <p:val>
                                            <p:strVal val="ppt_w"/>
                                          </p:val>
                                        </p:tav>
                                        <p:tav tm="100000">
                                          <p:val>
                                            <p:fltVal val="0"/>
                                          </p:val>
                                        </p:tav>
                                      </p:tavLst>
                                    </p:anim>
                                    <p:anim calcmode="lin" valueType="num">
                                      <p:cBhvr>
                                        <p:cTn id="40" dur="3000"/>
                                        <p:tgtEl>
                                          <p:spTgt spid="20"/>
                                        </p:tgtEl>
                                        <p:attrNameLst>
                                          <p:attrName>ppt_h</p:attrName>
                                        </p:attrNameLst>
                                      </p:cBhvr>
                                      <p:tavLst>
                                        <p:tav tm="0">
                                          <p:val>
                                            <p:strVal val="ppt_h"/>
                                          </p:val>
                                        </p:tav>
                                        <p:tav tm="100000">
                                          <p:val>
                                            <p:strVal val="ppt_h"/>
                                          </p:val>
                                        </p:tav>
                                      </p:tavLst>
                                    </p:anim>
                                    <p:set>
                                      <p:cBhvr>
                                        <p:cTn id="41" dur="1" fill="hold">
                                          <p:stCondLst>
                                            <p:cond delay="2999"/>
                                          </p:stCondLst>
                                        </p:cTn>
                                        <p:tgtEl>
                                          <p:spTgt spid="20"/>
                                        </p:tgtEl>
                                        <p:attrNameLst>
                                          <p:attrName>style.visibility</p:attrName>
                                        </p:attrNameLst>
                                      </p:cBhvr>
                                      <p:to>
                                        <p:strVal val="hidden"/>
                                      </p:to>
                                    </p:set>
                                  </p:childTnLst>
                                </p:cTn>
                              </p:par>
                              <p:par>
                                <p:cTn id="42" presetID="17" presetClass="exit" presetSubtype="8" fill="hold" nodeType="withEffect">
                                  <p:stCondLst>
                                    <p:cond delay="0"/>
                                  </p:stCondLst>
                                  <p:childTnLst>
                                    <p:anim calcmode="lin" valueType="num">
                                      <p:cBhvr>
                                        <p:cTn id="43" dur="3000"/>
                                        <p:tgtEl>
                                          <p:spTgt spid="21"/>
                                        </p:tgtEl>
                                        <p:attrNameLst>
                                          <p:attrName>ppt_x</p:attrName>
                                        </p:attrNameLst>
                                      </p:cBhvr>
                                      <p:tavLst>
                                        <p:tav tm="0">
                                          <p:val>
                                            <p:strVal val="ppt_x"/>
                                          </p:val>
                                        </p:tav>
                                        <p:tav tm="100000">
                                          <p:val>
                                            <p:strVal val="ppt_x-ppt_w/2"/>
                                          </p:val>
                                        </p:tav>
                                      </p:tavLst>
                                    </p:anim>
                                    <p:anim calcmode="lin" valueType="num">
                                      <p:cBhvr>
                                        <p:cTn id="44" dur="3000"/>
                                        <p:tgtEl>
                                          <p:spTgt spid="21"/>
                                        </p:tgtEl>
                                        <p:attrNameLst>
                                          <p:attrName>ppt_y</p:attrName>
                                        </p:attrNameLst>
                                      </p:cBhvr>
                                      <p:tavLst>
                                        <p:tav tm="0">
                                          <p:val>
                                            <p:strVal val="ppt_y"/>
                                          </p:val>
                                        </p:tav>
                                        <p:tav tm="100000">
                                          <p:val>
                                            <p:strVal val="ppt_y"/>
                                          </p:val>
                                        </p:tav>
                                      </p:tavLst>
                                    </p:anim>
                                    <p:anim calcmode="lin" valueType="num">
                                      <p:cBhvr>
                                        <p:cTn id="45" dur="3000"/>
                                        <p:tgtEl>
                                          <p:spTgt spid="21"/>
                                        </p:tgtEl>
                                        <p:attrNameLst>
                                          <p:attrName>ppt_w</p:attrName>
                                        </p:attrNameLst>
                                      </p:cBhvr>
                                      <p:tavLst>
                                        <p:tav tm="0">
                                          <p:val>
                                            <p:strVal val="ppt_w"/>
                                          </p:val>
                                        </p:tav>
                                        <p:tav tm="100000">
                                          <p:val>
                                            <p:fltVal val="0"/>
                                          </p:val>
                                        </p:tav>
                                      </p:tavLst>
                                    </p:anim>
                                    <p:anim calcmode="lin" valueType="num">
                                      <p:cBhvr>
                                        <p:cTn id="46" dur="3000"/>
                                        <p:tgtEl>
                                          <p:spTgt spid="21"/>
                                        </p:tgtEl>
                                        <p:attrNameLst>
                                          <p:attrName>ppt_h</p:attrName>
                                        </p:attrNameLst>
                                      </p:cBhvr>
                                      <p:tavLst>
                                        <p:tav tm="0">
                                          <p:val>
                                            <p:strVal val="ppt_h"/>
                                          </p:val>
                                        </p:tav>
                                        <p:tav tm="100000">
                                          <p:val>
                                            <p:strVal val="ppt_h"/>
                                          </p:val>
                                        </p:tav>
                                      </p:tavLst>
                                    </p:anim>
                                    <p:set>
                                      <p:cBhvr>
                                        <p:cTn id="47" dur="1" fill="hold">
                                          <p:stCondLst>
                                            <p:cond delay="2999"/>
                                          </p:stCondLst>
                                        </p:cTn>
                                        <p:tgtEl>
                                          <p:spTgt spid="21"/>
                                        </p:tgtEl>
                                        <p:attrNameLst>
                                          <p:attrName>style.visibility</p:attrName>
                                        </p:attrNameLst>
                                      </p:cBhvr>
                                      <p:to>
                                        <p:strVal val="hidden"/>
                                      </p:to>
                                    </p:set>
                                  </p:childTnLst>
                                </p:cTn>
                              </p:par>
                              <p:par>
                                <p:cTn id="48" presetID="17" presetClass="exit" presetSubtype="2" fill="hold" nodeType="withEffect">
                                  <p:stCondLst>
                                    <p:cond delay="0"/>
                                  </p:stCondLst>
                                  <p:childTnLst>
                                    <p:anim calcmode="lin" valueType="num">
                                      <p:cBhvr>
                                        <p:cTn id="49" dur="3000"/>
                                        <p:tgtEl>
                                          <p:spTgt spid="22"/>
                                        </p:tgtEl>
                                        <p:attrNameLst>
                                          <p:attrName>ppt_x</p:attrName>
                                        </p:attrNameLst>
                                      </p:cBhvr>
                                      <p:tavLst>
                                        <p:tav tm="0">
                                          <p:val>
                                            <p:strVal val="ppt_x"/>
                                          </p:val>
                                        </p:tav>
                                        <p:tav tm="100000">
                                          <p:val>
                                            <p:strVal val="ppt_x+ppt_w/2"/>
                                          </p:val>
                                        </p:tav>
                                      </p:tavLst>
                                    </p:anim>
                                    <p:anim calcmode="lin" valueType="num">
                                      <p:cBhvr>
                                        <p:cTn id="50" dur="3000"/>
                                        <p:tgtEl>
                                          <p:spTgt spid="22"/>
                                        </p:tgtEl>
                                        <p:attrNameLst>
                                          <p:attrName>ppt_y</p:attrName>
                                        </p:attrNameLst>
                                      </p:cBhvr>
                                      <p:tavLst>
                                        <p:tav tm="0">
                                          <p:val>
                                            <p:strVal val="ppt_y"/>
                                          </p:val>
                                        </p:tav>
                                        <p:tav tm="100000">
                                          <p:val>
                                            <p:strVal val="ppt_y"/>
                                          </p:val>
                                        </p:tav>
                                      </p:tavLst>
                                    </p:anim>
                                    <p:anim calcmode="lin" valueType="num">
                                      <p:cBhvr>
                                        <p:cTn id="51" dur="3000"/>
                                        <p:tgtEl>
                                          <p:spTgt spid="22"/>
                                        </p:tgtEl>
                                        <p:attrNameLst>
                                          <p:attrName>ppt_w</p:attrName>
                                        </p:attrNameLst>
                                      </p:cBhvr>
                                      <p:tavLst>
                                        <p:tav tm="0">
                                          <p:val>
                                            <p:strVal val="ppt_w"/>
                                          </p:val>
                                        </p:tav>
                                        <p:tav tm="100000">
                                          <p:val>
                                            <p:fltVal val="0"/>
                                          </p:val>
                                        </p:tav>
                                      </p:tavLst>
                                    </p:anim>
                                    <p:anim calcmode="lin" valueType="num">
                                      <p:cBhvr>
                                        <p:cTn id="52" dur="3000"/>
                                        <p:tgtEl>
                                          <p:spTgt spid="22"/>
                                        </p:tgtEl>
                                        <p:attrNameLst>
                                          <p:attrName>ppt_h</p:attrName>
                                        </p:attrNameLst>
                                      </p:cBhvr>
                                      <p:tavLst>
                                        <p:tav tm="0">
                                          <p:val>
                                            <p:strVal val="ppt_h"/>
                                          </p:val>
                                        </p:tav>
                                        <p:tav tm="100000">
                                          <p:val>
                                            <p:strVal val="ppt_h"/>
                                          </p:val>
                                        </p:tav>
                                      </p:tavLst>
                                    </p:anim>
                                    <p:set>
                                      <p:cBhvr>
                                        <p:cTn id="53" dur="1" fill="hold">
                                          <p:stCondLst>
                                            <p:cond delay="2999"/>
                                          </p:stCondLst>
                                        </p:cTn>
                                        <p:tgtEl>
                                          <p:spTgt spid="22"/>
                                        </p:tgtEl>
                                        <p:attrNameLst>
                                          <p:attrName>style.visibility</p:attrName>
                                        </p:attrNameLst>
                                      </p:cBhvr>
                                      <p:to>
                                        <p:strVal val="hidden"/>
                                      </p:to>
                                    </p:set>
                                  </p:childTnLst>
                                </p:cTn>
                              </p:par>
                              <p:par>
                                <p:cTn id="54" presetID="3" presetClass="exit" presetSubtype="10" fill="hold" nodeType="withEffect">
                                  <p:stCondLst>
                                    <p:cond delay="0"/>
                                  </p:stCondLst>
                                  <p:childTnLst>
                                    <p:animEffect transition="out" filter="blinds(horizontal)">
                                      <p:cBhvr>
                                        <p:cTn id="55" dur="3000"/>
                                        <p:tgtEl>
                                          <p:spTgt spid="21"/>
                                        </p:tgtEl>
                                      </p:cBhvr>
                                    </p:animEffect>
                                    <p:set>
                                      <p:cBhvr>
                                        <p:cTn id="56" dur="1" fill="hold">
                                          <p:stCondLst>
                                            <p:cond delay="2999"/>
                                          </p:stCondLst>
                                        </p:cTn>
                                        <p:tgtEl>
                                          <p:spTgt spid="21"/>
                                        </p:tgtEl>
                                        <p:attrNameLst>
                                          <p:attrName>style.visibility</p:attrName>
                                        </p:attrNameLst>
                                      </p:cBhvr>
                                      <p:to>
                                        <p:strVal val="hidden"/>
                                      </p:to>
                                    </p:set>
                                  </p:childTnLst>
                                </p:cTn>
                              </p:par>
                              <p:par>
                                <p:cTn id="57" presetID="3" presetClass="exit" presetSubtype="10" fill="hold" nodeType="withEffect">
                                  <p:stCondLst>
                                    <p:cond delay="0"/>
                                  </p:stCondLst>
                                  <p:childTnLst>
                                    <p:animEffect transition="out" filter="blinds(horizontal)">
                                      <p:cBhvr>
                                        <p:cTn id="58" dur="3000"/>
                                        <p:tgtEl>
                                          <p:spTgt spid="22"/>
                                        </p:tgtEl>
                                      </p:cBhvr>
                                    </p:animEffect>
                                    <p:set>
                                      <p:cBhvr>
                                        <p:cTn id="59" dur="1" fill="hold">
                                          <p:stCondLst>
                                            <p:cond delay="2999"/>
                                          </p:stCondLst>
                                        </p:cTn>
                                        <p:tgtEl>
                                          <p:spTgt spid="22"/>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3" presetClass="entr" presetSubtype="5"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linds(vertical)">
                                      <p:cBhvr>
                                        <p:cTn id="66" dur="3000"/>
                                        <p:tgtEl>
                                          <p:spTgt spid="4"/>
                                        </p:tgtEl>
                                      </p:cBhvr>
                                    </p:animEffect>
                                  </p:childTnLst>
                                </p:cTn>
                              </p:par>
                            </p:childTnLst>
                          </p:cTn>
                        </p:par>
                        <p:par>
                          <p:cTn id="67" fill="hold">
                            <p:stCondLst>
                              <p:cond delay="5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1"/>
                                          </p:val>
                                        </p:tav>
                                        <p:tav tm="100000">
                                          <p:val>
                                            <p:strVal val="#ppt_x"/>
                                          </p:val>
                                        </p:tav>
                                      </p:tavLst>
                                    </p:anim>
                                    <p:anim calcmode="lin" valueType="num">
                                      <p:cBhvr>
                                        <p:cTn id="7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4" cstate="print"/>
          <a:stretch>
            <a:fillRect/>
          </a:stretch>
        </p:blipFill>
        <p:spPr bwMode="auto">
          <a:xfrm>
            <a:off x="0" y="4464"/>
            <a:ext cx="9144000" cy="5139035"/>
          </a:xfrm>
          <a:prstGeom prst="rect">
            <a:avLst/>
          </a:prstGeom>
          <a:noFill/>
          <a:ln w="9525">
            <a:noFill/>
            <a:miter lim="800000"/>
            <a:headEnd/>
            <a:tailEnd/>
          </a:ln>
        </p:spPr>
      </p:pic>
      <p:sp>
        <p:nvSpPr>
          <p:cNvPr id="43" name="42 Paralelogramo"/>
          <p:cNvSpPr/>
          <p:nvPr/>
        </p:nvSpPr>
        <p:spPr>
          <a:xfrm>
            <a:off x="-180975" y="484188"/>
            <a:ext cx="2016125" cy="3375025"/>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2" name="61 Paralelogramo"/>
          <p:cNvSpPr/>
          <p:nvPr/>
        </p:nvSpPr>
        <p:spPr>
          <a:xfrm>
            <a:off x="0" y="627063"/>
            <a:ext cx="2089150"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3" name="62 Paralelogramo"/>
          <p:cNvSpPr/>
          <p:nvPr/>
        </p:nvSpPr>
        <p:spPr>
          <a:xfrm>
            <a:off x="250825" y="700088"/>
            <a:ext cx="2051050"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4" name="63 Paralelogramo"/>
          <p:cNvSpPr/>
          <p:nvPr/>
        </p:nvSpPr>
        <p:spPr>
          <a:xfrm>
            <a:off x="468313" y="842963"/>
            <a:ext cx="2016125" cy="3375025"/>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3" name="72 Paralelogramo"/>
          <p:cNvSpPr/>
          <p:nvPr/>
        </p:nvSpPr>
        <p:spPr>
          <a:xfrm>
            <a:off x="2124075" y="555625"/>
            <a:ext cx="1943100" cy="3375025"/>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4" name="73 Paralelogramo"/>
          <p:cNvSpPr/>
          <p:nvPr/>
        </p:nvSpPr>
        <p:spPr>
          <a:xfrm>
            <a:off x="2339975" y="627063"/>
            <a:ext cx="1944688" cy="3376612"/>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5" name="74 Paralelogramo"/>
          <p:cNvSpPr/>
          <p:nvPr/>
        </p:nvSpPr>
        <p:spPr>
          <a:xfrm>
            <a:off x="2484438" y="771525"/>
            <a:ext cx="1944687"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6" name="75 Paralelogramo"/>
          <p:cNvSpPr/>
          <p:nvPr/>
        </p:nvSpPr>
        <p:spPr>
          <a:xfrm>
            <a:off x="2700338" y="842963"/>
            <a:ext cx="1952625" cy="3375025"/>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1" name="80 Paralelogramo"/>
          <p:cNvSpPr/>
          <p:nvPr/>
        </p:nvSpPr>
        <p:spPr>
          <a:xfrm>
            <a:off x="4427538" y="555625"/>
            <a:ext cx="2087562" cy="3376613"/>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2" name="81 Paralelogramo"/>
          <p:cNvSpPr/>
          <p:nvPr/>
        </p:nvSpPr>
        <p:spPr>
          <a:xfrm>
            <a:off x="4572000" y="627063"/>
            <a:ext cx="2159000"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3" name="82 Paralelogramo"/>
          <p:cNvSpPr/>
          <p:nvPr/>
        </p:nvSpPr>
        <p:spPr>
          <a:xfrm>
            <a:off x="4716463" y="771525"/>
            <a:ext cx="2160587"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4" name="83 Paralelogramo"/>
          <p:cNvSpPr/>
          <p:nvPr/>
        </p:nvSpPr>
        <p:spPr>
          <a:xfrm>
            <a:off x="4932363" y="842963"/>
            <a:ext cx="2160587" cy="3375025"/>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7" name="96 Paralelogramo"/>
          <p:cNvSpPr/>
          <p:nvPr/>
        </p:nvSpPr>
        <p:spPr>
          <a:xfrm>
            <a:off x="6948488" y="493713"/>
            <a:ext cx="1800225" cy="3375025"/>
          </a:xfrm>
          <a:prstGeom prst="parallelogram">
            <a:avLst>
              <a:gd name="adj" fmla="val 67668"/>
            </a:avLst>
          </a:prstGeom>
          <a:solidFill>
            <a:srgbClr val="C00000">
              <a:alpha val="60000"/>
            </a:srgbClr>
          </a:solidFill>
          <a:ln>
            <a:noFill/>
          </a:ln>
          <a:scene3d>
            <a:camera prst="orthographicFront"/>
            <a:lightRig rig="threePt" dir="t"/>
          </a:scene3d>
          <a:sp3d>
            <a:bevelT w="190500" h="14605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8" name="97 Paralelogramo"/>
          <p:cNvSpPr/>
          <p:nvPr/>
        </p:nvSpPr>
        <p:spPr>
          <a:xfrm>
            <a:off x="7092950" y="608013"/>
            <a:ext cx="1800225"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9" name="98 Paralelogramo"/>
          <p:cNvSpPr/>
          <p:nvPr/>
        </p:nvSpPr>
        <p:spPr>
          <a:xfrm>
            <a:off x="7235825" y="722313"/>
            <a:ext cx="1728788" cy="3375025"/>
          </a:xfrm>
          <a:prstGeom prst="parallelogram">
            <a:avLst>
              <a:gd name="adj" fmla="val 67668"/>
            </a:avLst>
          </a:prstGeom>
          <a:solidFill>
            <a:srgbClr val="FFC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0" name="99 Paralelogramo"/>
          <p:cNvSpPr/>
          <p:nvPr/>
        </p:nvSpPr>
        <p:spPr>
          <a:xfrm>
            <a:off x="7380288" y="836613"/>
            <a:ext cx="1763712" cy="3375025"/>
          </a:xfrm>
          <a:prstGeom prst="parallelogram">
            <a:avLst>
              <a:gd name="adj" fmla="val 67668"/>
            </a:avLst>
          </a:prstGeom>
          <a:solidFill>
            <a:srgbClr val="C00000">
              <a:alpha val="60000"/>
            </a:srgbClr>
          </a:solidFill>
          <a:ln>
            <a:noFill/>
          </a:ln>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CuadroTexto"/>
          <p:cNvSpPr txBox="1"/>
          <p:nvPr/>
        </p:nvSpPr>
        <p:spPr>
          <a:xfrm>
            <a:off x="395536" y="4083918"/>
            <a:ext cx="8186857"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Después de terminado el desfile aéreo y automovilístico, ahora empieza </a:t>
            </a:r>
          </a:p>
          <a:p>
            <a:r>
              <a:rPr lang="es-ES" b="1" dirty="0" smtClean="0">
                <a:effectLst>
                  <a:glow rad="101600">
                    <a:schemeClr val="accent2">
                      <a:satMod val="175000"/>
                      <a:alpha val="40000"/>
                    </a:schemeClr>
                  </a:glow>
                  <a:outerShdw blurRad="38100" dist="38100" dir="2700000" algn="tl">
                    <a:srgbClr val="000000">
                      <a:alpha val="43137"/>
                    </a:srgbClr>
                  </a:outerShdw>
                </a:effectLst>
              </a:rPr>
              <a:t>el desfile terrestre en el que también participaron algunas compañías de </a:t>
            </a:r>
          </a:p>
          <a:p>
            <a:r>
              <a:rPr lang="es-ES" b="1" dirty="0" smtClean="0">
                <a:effectLst>
                  <a:glow rad="101600">
                    <a:schemeClr val="accent2">
                      <a:satMod val="175000"/>
                      <a:alpha val="40000"/>
                    </a:schemeClr>
                  </a:glow>
                  <a:outerShdw blurRad="38100" dist="38100" dir="2700000" algn="tl">
                    <a:srgbClr val="000000">
                      <a:alpha val="43137"/>
                    </a:srgbClr>
                  </a:outerShdw>
                </a:effectLst>
              </a:rPr>
              <a:t>otros </a:t>
            </a:r>
            <a:r>
              <a:rPr lang="es-ES" b="1" dirty="0" err="1" smtClean="0">
                <a:effectLst>
                  <a:glow rad="101600">
                    <a:schemeClr val="accent2">
                      <a:satMod val="175000"/>
                      <a:alpha val="40000"/>
                    </a:schemeClr>
                  </a:glow>
                  <a:outerShdw blurRad="38100" dist="38100" dir="2700000" algn="tl">
                    <a:srgbClr val="000000">
                      <a:alpha val="43137"/>
                    </a:srgbClr>
                  </a:outerShdw>
                </a:effectLst>
              </a:rPr>
              <a:t>paises</a:t>
            </a:r>
            <a:r>
              <a:rPr lang="es-ES" b="1" dirty="0" smtClean="0">
                <a:effectLst>
                  <a:glow rad="101600">
                    <a:schemeClr val="accent2">
                      <a:satMod val="175000"/>
                      <a:alpha val="40000"/>
                    </a:schemeClr>
                  </a:glow>
                  <a:outerShdw blurRad="38100" dist="38100" dir="2700000" algn="tl">
                    <a:srgbClr val="000000">
                      <a:alpha val="43137"/>
                    </a:srgbClr>
                  </a:outerShdw>
                </a:effectLst>
              </a:rPr>
              <a:t> con los que España mantiene muy buenas relaciones.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warp/>
        <p:sndAc>
          <p:stSnd loop="1">
            <p:snd r:embed="rId3" name="Variadas2.wav"/>
          </p:stSnd>
        </p:sndAc>
      </p:transition>
    </mc:Choice>
    <mc:Fallback xmlns="">
      <p:transition spd="slow" advTm="30000">
        <p:fade/>
        <p:sndAc>
          <p:stSnd loop="1">
            <p:snd r:embed="rId5"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23" presetClass="entr" presetSubtype="27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2/3*#ppt_w"/>
                                          </p:val>
                                        </p:tav>
                                        <p:tav tm="100000">
                                          <p:val>
                                            <p:strVal val="#ppt_w"/>
                                          </p:val>
                                        </p:tav>
                                      </p:tavLst>
                                    </p:anim>
                                    <p:anim calcmode="lin" valueType="num">
                                      <p:cBhvr>
                                        <p:cTn id="201" dur="3000" fill="hold"/>
                                        <p:tgtEl>
                                          <p:spTgt spid="4"/>
                                        </p:tgtEl>
                                        <p:attrNameLst>
                                          <p:attrName>ppt_h</p:attrName>
                                        </p:attrNameLst>
                                      </p:cBhvr>
                                      <p:tavLst>
                                        <p:tav tm="0">
                                          <p:val>
                                            <p:strVal val="2/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Horizont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9"/>
                                        </p:tgtEl>
                                        <p:attrNameLst>
                                          <p:attrName>style.visibility</p:attrName>
                                        </p:attrNameLst>
                                      </p:cBhvr>
                                      <p:to>
                                        <p:strVal val="visible"/>
                                      </p:to>
                                    </p:set>
                                    <p:animEffect transition="in" filter="fade">
                                      <p:cBhvr>
                                        <p:cTn id="208" dur="1000"/>
                                        <p:tgtEl>
                                          <p:spTgt spid="19"/>
                                        </p:tgtEl>
                                      </p:cBhvr>
                                    </p:animEffect>
                                    <p:anim calcmode="lin" valueType="num">
                                      <p:cBhvr>
                                        <p:cTn id="209" dur="1000" fill="hold"/>
                                        <p:tgtEl>
                                          <p:spTgt spid="19"/>
                                        </p:tgtEl>
                                        <p:attrNameLst>
                                          <p:attrName>ppt_x</p:attrName>
                                        </p:attrNameLst>
                                      </p:cBhvr>
                                      <p:tavLst>
                                        <p:tav tm="0">
                                          <p:val>
                                            <p:strVal val="#ppt_x-.1"/>
                                          </p:val>
                                        </p:tav>
                                        <p:tav tm="100000">
                                          <p:val>
                                            <p:strVal val="#ppt_x"/>
                                          </p:val>
                                        </p:tav>
                                      </p:tavLst>
                                    </p:anim>
                                    <p:anim calcmode="lin" valueType="num">
                                      <p:cBhvr>
                                        <p:cTn id="21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31540"/>
            <a:ext cx="9144000" cy="5175039"/>
          </a:xfrm>
          <a:prstGeom prst="rect">
            <a:avLst/>
          </a:prstGeom>
          <a:noFill/>
          <a:ln w="9525">
            <a:noFill/>
            <a:miter lim="800000"/>
            <a:headEnd/>
            <a:tailEnd/>
          </a:ln>
        </p:spPr>
      </p:pic>
      <p:sp>
        <p:nvSpPr>
          <p:cNvPr id="5" name="4 Triángulo isósceles"/>
          <p:cNvSpPr/>
          <p:nvPr/>
        </p:nvSpPr>
        <p:spPr>
          <a:xfrm>
            <a:off x="0" y="0"/>
            <a:ext cx="1258888"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a:off x="1258888" y="0"/>
            <a:ext cx="1296987"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a:off x="2555875" y="0"/>
            <a:ext cx="1295400"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a:off x="3851275" y="0"/>
            <a:ext cx="1296988"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a:off x="5148263" y="0"/>
            <a:ext cx="1357312"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a:off x="6516688" y="0"/>
            <a:ext cx="1368425"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a:off x="7885113" y="0"/>
            <a:ext cx="1258887"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CuadroTexto"/>
          <p:cNvSpPr txBox="1"/>
          <p:nvPr/>
        </p:nvSpPr>
        <p:spPr>
          <a:xfrm>
            <a:off x="467544" y="4083918"/>
            <a:ext cx="7853432"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Estamos hablando de los destacamentos o unidades del Líbano, Malí,</a:t>
            </a:r>
          </a:p>
          <a:p>
            <a:r>
              <a:rPr lang="es-ES" b="1" dirty="0" smtClean="0">
                <a:effectLst>
                  <a:glow rad="101600">
                    <a:schemeClr val="accent2">
                      <a:satMod val="175000"/>
                      <a:alpha val="40000"/>
                    </a:schemeClr>
                  </a:glow>
                  <a:outerShdw blurRad="38100" dist="38100" dir="2700000" algn="tl">
                    <a:srgbClr val="000000">
                      <a:alpha val="43137"/>
                    </a:srgbClr>
                  </a:outerShdw>
                </a:effectLst>
              </a:rPr>
              <a:t>Senegal y Mauritania, son </a:t>
            </a:r>
            <a:r>
              <a:rPr lang="es-ES" b="1" dirty="0" err="1" smtClean="0">
                <a:effectLst>
                  <a:glow rad="101600">
                    <a:schemeClr val="accent2">
                      <a:satMod val="175000"/>
                      <a:alpha val="40000"/>
                    </a:schemeClr>
                  </a:glow>
                  <a:outerShdw blurRad="38100" dist="38100" dir="2700000" algn="tl">
                    <a:srgbClr val="000000">
                      <a:alpha val="43137"/>
                    </a:srgbClr>
                  </a:outerShdw>
                </a:effectLst>
              </a:rPr>
              <a:t>paises</a:t>
            </a:r>
            <a:r>
              <a:rPr lang="es-ES" b="1" dirty="0" smtClean="0">
                <a:effectLst>
                  <a:glow rad="101600">
                    <a:schemeClr val="accent2">
                      <a:satMod val="175000"/>
                      <a:alpha val="40000"/>
                    </a:schemeClr>
                  </a:glow>
                  <a:outerShdw blurRad="38100" dist="38100" dir="2700000" algn="tl">
                    <a:srgbClr val="000000">
                      <a:alpha val="43137"/>
                    </a:srgbClr>
                  </a:outerShdw>
                </a:effectLst>
              </a:rPr>
              <a:t> con los que las fuerzas españolas </a:t>
            </a:r>
          </a:p>
          <a:p>
            <a:r>
              <a:rPr lang="es-ES" b="1" dirty="0" smtClean="0">
                <a:effectLst>
                  <a:glow rad="101600">
                    <a:schemeClr val="accent2">
                      <a:satMod val="175000"/>
                      <a:alpha val="40000"/>
                    </a:schemeClr>
                  </a:glow>
                  <a:outerShdw blurRad="38100" dist="38100" dir="2700000" algn="tl">
                    <a:srgbClr val="000000">
                      <a:alpha val="43137"/>
                    </a:srgbClr>
                  </a:outerShdw>
                </a:effectLst>
              </a:rPr>
              <a:t>tienen algún tipo de colaboración.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conveyor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14" presetClass="exit" presetSubtype="5" fill="hold" nodeType="withEffect">
                                  <p:stCondLst>
                                    <p:cond delay="0"/>
                                  </p:stCondLst>
                                  <p:childTnLst>
                                    <p:animEffect transition="out" filter="randombar(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14" presetClass="exit" presetSubtype="10" fill="hold" nodeType="withEffect">
                                  <p:stCondLst>
                                    <p:cond delay="0"/>
                                  </p:stCondLst>
                                  <p:childTnLst>
                                    <p:animEffect transition="out" filter="randombar(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14" presetClass="exit" presetSubtype="5" fill="hold" nodeType="withEffect">
                                  <p:stCondLst>
                                    <p:cond delay="0"/>
                                  </p:stCondLst>
                                  <p:childTnLst>
                                    <p:animEffect transition="out" filter="randombar(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14" presetClass="exit" presetSubtype="10" fill="hold" nodeType="withEffect">
                                  <p:stCondLst>
                                    <p:cond delay="0"/>
                                  </p:stCondLst>
                                  <p:childTnLst>
                                    <p:animEffect transition="out" filter="randombar(horizontal)">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ppt_x"/>
                                          </p:val>
                                        </p:tav>
                                      </p:tavLst>
                                    </p:anim>
                                    <p:anim calcmode="lin" valueType="num">
                                      <p:cBhvr additive="base">
                                        <p:cTn id="35" dur="3000"/>
                                        <p:tgtEl>
                                          <p:spTgt spid="9"/>
                                        </p:tgtEl>
                                        <p:attrNameLst>
                                          <p:attrName>ppt_y</p:attrName>
                                        </p:attrNameLst>
                                      </p:cBhvr>
                                      <p:tavLst>
                                        <p:tav tm="0">
                                          <p:val>
                                            <p:strVal val="ppt_y"/>
                                          </p:val>
                                        </p:tav>
                                        <p:tav tm="100000">
                                          <p:val>
                                            <p:strVal val="1+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14" presetClass="exit" presetSubtype="5" fill="hold" nodeType="withEffect">
                                  <p:stCondLst>
                                    <p:cond delay="0"/>
                                  </p:stCondLst>
                                  <p:childTnLst>
                                    <p:animEffect transition="out" filter="randombar(vertical)">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ppt_x"/>
                                          </p:val>
                                        </p:tav>
                                      </p:tavLst>
                                    </p:anim>
                                    <p:anim calcmode="lin" valueType="num">
                                      <p:cBhvr additive="base">
                                        <p:cTn id="42" dur="3000"/>
                                        <p:tgtEl>
                                          <p:spTgt spid="10"/>
                                        </p:tgtEl>
                                        <p:attrNameLst>
                                          <p:attrName>ppt_y</p:attrName>
                                        </p:attrNameLst>
                                      </p:cBhvr>
                                      <p:tavLst>
                                        <p:tav tm="0">
                                          <p:val>
                                            <p:strVal val="ppt_y"/>
                                          </p:val>
                                        </p:tav>
                                        <p:tav tm="100000">
                                          <p:val>
                                            <p:strVal val="1+ppt_h/2"/>
                                          </p:val>
                                        </p:tav>
                                      </p:tavLst>
                                    </p:anim>
                                    <p:set>
                                      <p:cBhvr>
                                        <p:cTn id="43" dur="1" fill="hold">
                                          <p:stCondLst>
                                            <p:cond delay="2999"/>
                                          </p:stCondLst>
                                        </p:cTn>
                                        <p:tgtEl>
                                          <p:spTgt spid="10"/>
                                        </p:tgtEl>
                                        <p:attrNameLst>
                                          <p:attrName>style.visibility</p:attrName>
                                        </p:attrNameLst>
                                      </p:cBhvr>
                                      <p:to>
                                        <p:strVal val="hidden"/>
                                      </p:to>
                                    </p:set>
                                  </p:childTnLst>
                                </p:cTn>
                              </p:par>
                              <p:par>
                                <p:cTn id="44" presetID="14" presetClass="exit" presetSubtype="10" fill="hold" nodeType="withEffect">
                                  <p:stCondLst>
                                    <p:cond delay="0"/>
                                  </p:stCondLst>
                                  <p:childTnLst>
                                    <p:animEffect transition="out" filter="randombar(horizontal)">
                                      <p:cBhvr>
                                        <p:cTn id="45" dur="3000"/>
                                        <p:tgtEl>
                                          <p:spTgt spid="10"/>
                                        </p:tgtEl>
                                      </p:cBhvr>
                                    </p:animEffect>
                                    <p:set>
                                      <p:cBhvr>
                                        <p:cTn id="46" dur="1" fill="hold">
                                          <p:stCondLst>
                                            <p:cond delay="2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3000"/>
                                        <p:tgtEl>
                                          <p:spTgt spid="11"/>
                                        </p:tgtEl>
                                        <p:attrNameLst>
                                          <p:attrName>ppt_x</p:attrName>
                                        </p:attrNameLst>
                                      </p:cBhvr>
                                      <p:tavLst>
                                        <p:tav tm="0">
                                          <p:val>
                                            <p:strVal val="ppt_x"/>
                                          </p:val>
                                        </p:tav>
                                        <p:tav tm="100000">
                                          <p:val>
                                            <p:strVal val="ppt_x"/>
                                          </p:val>
                                        </p:tav>
                                      </p:tavLst>
                                    </p:anim>
                                    <p:anim calcmode="lin" valueType="num">
                                      <p:cBhvr additive="base">
                                        <p:cTn id="49" dur="3000"/>
                                        <p:tgtEl>
                                          <p:spTgt spid="11"/>
                                        </p:tgtEl>
                                        <p:attrNameLst>
                                          <p:attrName>ppt_y</p:attrName>
                                        </p:attrNameLst>
                                      </p:cBhvr>
                                      <p:tavLst>
                                        <p:tav tm="0">
                                          <p:val>
                                            <p:strVal val="ppt_y"/>
                                          </p:val>
                                        </p:tav>
                                        <p:tav tm="100000">
                                          <p:val>
                                            <p:strVal val="1+ppt_h/2"/>
                                          </p:val>
                                        </p:tav>
                                      </p:tavLst>
                                    </p:anim>
                                    <p:set>
                                      <p:cBhvr>
                                        <p:cTn id="50" dur="1" fill="hold">
                                          <p:stCondLst>
                                            <p:cond delay="2999"/>
                                          </p:stCondLst>
                                        </p:cTn>
                                        <p:tgtEl>
                                          <p:spTgt spid="11"/>
                                        </p:tgtEl>
                                        <p:attrNameLst>
                                          <p:attrName>style.visibility</p:attrName>
                                        </p:attrNameLst>
                                      </p:cBhvr>
                                      <p:to>
                                        <p:strVal val="hidden"/>
                                      </p:to>
                                    </p:set>
                                  </p:childTnLst>
                                </p:cTn>
                              </p:par>
                              <p:par>
                                <p:cTn id="51" presetID="14" presetClass="exit" presetSubtype="5" fill="hold" nodeType="withEffect">
                                  <p:stCondLst>
                                    <p:cond delay="0"/>
                                  </p:stCondLst>
                                  <p:childTnLst>
                                    <p:animEffect transition="out" filter="randombar(vertical)">
                                      <p:cBhvr>
                                        <p:cTn id="52" dur="3000"/>
                                        <p:tgtEl>
                                          <p:spTgt spid="11"/>
                                        </p:tgtEl>
                                      </p:cBhvr>
                                    </p:animEffect>
                                    <p:set>
                                      <p:cBhvr>
                                        <p:cTn id="53" dur="1" fill="hold">
                                          <p:stCondLst>
                                            <p:cond delay="2999"/>
                                          </p:stCondLst>
                                        </p:cTn>
                                        <p:tgtEl>
                                          <p:spTgt spid="11"/>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1"/>
                                          </p:val>
                                        </p:tav>
                                        <p:tav tm="100000">
                                          <p:val>
                                            <p:strVal val="#ppt_x"/>
                                          </p:val>
                                        </p:tav>
                                      </p:tavLst>
                                    </p:anim>
                                    <p:anim calcmode="lin" valueType="num">
                                      <p:cBhvr>
                                        <p:cTn id="6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stretch>
            <a:fillRect/>
          </a:stretch>
        </p:blipFill>
        <p:spPr bwMode="auto">
          <a:xfrm>
            <a:off x="0" y="-31538"/>
            <a:ext cx="9143999" cy="5175038"/>
          </a:xfrm>
          <a:prstGeom prst="rect">
            <a:avLst/>
          </a:prstGeom>
          <a:noFill/>
          <a:ln>
            <a:noFill/>
          </a:ln>
          <a:extLst/>
        </p:spPr>
      </p:pic>
      <p:sp>
        <p:nvSpPr>
          <p:cNvPr id="28" name="27 Luna"/>
          <p:cNvSpPr/>
          <p:nvPr/>
        </p:nvSpPr>
        <p:spPr>
          <a:xfrm rot="1689553">
            <a:off x="4251288" y="-384568"/>
            <a:ext cx="3478482" cy="5149421"/>
          </a:xfrm>
          <a:prstGeom prst="moon">
            <a:avLst>
              <a:gd name="adj" fmla="val 21715"/>
            </a:avLst>
          </a:prstGeom>
          <a:solidFill>
            <a:schemeClr val="tx1">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Luna"/>
          <p:cNvSpPr/>
          <p:nvPr/>
        </p:nvSpPr>
        <p:spPr>
          <a:xfrm rot="20130617" flipH="1">
            <a:off x="1238371" y="-264057"/>
            <a:ext cx="3628246" cy="5071686"/>
          </a:xfrm>
          <a:prstGeom prst="moon">
            <a:avLst>
              <a:gd name="adj" fmla="val 24345"/>
            </a:avLst>
          </a:prstGeom>
          <a:solidFill>
            <a:schemeClr val="tx1">
              <a:lumMod val="75000"/>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Luna"/>
          <p:cNvSpPr/>
          <p:nvPr/>
        </p:nvSpPr>
        <p:spPr>
          <a:xfrm rot="20130617" flipH="1">
            <a:off x="1395685" y="179683"/>
            <a:ext cx="3628246" cy="4607045"/>
          </a:xfrm>
          <a:prstGeom prst="moon">
            <a:avLst>
              <a:gd name="adj" fmla="val 24345"/>
            </a:avLst>
          </a:prstGeom>
          <a:solidFill>
            <a:schemeClr val="tx1">
              <a:lumMod val="75000"/>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Luna"/>
          <p:cNvSpPr/>
          <p:nvPr/>
        </p:nvSpPr>
        <p:spPr>
          <a:xfrm rot="1689553">
            <a:off x="4215207" y="64315"/>
            <a:ext cx="3230975" cy="4641959"/>
          </a:xfrm>
          <a:prstGeom prst="moon">
            <a:avLst>
              <a:gd name="adj" fmla="val 21715"/>
            </a:avLst>
          </a:prstGeom>
          <a:solidFill>
            <a:schemeClr val="tx1">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Luna"/>
          <p:cNvSpPr/>
          <p:nvPr/>
        </p:nvSpPr>
        <p:spPr>
          <a:xfrm rot="20130617" flipH="1">
            <a:off x="1557048" y="649455"/>
            <a:ext cx="3973889" cy="4058887"/>
          </a:xfrm>
          <a:prstGeom prst="moon">
            <a:avLst>
              <a:gd name="adj" fmla="val 24345"/>
            </a:avLst>
          </a:prstGeom>
          <a:solidFill>
            <a:schemeClr val="tx1">
              <a:lumMod val="75000"/>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Luna"/>
          <p:cNvSpPr/>
          <p:nvPr/>
        </p:nvSpPr>
        <p:spPr>
          <a:xfrm rot="1689553">
            <a:off x="3956157" y="500892"/>
            <a:ext cx="3297398" cy="4112354"/>
          </a:xfrm>
          <a:prstGeom prst="moon">
            <a:avLst>
              <a:gd name="adj" fmla="val 21715"/>
            </a:avLst>
          </a:prstGeom>
          <a:solidFill>
            <a:schemeClr val="tx1">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Luna"/>
          <p:cNvSpPr/>
          <p:nvPr/>
        </p:nvSpPr>
        <p:spPr>
          <a:xfrm rot="20130617" flipH="1">
            <a:off x="1876242" y="1148836"/>
            <a:ext cx="3657978" cy="3507281"/>
          </a:xfrm>
          <a:prstGeom prst="moon">
            <a:avLst>
              <a:gd name="adj" fmla="val 24345"/>
            </a:avLst>
          </a:prstGeom>
          <a:solidFill>
            <a:schemeClr val="tx1">
              <a:lumMod val="75000"/>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Luna"/>
          <p:cNvSpPr/>
          <p:nvPr/>
        </p:nvSpPr>
        <p:spPr>
          <a:xfrm rot="1367760">
            <a:off x="3809236" y="1173518"/>
            <a:ext cx="3258651" cy="3638625"/>
          </a:xfrm>
          <a:prstGeom prst="moon">
            <a:avLst>
              <a:gd name="adj" fmla="val 21715"/>
            </a:avLst>
          </a:prstGeom>
          <a:solidFill>
            <a:schemeClr val="tx1">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Luna"/>
          <p:cNvSpPr/>
          <p:nvPr/>
        </p:nvSpPr>
        <p:spPr>
          <a:xfrm rot="20425737" flipH="1">
            <a:off x="1974651" y="1667243"/>
            <a:ext cx="3618597" cy="3076171"/>
          </a:xfrm>
          <a:prstGeom prst="moon">
            <a:avLst>
              <a:gd name="adj" fmla="val 24345"/>
            </a:avLst>
          </a:prstGeom>
          <a:solidFill>
            <a:schemeClr val="tx1">
              <a:lumMod val="75000"/>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Luna"/>
          <p:cNvSpPr/>
          <p:nvPr/>
        </p:nvSpPr>
        <p:spPr>
          <a:xfrm rot="1367760">
            <a:off x="3967662" y="1705674"/>
            <a:ext cx="2565607" cy="3028011"/>
          </a:xfrm>
          <a:prstGeom prst="moon">
            <a:avLst>
              <a:gd name="adj" fmla="val 24523"/>
            </a:avLst>
          </a:prstGeom>
          <a:solidFill>
            <a:schemeClr val="tx1">
              <a:alpha val="60000"/>
            </a:schemeClr>
          </a:solidFill>
          <a:ln w="3175">
            <a:noFill/>
            <a:prstDash val="sysDot"/>
          </a:ln>
          <a:effectLst>
            <a:reflection blurRad="6350" stA="50000" endA="300" endPos="90000" dir="5400000" sy="-100000" algn="bl" rotWithShape="0"/>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539552" y="4371950"/>
            <a:ext cx="734481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Aunque parezca una tontería decirlo, pero que gusto da verlo así cuando no hay tantos brazos levantados con los móviles.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conveyor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3000" fill="hold"/>
                                        <p:tgtEl>
                                          <p:spTgt spid="29"/>
                                        </p:tgtEl>
                                        <p:attrNameLst>
                                          <p:attrName>ppt_x</p:attrName>
                                        </p:attrNameLst>
                                      </p:cBhvr>
                                      <p:tavLst>
                                        <p:tav tm="0">
                                          <p:val>
                                            <p:strVal val="#ppt_x"/>
                                          </p:val>
                                        </p:tav>
                                        <p:tav tm="100000">
                                          <p:val>
                                            <p:strVal val="#ppt_x"/>
                                          </p:val>
                                        </p:tav>
                                      </p:tavLst>
                                    </p:anim>
                                    <p:anim calcmode="lin" valueType="num">
                                      <p:cBhvr additive="base">
                                        <p:cTn id="8" dur="30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3000" fill="hold"/>
                                        <p:tgtEl>
                                          <p:spTgt spid="30"/>
                                        </p:tgtEl>
                                        <p:attrNameLst>
                                          <p:attrName>ppt_x</p:attrName>
                                        </p:attrNameLst>
                                      </p:cBhvr>
                                      <p:tavLst>
                                        <p:tav tm="0">
                                          <p:val>
                                            <p:strVal val="#ppt_x"/>
                                          </p:val>
                                        </p:tav>
                                        <p:tav tm="100000">
                                          <p:val>
                                            <p:strVal val="#ppt_x"/>
                                          </p:val>
                                        </p:tav>
                                      </p:tavLst>
                                    </p:anim>
                                    <p:anim calcmode="lin" valueType="num">
                                      <p:cBhvr additive="base">
                                        <p:cTn id="12" dur="30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3000" fill="hold"/>
                                        <p:tgtEl>
                                          <p:spTgt spid="32"/>
                                        </p:tgtEl>
                                        <p:attrNameLst>
                                          <p:attrName>ppt_x</p:attrName>
                                        </p:attrNameLst>
                                      </p:cBhvr>
                                      <p:tavLst>
                                        <p:tav tm="0">
                                          <p:val>
                                            <p:strVal val="#ppt_x"/>
                                          </p:val>
                                        </p:tav>
                                        <p:tav tm="100000">
                                          <p:val>
                                            <p:strVal val="#ppt_x"/>
                                          </p:val>
                                        </p:tav>
                                      </p:tavLst>
                                    </p:anim>
                                    <p:anim calcmode="lin" valueType="num">
                                      <p:cBhvr additive="base">
                                        <p:cTn id="16" dur="30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3000" fill="hold"/>
                                        <p:tgtEl>
                                          <p:spTgt spid="34"/>
                                        </p:tgtEl>
                                        <p:attrNameLst>
                                          <p:attrName>ppt_x</p:attrName>
                                        </p:attrNameLst>
                                      </p:cBhvr>
                                      <p:tavLst>
                                        <p:tav tm="0">
                                          <p:val>
                                            <p:strVal val="#ppt_x"/>
                                          </p:val>
                                        </p:tav>
                                        <p:tav tm="100000">
                                          <p:val>
                                            <p:strVal val="#ppt_x"/>
                                          </p:val>
                                        </p:tav>
                                      </p:tavLst>
                                    </p:anim>
                                    <p:anim calcmode="lin" valueType="num">
                                      <p:cBhvr additive="base">
                                        <p:cTn id="20" dur="3000" fill="hold"/>
                                        <p:tgtEl>
                                          <p:spTgt spid="3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3000" fill="hold"/>
                                        <p:tgtEl>
                                          <p:spTgt spid="36"/>
                                        </p:tgtEl>
                                        <p:attrNameLst>
                                          <p:attrName>ppt_x</p:attrName>
                                        </p:attrNameLst>
                                      </p:cBhvr>
                                      <p:tavLst>
                                        <p:tav tm="0">
                                          <p:val>
                                            <p:strVal val="#ppt_x"/>
                                          </p:val>
                                        </p:tav>
                                        <p:tav tm="100000">
                                          <p:val>
                                            <p:strVal val="#ppt_x"/>
                                          </p:val>
                                        </p:tav>
                                      </p:tavLst>
                                    </p:anim>
                                    <p:anim calcmode="lin" valueType="num">
                                      <p:cBhvr additive="base">
                                        <p:cTn id="24" dur="3000" fill="hold"/>
                                        <p:tgtEl>
                                          <p:spTgt spid="36"/>
                                        </p:tgtEl>
                                        <p:attrNameLst>
                                          <p:attrName>ppt_y</p:attrName>
                                        </p:attrNameLst>
                                      </p:cBhvr>
                                      <p:tavLst>
                                        <p:tav tm="0">
                                          <p:val>
                                            <p:strVal val="1+#ppt_h/2"/>
                                          </p:val>
                                        </p:tav>
                                        <p:tav tm="100000">
                                          <p:val>
                                            <p:strVal val="#ppt_y"/>
                                          </p:val>
                                        </p:tav>
                                      </p:tavLst>
                                    </p:anim>
                                  </p:childTnLst>
                                </p:cTn>
                              </p:par>
                              <p:par>
                                <p:cTn id="25" presetID="8" presetClass="emph" presetSubtype="0" fill="hold" nodeType="withEffect">
                                  <p:stCondLst>
                                    <p:cond delay="0"/>
                                  </p:stCondLst>
                                  <p:childTnLst>
                                    <p:animRot by="21600000">
                                      <p:cBhvr>
                                        <p:cTn id="26" dur="3000" fill="hold"/>
                                        <p:tgtEl>
                                          <p:spTgt spid="29"/>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30"/>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32"/>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3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36"/>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3000" fill="hold"/>
                                        <p:tgtEl>
                                          <p:spTgt spid="28"/>
                                        </p:tgtEl>
                                        <p:attrNameLst>
                                          <p:attrName>ppt_x</p:attrName>
                                        </p:attrNameLst>
                                      </p:cBhvr>
                                      <p:tavLst>
                                        <p:tav tm="0">
                                          <p:val>
                                            <p:strVal val="#ppt_x"/>
                                          </p:val>
                                        </p:tav>
                                        <p:tav tm="100000">
                                          <p:val>
                                            <p:strVal val="#ppt_x"/>
                                          </p:val>
                                        </p:tav>
                                      </p:tavLst>
                                    </p:anim>
                                    <p:anim calcmode="lin" valueType="num">
                                      <p:cBhvr additive="base">
                                        <p:cTn id="38" dur="3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3000" fill="hold"/>
                                        <p:tgtEl>
                                          <p:spTgt spid="31"/>
                                        </p:tgtEl>
                                        <p:attrNameLst>
                                          <p:attrName>ppt_x</p:attrName>
                                        </p:attrNameLst>
                                      </p:cBhvr>
                                      <p:tavLst>
                                        <p:tav tm="0">
                                          <p:val>
                                            <p:strVal val="#ppt_x"/>
                                          </p:val>
                                        </p:tav>
                                        <p:tav tm="100000">
                                          <p:val>
                                            <p:strVal val="#ppt_x"/>
                                          </p:val>
                                        </p:tav>
                                      </p:tavLst>
                                    </p:anim>
                                    <p:anim calcmode="lin" valueType="num">
                                      <p:cBhvr additive="base">
                                        <p:cTn id="42" dur="3000" fill="hold"/>
                                        <p:tgtEl>
                                          <p:spTgt spid="3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3000" fill="hold"/>
                                        <p:tgtEl>
                                          <p:spTgt spid="33"/>
                                        </p:tgtEl>
                                        <p:attrNameLst>
                                          <p:attrName>ppt_x</p:attrName>
                                        </p:attrNameLst>
                                      </p:cBhvr>
                                      <p:tavLst>
                                        <p:tav tm="0">
                                          <p:val>
                                            <p:strVal val="#ppt_x"/>
                                          </p:val>
                                        </p:tav>
                                        <p:tav tm="100000">
                                          <p:val>
                                            <p:strVal val="#ppt_x"/>
                                          </p:val>
                                        </p:tav>
                                      </p:tavLst>
                                    </p:anim>
                                    <p:anim calcmode="lin" valueType="num">
                                      <p:cBhvr additive="base">
                                        <p:cTn id="46" dur="300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000" fill="hold"/>
                                        <p:tgtEl>
                                          <p:spTgt spid="35"/>
                                        </p:tgtEl>
                                        <p:attrNameLst>
                                          <p:attrName>ppt_x</p:attrName>
                                        </p:attrNameLst>
                                      </p:cBhvr>
                                      <p:tavLst>
                                        <p:tav tm="0">
                                          <p:val>
                                            <p:strVal val="#ppt_x"/>
                                          </p:val>
                                        </p:tav>
                                        <p:tav tm="100000">
                                          <p:val>
                                            <p:strVal val="#ppt_x"/>
                                          </p:val>
                                        </p:tav>
                                      </p:tavLst>
                                    </p:anim>
                                    <p:anim calcmode="lin" valueType="num">
                                      <p:cBhvr additive="base">
                                        <p:cTn id="50" dur="300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3000" fill="hold"/>
                                        <p:tgtEl>
                                          <p:spTgt spid="37"/>
                                        </p:tgtEl>
                                        <p:attrNameLst>
                                          <p:attrName>ppt_x</p:attrName>
                                        </p:attrNameLst>
                                      </p:cBhvr>
                                      <p:tavLst>
                                        <p:tav tm="0">
                                          <p:val>
                                            <p:strVal val="#ppt_x"/>
                                          </p:val>
                                        </p:tav>
                                        <p:tav tm="100000">
                                          <p:val>
                                            <p:strVal val="#ppt_x"/>
                                          </p:val>
                                        </p:tav>
                                      </p:tavLst>
                                    </p:anim>
                                    <p:anim calcmode="lin" valueType="num">
                                      <p:cBhvr additive="base">
                                        <p:cTn id="54" dur="3000" fill="hold"/>
                                        <p:tgtEl>
                                          <p:spTgt spid="37"/>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2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3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3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3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7"/>
                                        </p:tgtEl>
                                        <p:attrNameLst>
                                          <p:attrName>r</p:attrName>
                                        </p:attrNameLst>
                                      </p:cBhvr>
                                    </p:animRot>
                                  </p:childTnLst>
                                </p:cTn>
                              </p:par>
                            </p:childTnLst>
                          </p:cTn>
                        </p:par>
                        <p:par>
                          <p:cTn id="65" fill="hold" nodeType="afterGroup">
                            <p:stCondLst>
                              <p:cond delay="3000"/>
                            </p:stCondLst>
                            <p:childTnLst>
                              <p:par>
                                <p:cTn id="66" presetID="2" presetClass="exit" presetSubtype="2" fill="hold" nodeType="afterEffect">
                                  <p:stCondLst>
                                    <p:cond delay="0"/>
                                  </p:stCondLst>
                                  <p:childTnLst>
                                    <p:anim calcmode="lin" valueType="num">
                                      <p:cBhvr additive="base">
                                        <p:cTn id="67" dur="3000"/>
                                        <p:tgtEl>
                                          <p:spTgt spid="29"/>
                                        </p:tgtEl>
                                        <p:attrNameLst>
                                          <p:attrName>ppt_x</p:attrName>
                                        </p:attrNameLst>
                                      </p:cBhvr>
                                      <p:tavLst>
                                        <p:tav tm="0">
                                          <p:val>
                                            <p:strVal val="ppt_x"/>
                                          </p:val>
                                        </p:tav>
                                        <p:tav tm="100000">
                                          <p:val>
                                            <p:strVal val="1+ppt_w/2"/>
                                          </p:val>
                                        </p:tav>
                                      </p:tavLst>
                                    </p:anim>
                                    <p:anim calcmode="lin" valueType="num">
                                      <p:cBhvr additive="base">
                                        <p:cTn id="68" dur="3000"/>
                                        <p:tgtEl>
                                          <p:spTgt spid="29"/>
                                        </p:tgtEl>
                                        <p:attrNameLst>
                                          <p:attrName>ppt_y</p:attrName>
                                        </p:attrNameLst>
                                      </p:cBhvr>
                                      <p:tavLst>
                                        <p:tav tm="0">
                                          <p:val>
                                            <p:strVal val="ppt_y"/>
                                          </p:val>
                                        </p:tav>
                                        <p:tav tm="100000">
                                          <p:val>
                                            <p:strVal val="ppt_y"/>
                                          </p:val>
                                        </p:tav>
                                      </p:tavLst>
                                    </p:anim>
                                    <p:set>
                                      <p:cBhvr>
                                        <p:cTn id="69" dur="1" fill="hold">
                                          <p:stCondLst>
                                            <p:cond delay="2999"/>
                                          </p:stCondLst>
                                        </p:cTn>
                                        <p:tgtEl>
                                          <p:spTgt spid="29"/>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30"/>
                                        </p:tgtEl>
                                        <p:attrNameLst>
                                          <p:attrName>ppt_x</p:attrName>
                                        </p:attrNameLst>
                                      </p:cBhvr>
                                      <p:tavLst>
                                        <p:tav tm="0">
                                          <p:val>
                                            <p:strVal val="ppt_x"/>
                                          </p:val>
                                        </p:tav>
                                        <p:tav tm="100000">
                                          <p:val>
                                            <p:strVal val="1+ppt_w/2"/>
                                          </p:val>
                                        </p:tav>
                                      </p:tavLst>
                                    </p:anim>
                                    <p:anim calcmode="lin" valueType="num">
                                      <p:cBhvr additive="base">
                                        <p:cTn id="72" dur="3000"/>
                                        <p:tgtEl>
                                          <p:spTgt spid="30"/>
                                        </p:tgtEl>
                                        <p:attrNameLst>
                                          <p:attrName>ppt_y</p:attrName>
                                        </p:attrNameLst>
                                      </p:cBhvr>
                                      <p:tavLst>
                                        <p:tav tm="0">
                                          <p:val>
                                            <p:strVal val="ppt_y"/>
                                          </p:val>
                                        </p:tav>
                                        <p:tav tm="100000">
                                          <p:val>
                                            <p:strVal val="ppt_y"/>
                                          </p:val>
                                        </p:tav>
                                      </p:tavLst>
                                    </p:anim>
                                    <p:set>
                                      <p:cBhvr>
                                        <p:cTn id="73" dur="1" fill="hold">
                                          <p:stCondLst>
                                            <p:cond delay="2999"/>
                                          </p:stCondLst>
                                        </p:cTn>
                                        <p:tgtEl>
                                          <p:spTgt spid="30"/>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32"/>
                                        </p:tgtEl>
                                        <p:attrNameLst>
                                          <p:attrName>ppt_x</p:attrName>
                                        </p:attrNameLst>
                                      </p:cBhvr>
                                      <p:tavLst>
                                        <p:tav tm="0">
                                          <p:val>
                                            <p:strVal val="ppt_x"/>
                                          </p:val>
                                        </p:tav>
                                        <p:tav tm="100000">
                                          <p:val>
                                            <p:strVal val="1+ppt_w/2"/>
                                          </p:val>
                                        </p:tav>
                                      </p:tavLst>
                                    </p:anim>
                                    <p:anim calcmode="lin" valueType="num">
                                      <p:cBhvr additive="base">
                                        <p:cTn id="76" dur="3000"/>
                                        <p:tgtEl>
                                          <p:spTgt spid="32"/>
                                        </p:tgtEl>
                                        <p:attrNameLst>
                                          <p:attrName>ppt_y</p:attrName>
                                        </p:attrNameLst>
                                      </p:cBhvr>
                                      <p:tavLst>
                                        <p:tav tm="0">
                                          <p:val>
                                            <p:strVal val="ppt_y"/>
                                          </p:val>
                                        </p:tav>
                                        <p:tav tm="100000">
                                          <p:val>
                                            <p:strVal val="ppt_y"/>
                                          </p:val>
                                        </p:tav>
                                      </p:tavLst>
                                    </p:anim>
                                    <p:set>
                                      <p:cBhvr>
                                        <p:cTn id="77" dur="1" fill="hold">
                                          <p:stCondLst>
                                            <p:cond delay="2999"/>
                                          </p:stCondLst>
                                        </p:cTn>
                                        <p:tgtEl>
                                          <p:spTgt spid="32"/>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4"/>
                                        </p:tgtEl>
                                        <p:attrNameLst>
                                          <p:attrName>ppt_x</p:attrName>
                                        </p:attrNameLst>
                                      </p:cBhvr>
                                      <p:tavLst>
                                        <p:tav tm="0">
                                          <p:val>
                                            <p:strVal val="ppt_x"/>
                                          </p:val>
                                        </p:tav>
                                        <p:tav tm="100000">
                                          <p:val>
                                            <p:strVal val="1+ppt_w/2"/>
                                          </p:val>
                                        </p:tav>
                                      </p:tavLst>
                                    </p:anim>
                                    <p:anim calcmode="lin" valueType="num">
                                      <p:cBhvr additive="base">
                                        <p:cTn id="80" dur="3000"/>
                                        <p:tgtEl>
                                          <p:spTgt spid="34"/>
                                        </p:tgtEl>
                                        <p:attrNameLst>
                                          <p:attrName>ppt_y</p:attrName>
                                        </p:attrNameLst>
                                      </p:cBhvr>
                                      <p:tavLst>
                                        <p:tav tm="0">
                                          <p:val>
                                            <p:strVal val="ppt_y"/>
                                          </p:val>
                                        </p:tav>
                                        <p:tav tm="100000">
                                          <p:val>
                                            <p:strVal val="ppt_y"/>
                                          </p:val>
                                        </p:tav>
                                      </p:tavLst>
                                    </p:anim>
                                    <p:set>
                                      <p:cBhvr>
                                        <p:cTn id="81" dur="1" fill="hold">
                                          <p:stCondLst>
                                            <p:cond delay="2999"/>
                                          </p:stCondLst>
                                        </p:cTn>
                                        <p:tgtEl>
                                          <p:spTgt spid="34"/>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6"/>
                                        </p:tgtEl>
                                        <p:attrNameLst>
                                          <p:attrName>ppt_x</p:attrName>
                                        </p:attrNameLst>
                                      </p:cBhvr>
                                      <p:tavLst>
                                        <p:tav tm="0">
                                          <p:val>
                                            <p:strVal val="ppt_x"/>
                                          </p:val>
                                        </p:tav>
                                        <p:tav tm="100000">
                                          <p:val>
                                            <p:strVal val="1+ppt_w/2"/>
                                          </p:val>
                                        </p:tav>
                                      </p:tavLst>
                                    </p:anim>
                                    <p:anim calcmode="lin" valueType="num">
                                      <p:cBhvr additive="base">
                                        <p:cTn id="84" dur="3000"/>
                                        <p:tgtEl>
                                          <p:spTgt spid="36"/>
                                        </p:tgtEl>
                                        <p:attrNameLst>
                                          <p:attrName>ppt_y</p:attrName>
                                        </p:attrNameLst>
                                      </p:cBhvr>
                                      <p:tavLst>
                                        <p:tav tm="0">
                                          <p:val>
                                            <p:strVal val="ppt_y"/>
                                          </p:val>
                                        </p:tav>
                                        <p:tav tm="100000">
                                          <p:val>
                                            <p:strVal val="ppt_y"/>
                                          </p:val>
                                        </p:tav>
                                      </p:tavLst>
                                    </p:anim>
                                    <p:set>
                                      <p:cBhvr>
                                        <p:cTn id="85" dur="1" fill="hold">
                                          <p:stCondLst>
                                            <p:cond delay="2999"/>
                                          </p:stCondLst>
                                        </p:cTn>
                                        <p:tgtEl>
                                          <p:spTgt spid="36"/>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000" fill="hold"/>
                                        <p:tgtEl>
                                          <p:spTgt spid="2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3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3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3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36"/>
                                        </p:tgtEl>
                                        <p:attrNameLst>
                                          <p:attrName>r</p:attrName>
                                        </p:attrNameLst>
                                      </p:cBhvr>
                                    </p:animRot>
                                  </p:childTnLst>
                                </p:cTn>
                              </p:par>
                              <p:par>
                                <p:cTn id="96" presetID="2" presetClass="exit" presetSubtype="8" fill="hold" nodeType="withEffect">
                                  <p:stCondLst>
                                    <p:cond delay="0"/>
                                  </p:stCondLst>
                                  <p:childTnLst>
                                    <p:anim calcmode="lin" valueType="num">
                                      <p:cBhvr additive="base">
                                        <p:cTn id="97" dur="3000"/>
                                        <p:tgtEl>
                                          <p:spTgt spid="28"/>
                                        </p:tgtEl>
                                        <p:attrNameLst>
                                          <p:attrName>ppt_x</p:attrName>
                                        </p:attrNameLst>
                                      </p:cBhvr>
                                      <p:tavLst>
                                        <p:tav tm="0">
                                          <p:val>
                                            <p:strVal val="ppt_x"/>
                                          </p:val>
                                        </p:tav>
                                        <p:tav tm="100000">
                                          <p:val>
                                            <p:strVal val="0-ppt_w/2"/>
                                          </p:val>
                                        </p:tav>
                                      </p:tavLst>
                                    </p:anim>
                                    <p:anim calcmode="lin" valueType="num">
                                      <p:cBhvr additive="base">
                                        <p:cTn id="98" dur="3000"/>
                                        <p:tgtEl>
                                          <p:spTgt spid="28"/>
                                        </p:tgtEl>
                                        <p:attrNameLst>
                                          <p:attrName>ppt_y</p:attrName>
                                        </p:attrNameLst>
                                      </p:cBhvr>
                                      <p:tavLst>
                                        <p:tav tm="0">
                                          <p:val>
                                            <p:strVal val="ppt_y"/>
                                          </p:val>
                                        </p:tav>
                                        <p:tav tm="100000">
                                          <p:val>
                                            <p:strVal val="ppt_y"/>
                                          </p:val>
                                        </p:tav>
                                      </p:tavLst>
                                    </p:anim>
                                    <p:set>
                                      <p:cBhvr>
                                        <p:cTn id="99" dur="1" fill="hold">
                                          <p:stCondLst>
                                            <p:cond delay="2999"/>
                                          </p:stCondLst>
                                        </p:cTn>
                                        <p:tgtEl>
                                          <p:spTgt spid="2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31"/>
                                        </p:tgtEl>
                                        <p:attrNameLst>
                                          <p:attrName>ppt_x</p:attrName>
                                        </p:attrNameLst>
                                      </p:cBhvr>
                                      <p:tavLst>
                                        <p:tav tm="0">
                                          <p:val>
                                            <p:strVal val="ppt_x"/>
                                          </p:val>
                                        </p:tav>
                                        <p:tav tm="100000">
                                          <p:val>
                                            <p:strVal val="0-ppt_w/2"/>
                                          </p:val>
                                        </p:tav>
                                      </p:tavLst>
                                    </p:anim>
                                    <p:anim calcmode="lin" valueType="num">
                                      <p:cBhvr additive="base">
                                        <p:cTn id="102" dur="3000"/>
                                        <p:tgtEl>
                                          <p:spTgt spid="31"/>
                                        </p:tgtEl>
                                        <p:attrNameLst>
                                          <p:attrName>ppt_y</p:attrName>
                                        </p:attrNameLst>
                                      </p:cBhvr>
                                      <p:tavLst>
                                        <p:tav tm="0">
                                          <p:val>
                                            <p:strVal val="ppt_y"/>
                                          </p:val>
                                        </p:tav>
                                        <p:tav tm="100000">
                                          <p:val>
                                            <p:strVal val="ppt_y"/>
                                          </p:val>
                                        </p:tav>
                                      </p:tavLst>
                                    </p:anim>
                                    <p:set>
                                      <p:cBhvr>
                                        <p:cTn id="103" dur="1" fill="hold">
                                          <p:stCondLst>
                                            <p:cond delay="2999"/>
                                          </p:stCondLst>
                                        </p:cTn>
                                        <p:tgtEl>
                                          <p:spTgt spid="3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33"/>
                                        </p:tgtEl>
                                        <p:attrNameLst>
                                          <p:attrName>ppt_x</p:attrName>
                                        </p:attrNameLst>
                                      </p:cBhvr>
                                      <p:tavLst>
                                        <p:tav tm="0">
                                          <p:val>
                                            <p:strVal val="ppt_x"/>
                                          </p:val>
                                        </p:tav>
                                        <p:tav tm="100000">
                                          <p:val>
                                            <p:strVal val="0-ppt_w/2"/>
                                          </p:val>
                                        </p:tav>
                                      </p:tavLst>
                                    </p:anim>
                                    <p:anim calcmode="lin" valueType="num">
                                      <p:cBhvr additive="base">
                                        <p:cTn id="106" dur="3000"/>
                                        <p:tgtEl>
                                          <p:spTgt spid="33"/>
                                        </p:tgtEl>
                                        <p:attrNameLst>
                                          <p:attrName>ppt_y</p:attrName>
                                        </p:attrNameLst>
                                      </p:cBhvr>
                                      <p:tavLst>
                                        <p:tav tm="0">
                                          <p:val>
                                            <p:strVal val="ppt_y"/>
                                          </p:val>
                                        </p:tav>
                                        <p:tav tm="100000">
                                          <p:val>
                                            <p:strVal val="ppt_y"/>
                                          </p:val>
                                        </p:tav>
                                      </p:tavLst>
                                    </p:anim>
                                    <p:set>
                                      <p:cBhvr>
                                        <p:cTn id="107" dur="1" fill="hold">
                                          <p:stCondLst>
                                            <p:cond delay="2999"/>
                                          </p:stCondLst>
                                        </p:cTn>
                                        <p:tgtEl>
                                          <p:spTgt spid="3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35"/>
                                        </p:tgtEl>
                                        <p:attrNameLst>
                                          <p:attrName>ppt_x</p:attrName>
                                        </p:attrNameLst>
                                      </p:cBhvr>
                                      <p:tavLst>
                                        <p:tav tm="0">
                                          <p:val>
                                            <p:strVal val="ppt_x"/>
                                          </p:val>
                                        </p:tav>
                                        <p:tav tm="100000">
                                          <p:val>
                                            <p:strVal val="0-ppt_w/2"/>
                                          </p:val>
                                        </p:tav>
                                      </p:tavLst>
                                    </p:anim>
                                    <p:anim calcmode="lin" valueType="num">
                                      <p:cBhvr additive="base">
                                        <p:cTn id="110" dur="3000"/>
                                        <p:tgtEl>
                                          <p:spTgt spid="35"/>
                                        </p:tgtEl>
                                        <p:attrNameLst>
                                          <p:attrName>ppt_y</p:attrName>
                                        </p:attrNameLst>
                                      </p:cBhvr>
                                      <p:tavLst>
                                        <p:tav tm="0">
                                          <p:val>
                                            <p:strVal val="ppt_y"/>
                                          </p:val>
                                        </p:tav>
                                        <p:tav tm="100000">
                                          <p:val>
                                            <p:strVal val="ppt_y"/>
                                          </p:val>
                                        </p:tav>
                                      </p:tavLst>
                                    </p:anim>
                                    <p:set>
                                      <p:cBhvr>
                                        <p:cTn id="111" dur="1" fill="hold">
                                          <p:stCondLst>
                                            <p:cond delay="2999"/>
                                          </p:stCondLst>
                                        </p:cTn>
                                        <p:tgtEl>
                                          <p:spTgt spid="35"/>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37"/>
                                        </p:tgtEl>
                                        <p:attrNameLst>
                                          <p:attrName>ppt_x</p:attrName>
                                        </p:attrNameLst>
                                      </p:cBhvr>
                                      <p:tavLst>
                                        <p:tav tm="0">
                                          <p:val>
                                            <p:strVal val="ppt_x"/>
                                          </p:val>
                                        </p:tav>
                                        <p:tav tm="100000">
                                          <p:val>
                                            <p:strVal val="0-ppt_w/2"/>
                                          </p:val>
                                        </p:tav>
                                      </p:tavLst>
                                    </p:anim>
                                    <p:anim calcmode="lin" valueType="num">
                                      <p:cBhvr additive="base">
                                        <p:cTn id="114" dur="3000"/>
                                        <p:tgtEl>
                                          <p:spTgt spid="37"/>
                                        </p:tgtEl>
                                        <p:attrNameLst>
                                          <p:attrName>ppt_y</p:attrName>
                                        </p:attrNameLst>
                                      </p:cBhvr>
                                      <p:tavLst>
                                        <p:tav tm="0">
                                          <p:val>
                                            <p:strVal val="ppt_y"/>
                                          </p:val>
                                        </p:tav>
                                        <p:tav tm="100000">
                                          <p:val>
                                            <p:strVal val="ppt_y"/>
                                          </p:val>
                                        </p:tav>
                                      </p:tavLst>
                                    </p:anim>
                                    <p:set>
                                      <p:cBhvr>
                                        <p:cTn id="115" dur="1" fill="hold">
                                          <p:stCondLst>
                                            <p:cond delay="2999"/>
                                          </p:stCondLst>
                                        </p:cTn>
                                        <p:tgtEl>
                                          <p:spTgt spid="37"/>
                                        </p:tgtEl>
                                        <p:attrNameLst>
                                          <p:attrName>style.visibility</p:attrName>
                                        </p:attrNameLst>
                                      </p:cBhvr>
                                      <p:to>
                                        <p:strVal val="hidden"/>
                                      </p:to>
                                    </p:set>
                                  </p:childTnLst>
                                </p:cTn>
                              </p:par>
                              <p:par>
                                <p:cTn id="116" presetID="8" presetClass="emph" presetSubtype="0" fill="hold" nodeType="withEffect">
                                  <p:stCondLst>
                                    <p:cond delay="0"/>
                                  </p:stCondLst>
                                  <p:childTnLst>
                                    <p:animRot by="-21600000">
                                      <p:cBhvr>
                                        <p:cTn id="117" dur="3000" fill="hold"/>
                                        <p:tgtEl>
                                          <p:spTgt spid="28"/>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1"/>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35"/>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37"/>
                                        </p:tgtEl>
                                        <p:attrNameLst>
                                          <p:attrName>r</p:attrName>
                                        </p:attrNameLst>
                                      </p:cBhvr>
                                    </p:animRot>
                                  </p:childTnLst>
                                </p:cTn>
                              </p:par>
                              <p:par>
                                <p:cTn id="126" presetID="23" presetClass="entr" presetSubtype="288"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3000" fill="hold"/>
                                        <p:tgtEl>
                                          <p:spTgt spid="3"/>
                                        </p:tgtEl>
                                        <p:attrNameLst>
                                          <p:attrName>ppt_w</p:attrName>
                                        </p:attrNameLst>
                                      </p:cBhvr>
                                      <p:tavLst>
                                        <p:tav tm="0">
                                          <p:val>
                                            <p:strVal val="4/3*#ppt_w"/>
                                          </p:val>
                                        </p:tav>
                                        <p:tav tm="100000">
                                          <p:val>
                                            <p:strVal val="#ppt_w"/>
                                          </p:val>
                                        </p:tav>
                                      </p:tavLst>
                                    </p:anim>
                                    <p:anim calcmode="lin" valueType="num">
                                      <p:cBhvr>
                                        <p:cTn id="129" dur="3000" fill="hold"/>
                                        <p:tgtEl>
                                          <p:spTgt spid="3"/>
                                        </p:tgtEl>
                                        <p:attrNameLst>
                                          <p:attrName>ppt_h</p:attrName>
                                        </p:attrNameLst>
                                      </p:cBhvr>
                                      <p:tavLst>
                                        <p:tav tm="0">
                                          <p:val>
                                            <p:strVal val="4/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barn(outVertical)">
                                      <p:cBhvr>
                                        <p:cTn id="132" dur="3000"/>
                                        <p:tgtEl>
                                          <p:spTgt spid="3"/>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3"/>
                                        </p:tgtEl>
                                        <p:attrNameLst>
                                          <p:attrName>style.visibility</p:attrName>
                                        </p:attrNameLst>
                                      </p:cBhvr>
                                      <p:to>
                                        <p:strVal val="visible"/>
                                      </p:to>
                                    </p:set>
                                    <p:animEffect transition="in" filter="fade">
                                      <p:cBhvr>
                                        <p:cTn id="136" dur="1000"/>
                                        <p:tgtEl>
                                          <p:spTgt spid="13"/>
                                        </p:tgtEl>
                                      </p:cBhvr>
                                    </p:animEffect>
                                    <p:anim calcmode="lin" valueType="num">
                                      <p:cBhvr>
                                        <p:cTn id="137" dur="1000" fill="hold"/>
                                        <p:tgtEl>
                                          <p:spTgt spid="13"/>
                                        </p:tgtEl>
                                        <p:attrNameLst>
                                          <p:attrName>ppt_x</p:attrName>
                                        </p:attrNameLst>
                                      </p:cBhvr>
                                      <p:tavLst>
                                        <p:tav tm="0">
                                          <p:val>
                                            <p:strVal val="#ppt_x-.1"/>
                                          </p:val>
                                        </p:tav>
                                        <p:tav tm="100000">
                                          <p:val>
                                            <p:strVal val="#ppt_x"/>
                                          </p:val>
                                        </p:tav>
                                      </p:tavLst>
                                    </p:anim>
                                    <p:anim calcmode="lin" valueType="num">
                                      <p:cBhvr>
                                        <p:cTn id="13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0789.jpg"/>
          <p:cNvPicPr>
            <a:picLocks noChangeAspect="1"/>
          </p:cNvPicPr>
          <p:nvPr/>
        </p:nvPicPr>
        <p:blipFill>
          <a:blip r:embed="rId2" cstate="print"/>
          <a:stretch>
            <a:fillRect/>
          </a:stretch>
        </p:blipFill>
        <p:spPr bwMode="auto">
          <a:xfrm>
            <a:off x="0" y="1"/>
            <a:ext cx="9143999" cy="5143499"/>
          </a:xfrm>
          <a:prstGeom prst="rect">
            <a:avLst/>
          </a:prstGeom>
          <a:noFill/>
          <a:ln w="9525">
            <a:noFill/>
            <a:miter lim="800000"/>
            <a:headEnd/>
            <a:tailEnd/>
          </a:ln>
        </p:spPr>
      </p:pic>
      <p:sp>
        <p:nvSpPr>
          <p:cNvPr id="5" name="4 Marco"/>
          <p:cNvSpPr/>
          <p:nvPr/>
        </p:nvSpPr>
        <p:spPr>
          <a:xfrm rot="2825862">
            <a:off x="444103" y="1143001"/>
            <a:ext cx="940594" cy="1333500"/>
          </a:xfrm>
          <a:prstGeom prst="frame">
            <a:avLst>
              <a:gd name="adj1" fmla="val 25928"/>
            </a:avLst>
          </a:prstGeom>
          <a:solidFill>
            <a:schemeClr val="accent3">
              <a:lumMod val="75000"/>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rot="2825862">
            <a:off x="2230041" y="1143001"/>
            <a:ext cx="940594" cy="1333500"/>
          </a:xfrm>
          <a:prstGeom prst="frame">
            <a:avLst>
              <a:gd name="adj1" fmla="val 25008"/>
            </a:avLst>
          </a:prstGeom>
          <a:solidFill>
            <a:schemeClr val="tx2">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rot="2825862">
            <a:off x="4015978" y="1143001"/>
            <a:ext cx="940594" cy="1333500"/>
          </a:xfrm>
          <a:prstGeom prst="frame">
            <a:avLst>
              <a:gd name="adj1" fmla="val 23949"/>
            </a:avLst>
          </a:prstGeom>
          <a:solidFill>
            <a:schemeClr val="accent3">
              <a:lumMod val="75000"/>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rot="2825862">
            <a:off x="5801916" y="1143001"/>
            <a:ext cx="940594" cy="1333500"/>
          </a:xfrm>
          <a:prstGeom prst="frame">
            <a:avLst>
              <a:gd name="adj1" fmla="val 22181"/>
            </a:avLst>
          </a:prstGeom>
          <a:solidFill>
            <a:schemeClr val="tx2">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rot="2825862">
            <a:off x="7587853" y="1143001"/>
            <a:ext cx="940594" cy="1333500"/>
          </a:xfrm>
          <a:prstGeom prst="frame">
            <a:avLst>
              <a:gd name="adj1" fmla="val 24020"/>
            </a:avLst>
          </a:prstGeom>
          <a:solidFill>
            <a:schemeClr val="accent3">
              <a:lumMod val="75000"/>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rot="2825862">
            <a:off x="444103" y="2643188"/>
            <a:ext cx="940594" cy="1333500"/>
          </a:xfrm>
          <a:prstGeom prst="frame">
            <a:avLst>
              <a:gd name="adj1" fmla="val 24089"/>
            </a:avLst>
          </a:prstGeom>
          <a:solidFill>
            <a:schemeClr val="tx2">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rot="2825862">
            <a:off x="2230041" y="2643188"/>
            <a:ext cx="940594" cy="1333500"/>
          </a:xfrm>
          <a:prstGeom prst="frame">
            <a:avLst>
              <a:gd name="adj1" fmla="val 24019"/>
            </a:avLst>
          </a:prstGeom>
          <a:solidFill>
            <a:schemeClr val="accent3">
              <a:lumMod val="50000"/>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Marco"/>
          <p:cNvSpPr/>
          <p:nvPr/>
        </p:nvSpPr>
        <p:spPr>
          <a:xfrm rot="2825862">
            <a:off x="4015978" y="2643188"/>
            <a:ext cx="940594" cy="1333500"/>
          </a:xfrm>
          <a:prstGeom prst="frame">
            <a:avLst>
              <a:gd name="adj1" fmla="val 25788"/>
            </a:avLst>
          </a:prstGeom>
          <a:solidFill>
            <a:schemeClr val="tx2">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arco"/>
          <p:cNvSpPr/>
          <p:nvPr/>
        </p:nvSpPr>
        <p:spPr>
          <a:xfrm rot="2825862">
            <a:off x="5801916" y="2643188"/>
            <a:ext cx="940594" cy="1333500"/>
          </a:xfrm>
          <a:prstGeom prst="frame">
            <a:avLst>
              <a:gd name="adj1" fmla="val 23949"/>
            </a:avLst>
          </a:prstGeom>
          <a:solidFill>
            <a:schemeClr val="accent3">
              <a:lumMod val="50000"/>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arco"/>
          <p:cNvSpPr/>
          <p:nvPr/>
        </p:nvSpPr>
        <p:spPr>
          <a:xfrm rot="2825862">
            <a:off x="7587853" y="2643188"/>
            <a:ext cx="940594" cy="1333500"/>
          </a:xfrm>
          <a:prstGeom prst="frame">
            <a:avLst>
              <a:gd name="adj1" fmla="val 22111"/>
            </a:avLst>
          </a:prstGeom>
          <a:solidFill>
            <a:schemeClr val="tx2">
              <a:alpha val="60000"/>
            </a:schemeClr>
          </a:solidFill>
          <a:ln w="3175">
            <a:noFill/>
            <a:prstDash val="sysDot"/>
          </a:ln>
          <a:scene3d>
            <a:camera prst="orthographicFront"/>
            <a:lightRig rig="threePt" dir="t"/>
          </a:scene3d>
          <a:sp3d>
            <a:bevelT w="2794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467544" y="4083918"/>
            <a:ext cx="8148384"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España también ha participado este año en la fiesta francesa desfilando </a:t>
            </a:r>
          </a:p>
          <a:p>
            <a:r>
              <a:rPr lang="es-ES" b="1" dirty="0" smtClean="0">
                <a:effectLst>
                  <a:glow rad="101600">
                    <a:schemeClr val="accent2">
                      <a:satMod val="175000"/>
                      <a:alpha val="40000"/>
                    </a:schemeClr>
                  </a:glow>
                  <a:outerShdw blurRad="38100" dist="38100" dir="2700000" algn="tl">
                    <a:srgbClr val="000000">
                      <a:alpha val="43137"/>
                    </a:srgbClr>
                  </a:outerShdw>
                </a:effectLst>
              </a:rPr>
              <a:t>por los Campos Elíseos. Es ya una costumbre que se viene realizando </a:t>
            </a:r>
          </a:p>
          <a:p>
            <a:r>
              <a:rPr lang="es-ES" b="1" dirty="0" smtClean="0">
                <a:effectLst>
                  <a:glow rad="101600">
                    <a:schemeClr val="accent2">
                      <a:satMod val="175000"/>
                      <a:alpha val="40000"/>
                    </a:schemeClr>
                  </a:glow>
                  <a:outerShdw blurRad="38100" dist="38100" dir="2700000" algn="tl">
                    <a:srgbClr val="000000">
                      <a:alpha val="43137"/>
                    </a:srgbClr>
                  </a:outerShdw>
                </a:effectLst>
              </a:rPr>
              <a:t>desde hace varios años entre </a:t>
            </a:r>
            <a:r>
              <a:rPr lang="es-ES" b="1" dirty="0" err="1" smtClean="0">
                <a:effectLst>
                  <a:glow rad="101600">
                    <a:schemeClr val="accent2">
                      <a:satMod val="175000"/>
                      <a:alpha val="40000"/>
                    </a:schemeClr>
                  </a:glow>
                  <a:outerShdw blurRad="38100" dist="38100" dir="2700000" algn="tl">
                    <a:srgbClr val="000000">
                      <a:alpha val="43137"/>
                    </a:srgbClr>
                  </a:outerShdw>
                </a:effectLst>
              </a:rPr>
              <a:t>paises</a:t>
            </a:r>
            <a:r>
              <a:rPr lang="es-ES" b="1" dirty="0" smtClean="0">
                <a:effectLst>
                  <a:glow rad="101600">
                    <a:schemeClr val="accent2">
                      <a:satMod val="175000"/>
                      <a:alpha val="40000"/>
                    </a:schemeClr>
                  </a:glow>
                  <a:outerShdw blurRad="38100" dist="38100" dir="2700000" algn="tl">
                    <a:srgbClr val="000000">
                      <a:alpha val="43137"/>
                    </a:srgbClr>
                  </a:outerShdw>
                </a:effectLst>
              </a:rPr>
              <a:t> aliados.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0-#ppt_w/2"/>
                                          </p:val>
                                        </p:tav>
                                        <p:tav tm="100000">
                                          <p:val>
                                            <p:strVal val="#ppt_x"/>
                                          </p:val>
                                        </p:tav>
                                      </p:tavLst>
                                    </p:anim>
                                    <p:anim calcmode="lin" valueType="num">
                                      <p:cBhvr additive="base">
                                        <p:cTn id="32" dur="30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0-#ppt_w/2"/>
                                          </p:val>
                                        </p:tav>
                                        <p:tav tm="100000">
                                          <p:val>
                                            <p:strVal val="#ppt_x"/>
                                          </p:val>
                                        </p:tav>
                                      </p:tavLst>
                                    </p:anim>
                                    <p:anim calcmode="lin" valueType="num">
                                      <p:cBhvr additive="base">
                                        <p:cTn id="40" dur="3000" fill="hold"/>
                                        <p:tgtEl>
                                          <p:spTgt spid="2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3000" fill="hold"/>
                                        <p:tgtEl>
                                          <p:spTgt spid="24"/>
                                        </p:tgtEl>
                                        <p:attrNameLst>
                                          <p:attrName>ppt_x</p:attrName>
                                        </p:attrNameLst>
                                      </p:cBhvr>
                                      <p:tavLst>
                                        <p:tav tm="0">
                                          <p:val>
                                            <p:strVal val="0-#ppt_w/2"/>
                                          </p:val>
                                        </p:tav>
                                        <p:tav tm="100000">
                                          <p:val>
                                            <p:strVal val="#ppt_x"/>
                                          </p:val>
                                        </p:tav>
                                      </p:tavLst>
                                    </p:anim>
                                    <p:anim calcmode="lin" valueType="num">
                                      <p:cBhvr additive="base">
                                        <p:cTn id="44" dur="30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xit" presetSubtype="4" fill="hold" nodeType="after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ppt_x"/>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ppt_x"/>
                                          </p:val>
                                        </p:tav>
                                      </p:tavLst>
                                    </p:anim>
                                    <p:anim calcmode="lin" valueType="num">
                                      <p:cBhvr additive="base">
                                        <p:cTn id="52" dur="3000"/>
                                        <p:tgtEl>
                                          <p:spTgt spid="8"/>
                                        </p:tgtEl>
                                        <p:attrNameLst>
                                          <p:attrName>ppt_y</p:attrName>
                                        </p:attrNameLst>
                                      </p:cBhvr>
                                      <p:tavLst>
                                        <p:tav tm="0">
                                          <p:val>
                                            <p:strVal val="ppt_y"/>
                                          </p:val>
                                        </p:tav>
                                        <p:tav tm="100000">
                                          <p:val>
                                            <p:strVal val="1+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4" fill="hold" nodeType="withEffect">
                                  <p:stCondLst>
                                    <p:cond delay="0"/>
                                  </p:stCondLst>
                                  <p:childTnLst>
                                    <p:anim calcmode="lin" valueType="num">
                                      <p:cBhvr additive="base">
                                        <p:cTn id="55" dur="3000"/>
                                        <p:tgtEl>
                                          <p:spTgt spid="10"/>
                                        </p:tgtEl>
                                        <p:attrNameLst>
                                          <p:attrName>ppt_x</p:attrName>
                                        </p:attrNameLst>
                                      </p:cBhvr>
                                      <p:tavLst>
                                        <p:tav tm="0">
                                          <p:val>
                                            <p:strVal val="ppt_x"/>
                                          </p:val>
                                        </p:tav>
                                        <p:tav tm="100000">
                                          <p:val>
                                            <p:strVal val="ppt_x"/>
                                          </p:val>
                                        </p:tav>
                                      </p:tavLst>
                                    </p:anim>
                                    <p:anim calcmode="lin" valueType="num">
                                      <p:cBhvr additive="base">
                                        <p:cTn id="56" dur="3000"/>
                                        <p:tgtEl>
                                          <p:spTgt spid="10"/>
                                        </p:tgtEl>
                                        <p:attrNameLst>
                                          <p:attrName>ppt_y</p:attrName>
                                        </p:attrNameLst>
                                      </p:cBhvr>
                                      <p:tavLst>
                                        <p:tav tm="0">
                                          <p:val>
                                            <p:strVal val="ppt_y"/>
                                          </p:val>
                                        </p:tav>
                                        <p:tav tm="100000">
                                          <p:val>
                                            <p:strVal val="1+ppt_h/2"/>
                                          </p:val>
                                        </p:tav>
                                      </p:tavLst>
                                    </p:anim>
                                    <p:set>
                                      <p:cBhvr>
                                        <p:cTn id="57" dur="1" fill="hold">
                                          <p:stCondLst>
                                            <p:cond delay="2999"/>
                                          </p:stCondLst>
                                        </p:cTn>
                                        <p:tgtEl>
                                          <p:spTgt spid="10"/>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12"/>
                                        </p:tgtEl>
                                        <p:attrNameLst>
                                          <p:attrName>ppt_x</p:attrName>
                                        </p:attrNameLst>
                                      </p:cBhvr>
                                      <p:tavLst>
                                        <p:tav tm="0">
                                          <p:val>
                                            <p:strVal val="ppt_x"/>
                                          </p:val>
                                        </p:tav>
                                        <p:tav tm="100000">
                                          <p:val>
                                            <p:strVal val="ppt_x"/>
                                          </p:val>
                                        </p:tav>
                                      </p:tavLst>
                                    </p:anim>
                                    <p:anim calcmode="lin" valueType="num">
                                      <p:cBhvr additive="base">
                                        <p:cTn id="60" dur="3000"/>
                                        <p:tgtEl>
                                          <p:spTgt spid="12"/>
                                        </p:tgtEl>
                                        <p:attrNameLst>
                                          <p:attrName>ppt_y</p:attrName>
                                        </p:attrNameLst>
                                      </p:cBhvr>
                                      <p:tavLst>
                                        <p:tav tm="0">
                                          <p:val>
                                            <p:strVal val="ppt_y"/>
                                          </p:val>
                                        </p:tav>
                                        <p:tav tm="100000">
                                          <p:val>
                                            <p:strVal val="1+ppt_h/2"/>
                                          </p:val>
                                        </p:tav>
                                      </p:tavLst>
                                    </p:anim>
                                    <p:set>
                                      <p:cBhvr>
                                        <p:cTn id="61" dur="1" fill="hold">
                                          <p:stCondLst>
                                            <p:cond delay="2999"/>
                                          </p:stCondLst>
                                        </p:cTn>
                                        <p:tgtEl>
                                          <p:spTgt spid="12"/>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14"/>
                                        </p:tgtEl>
                                        <p:attrNameLst>
                                          <p:attrName>ppt_x</p:attrName>
                                        </p:attrNameLst>
                                      </p:cBhvr>
                                      <p:tavLst>
                                        <p:tav tm="0">
                                          <p:val>
                                            <p:strVal val="ppt_x"/>
                                          </p:val>
                                        </p:tav>
                                        <p:tav tm="100000">
                                          <p:val>
                                            <p:strVal val="ppt_x"/>
                                          </p:val>
                                        </p:tav>
                                      </p:tavLst>
                                    </p:anim>
                                    <p:anim calcmode="lin" valueType="num">
                                      <p:cBhvr additive="base">
                                        <p:cTn id="64" dur="3000"/>
                                        <p:tgtEl>
                                          <p:spTgt spid="14"/>
                                        </p:tgtEl>
                                        <p:attrNameLst>
                                          <p:attrName>ppt_y</p:attrName>
                                        </p:attrNameLst>
                                      </p:cBhvr>
                                      <p:tavLst>
                                        <p:tav tm="0">
                                          <p:val>
                                            <p:strVal val="ppt_y"/>
                                          </p:val>
                                        </p:tav>
                                        <p:tav tm="100000">
                                          <p:val>
                                            <p:strVal val="1+ppt_h/2"/>
                                          </p:val>
                                        </p:tav>
                                      </p:tavLst>
                                    </p:anim>
                                    <p:set>
                                      <p:cBhvr>
                                        <p:cTn id="65" dur="1" fill="hold">
                                          <p:stCondLst>
                                            <p:cond delay="2999"/>
                                          </p:stCondLst>
                                        </p:cTn>
                                        <p:tgtEl>
                                          <p:spTgt spid="14"/>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8"/>
                                        </p:tgtEl>
                                        <p:attrNameLst>
                                          <p:attrName>ppt_x</p:attrName>
                                        </p:attrNameLst>
                                      </p:cBhvr>
                                      <p:tavLst>
                                        <p:tav tm="0">
                                          <p:val>
                                            <p:strVal val="ppt_x"/>
                                          </p:val>
                                        </p:tav>
                                        <p:tav tm="100000">
                                          <p:val>
                                            <p:strVal val="ppt_x"/>
                                          </p:val>
                                        </p:tav>
                                      </p:tavLst>
                                    </p:anim>
                                    <p:anim calcmode="lin" valueType="num">
                                      <p:cBhvr additive="base">
                                        <p:cTn id="72" dur="3000"/>
                                        <p:tgtEl>
                                          <p:spTgt spid="18"/>
                                        </p:tgtEl>
                                        <p:attrNameLst>
                                          <p:attrName>ppt_y</p:attrName>
                                        </p:attrNameLst>
                                      </p:cBhvr>
                                      <p:tavLst>
                                        <p:tav tm="0">
                                          <p:val>
                                            <p:strVal val="ppt_y"/>
                                          </p:val>
                                        </p:tav>
                                        <p:tav tm="100000">
                                          <p:val>
                                            <p:strVal val="0-ppt_h/2"/>
                                          </p:val>
                                        </p:tav>
                                      </p:tavLst>
                                    </p:anim>
                                    <p:set>
                                      <p:cBhvr>
                                        <p:cTn id="73" dur="1" fill="hold">
                                          <p:stCondLst>
                                            <p:cond delay="2999"/>
                                          </p:stCondLst>
                                        </p:cTn>
                                        <p:tgtEl>
                                          <p:spTgt spid="18"/>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ppt_x"/>
                                          </p:val>
                                        </p:tav>
                                      </p:tavLst>
                                    </p:anim>
                                    <p:anim calcmode="lin" valueType="num">
                                      <p:cBhvr additive="base">
                                        <p:cTn id="76" dur="3000"/>
                                        <p:tgtEl>
                                          <p:spTgt spid="20"/>
                                        </p:tgtEl>
                                        <p:attrNameLst>
                                          <p:attrName>ppt_y</p:attrName>
                                        </p:attrNameLst>
                                      </p:cBhvr>
                                      <p:tavLst>
                                        <p:tav tm="0">
                                          <p:val>
                                            <p:strVal val="ppt_y"/>
                                          </p:val>
                                        </p:tav>
                                        <p:tav tm="100000">
                                          <p:val>
                                            <p:strVal val="0-ppt_h/2"/>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22"/>
                                        </p:tgtEl>
                                        <p:attrNameLst>
                                          <p:attrName>ppt_x</p:attrName>
                                        </p:attrNameLst>
                                      </p:cBhvr>
                                      <p:tavLst>
                                        <p:tav tm="0">
                                          <p:val>
                                            <p:strVal val="ppt_x"/>
                                          </p:val>
                                        </p:tav>
                                        <p:tav tm="100000">
                                          <p:val>
                                            <p:strVal val="ppt_x"/>
                                          </p:val>
                                        </p:tav>
                                      </p:tavLst>
                                    </p:anim>
                                    <p:anim calcmode="lin" valueType="num">
                                      <p:cBhvr additive="base">
                                        <p:cTn id="80" dur="3000"/>
                                        <p:tgtEl>
                                          <p:spTgt spid="22"/>
                                        </p:tgtEl>
                                        <p:attrNameLst>
                                          <p:attrName>ppt_y</p:attrName>
                                        </p:attrNameLst>
                                      </p:cBhvr>
                                      <p:tavLst>
                                        <p:tav tm="0">
                                          <p:val>
                                            <p:strVal val="ppt_y"/>
                                          </p:val>
                                        </p:tav>
                                        <p:tav tm="100000">
                                          <p:val>
                                            <p:strVal val="0-ppt_h/2"/>
                                          </p:val>
                                        </p:tav>
                                      </p:tavLst>
                                    </p:anim>
                                    <p:set>
                                      <p:cBhvr>
                                        <p:cTn id="81" dur="1" fill="hold">
                                          <p:stCondLst>
                                            <p:cond delay="2999"/>
                                          </p:stCondLst>
                                        </p:cTn>
                                        <p:tgtEl>
                                          <p:spTgt spid="22"/>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ppt_x"/>
                                          </p:val>
                                        </p:tav>
                                      </p:tavLst>
                                    </p:anim>
                                    <p:anim calcmode="lin" valueType="num">
                                      <p:cBhvr additive="base">
                                        <p:cTn id="84" dur="3000"/>
                                        <p:tgtEl>
                                          <p:spTgt spid="24"/>
                                        </p:tgtEl>
                                        <p:attrNameLst>
                                          <p:attrName>ppt_y</p:attrName>
                                        </p:attrNameLst>
                                      </p:cBhvr>
                                      <p:tavLst>
                                        <p:tav tm="0">
                                          <p:val>
                                            <p:strVal val="ppt_y"/>
                                          </p:val>
                                        </p:tav>
                                        <p:tav tm="100000">
                                          <p:val>
                                            <p:strVal val="0-ppt_h/2"/>
                                          </p:val>
                                        </p:tav>
                                      </p:tavLst>
                                    </p:anim>
                                    <p:set>
                                      <p:cBhvr>
                                        <p:cTn id="85" dur="1" fill="hold">
                                          <p:stCondLst>
                                            <p:cond delay="2999"/>
                                          </p:stCondLst>
                                        </p:cTn>
                                        <p:tgtEl>
                                          <p:spTgt spid="24"/>
                                        </p:tgtEl>
                                        <p:attrNameLst>
                                          <p:attrName>style.visibility</p:attrName>
                                        </p:attrNameLst>
                                      </p:cBhvr>
                                      <p:to>
                                        <p:strVal val="hidden"/>
                                      </p:to>
                                    </p:set>
                                  </p:childTnLst>
                                </p:cTn>
                              </p:par>
                              <p:par>
                                <p:cTn id="86" presetID="19" presetClass="exit" presetSubtype="5" fill="hold" nodeType="withEffect">
                                  <p:stCondLst>
                                    <p:cond delay="0"/>
                                  </p:stCondLst>
                                  <p:childTnLst>
                                    <p:anim calcmode="lin" valueType="num">
                                      <p:cBhvr>
                                        <p:cTn id="87" dur="3000"/>
                                        <p:tgtEl>
                                          <p:spTgt spid="16"/>
                                        </p:tgtEl>
                                        <p:attrNameLst>
                                          <p:attrName>ppt_w</p:attrName>
                                        </p:attrNameLst>
                                      </p:cBhvr>
                                      <p:tavLst>
                                        <p:tav tm="0">
                                          <p:val>
                                            <p:strVal val="ppt_w"/>
                                          </p:val>
                                        </p:tav>
                                        <p:tav tm="100000">
                                          <p:val>
                                            <p:strVal val="ppt_w"/>
                                          </p:val>
                                        </p:tav>
                                      </p:tavLst>
                                    </p:anim>
                                    <p:anim calcmode="lin" valueType="num">
                                      <p:cBhvr>
                                        <p:cTn id="8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16"/>
                                        </p:tgtEl>
                                        <p:attrNameLst>
                                          <p:attrName>style.visibility</p:attrName>
                                        </p:attrNameLst>
                                      </p:cBhvr>
                                      <p:to>
                                        <p:strVal val="hidden"/>
                                      </p:to>
                                    </p:set>
                                  </p:childTnLst>
                                </p:cTn>
                              </p:par>
                              <p:par>
                                <p:cTn id="90" presetID="19" presetClass="exit" presetSubtype="5" fill="hold" nodeType="withEffect">
                                  <p:stCondLst>
                                    <p:cond delay="0"/>
                                  </p:stCondLst>
                                  <p:childTnLst>
                                    <p:anim calcmode="lin" valueType="num">
                                      <p:cBhvr>
                                        <p:cTn id="91" dur="3000"/>
                                        <p:tgtEl>
                                          <p:spTgt spid="18"/>
                                        </p:tgtEl>
                                        <p:attrNameLst>
                                          <p:attrName>ppt_w</p:attrName>
                                        </p:attrNameLst>
                                      </p:cBhvr>
                                      <p:tavLst>
                                        <p:tav tm="0">
                                          <p:val>
                                            <p:strVal val="ppt_w"/>
                                          </p:val>
                                        </p:tav>
                                        <p:tav tm="100000">
                                          <p:val>
                                            <p:strVal val="ppt_w"/>
                                          </p:val>
                                        </p:tav>
                                      </p:tavLst>
                                    </p:anim>
                                    <p:anim calcmode="lin" valueType="num">
                                      <p:cBhvr>
                                        <p:cTn id="92"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18"/>
                                        </p:tgtEl>
                                        <p:attrNameLst>
                                          <p:attrName>style.visibility</p:attrName>
                                        </p:attrNameLst>
                                      </p:cBhvr>
                                      <p:to>
                                        <p:strVal val="hidden"/>
                                      </p:to>
                                    </p:set>
                                  </p:childTnLst>
                                </p:cTn>
                              </p:par>
                              <p:par>
                                <p:cTn id="94" presetID="19" presetClass="exit" presetSubtype="5" fill="hold" nodeType="withEffect">
                                  <p:stCondLst>
                                    <p:cond delay="0"/>
                                  </p:stCondLst>
                                  <p:childTnLst>
                                    <p:anim calcmode="lin" valueType="num">
                                      <p:cBhvr>
                                        <p:cTn id="95" dur="3000"/>
                                        <p:tgtEl>
                                          <p:spTgt spid="20"/>
                                        </p:tgtEl>
                                        <p:attrNameLst>
                                          <p:attrName>ppt_w</p:attrName>
                                        </p:attrNameLst>
                                      </p:cBhvr>
                                      <p:tavLst>
                                        <p:tav tm="0">
                                          <p:val>
                                            <p:strVal val="ppt_w"/>
                                          </p:val>
                                        </p:tav>
                                        <p:tav tm="100000">
                                          <p:val>
                                            <p:strVal val="ppt_w"/>
                                          </p:val>
                                        </p:tav>
                                      </p:tavLst>
                                    </p:anim>
                                    <p:anim calcmode="lin" valueType="num">
                                      <p:cBhvr>
                                        <p:cTn id="9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20"/>
                                        </p:tgtEl>
                                        <p:attrNameLst>
                                          <p:attrName>style.visibility</p:attrName>
                                        </p:attrNameLst>
                                      </p:cBhvr>
                                      <p:to>
                                        <p:strVal val="hidden"/>
                                      </p:to>
                                    </p:set>
                                  </p:childTnLst>
                                </p:cTn>
                              </p:par>
                              <p:par>
                                <p:cTn id="98" presetID="19" presetClass="exit" presetSubtype="5" fill="hold" nodeType="withEffect">
                                  <p:stCondLst>
                                    <p:cond delay="0"/>
                                  </p:stCondLst>
                                  <p:childTnLst>
                                    <p:anim calcmode="lin" valueType="num">
                                      <p:cBhvr>
                                        <p:cTn id="99" dur="3000"/>
                                        <p:tgtEl>
                                          <p:spTgt spid="22"/>
                                        </p:tgtEl>
                                        <p:attrNameLst>
                                          <p:attrName>ppt_w</p:attrName>
                                        </p:attrNameLst>
                                      </p:cBhvr>
                                      <p:tavLst>
                                        <p:tav tm="0">
                                          <p:val>
                                            <p:strVal val="ppt_w"/>
                                          </p:val>
                                        </p:tav>
                                        <p:tav tm="100000">
                                          <p:val>
                                            <p:strVal val="ppt_w"/>
                                          </p:val>
                                        </p:tav>
                                      </p:tavLst>
                                    </p:anim>
                                    <p:anim calcmode="lin" valueType="num">
                                      <p:cBhvr>
                                        <p:cTn id="100"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1" dur="1" fill="hold">
                                          <p:stCondLst>
                                            <p:cond delay="2999"/>
                                          </p:stCondLst>
                                        </p:cTn>
                                        <p:tgtEl>
                                          <p:spTgt spid="22"/>
                                        </p:tgtEl>
                                        <p:attrNameLst>
                                          <p:attrName>style.visibility</p:attrName>
                                        </p:attrNameLst>
                                      </p:cBhvr>
                                      <p:to>
                                        <p:strVal val="hidden"/>
                                      </p:to>
                                    </p:set>
                                  </p:childTnLst>
                                </p:cTn>
                              </p:par>
                              <p:par>
                                <p:cTn id="102" presetID="19" presetClass="exit" presetSubtype="5" fill="hold" nodeType="withEffect">
                                  <p:stCondLst>
                                    <p:cond delay="0"/>
                                  </p:stCondLst>
                                  <p:childTnLst>
                                    <p:anim calcmode="lin" valueType="num">
                                      <p:cBhvr>
                                        <p:cTn id="103" dur="3000"/>
                                        <p:tgtEl>
                                          <p:spTgt spid="24"/>
                                        </p:tgtEl>
                                        <p:attrNameLst>
                                          <p:attrName>ppt_w</p:attrName>
                                        </p:attrNameLst>
                                      </p:cBhvr>
                                      <p:tavLst>
                                        <p:tav tm="0">
                                          <p:val>
                                            <p:strVal val="ppt_w"/>
                                          </p:val>
                                        </p:tav>
                                        <p:tav tm="100000">
                                          <p:val>
                                            <p:strVal val="ppt_w"/>
                                          </p:val>
                                        </p:tav>
                                      </p:tavLst>
                                    </p:anim>
                                    <p:anim calcmode="lin" valueType="num">
                                      <p:cBhvr>
                                        <p:cTn id="10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5" dur="1" fill="hold">
                                          <p:stCondLst>
                                            <p:cond delay="2999"/>
                                          </p:stCondLst>
                                        </p:cTn>
                                        <p:tgtEl>
                                          <p:spTgt spid="24"/>
                                        </p:tgtEl>
                                        <p:attrNameLst>
                                          <p:attrName>style.visibility</p:attrName>
                                        </p:attrNameLst>
                                      </p:cBhvr>
                                      <p:to>
                                        <p:strVal val="hidden"/>
                                      </p:to>
                                    </p:set>
                                  </p:childTnLst>
                                </p:cTn>
                              </p:par>
                              <p:par>
                                <p:cTn id="106" presetID="19" presetClass="exit" presetSubtype="5" fill="hold" nodeType="withEffect">
                                  <p:stCondLst>
                                    <p:cond delay="0"/>
                                  </p:stCondLst>
                                  <p:childTnLst>
                                    <p:anim calcmode="lin" valueType="num">
                                      <p:cBhvr>
                                        <p:cTn id="107" dur="3000"/>
                                        <p:tgtEl>
                                          <p:spTgt spid="5"/>
                                        </p:tgtEl>
                                        <p:attrNameLst>
                                          <p:attrName>ppt_w</p:attrName>
                                        </p:attrNameLst>
                                      </p:cBhvr>
                                      <p:tavLst>
                                        <p:tav tm="0">
                                          <p:val>
                                            <p:strVal val="ppt_w"/>
                                          </p:val>
                                        </p:tav>
                                        <p:tav tm="100000">
                                          <p:val>
                                            <p:strVal val="ppt_w"/>
                                          </p:val>
                                        </p:tav>
                                      </p:tavLst>
                                    </p:anim>
                                    <p:anim calcmode="lin" valueType="num">
                                      <p:cBhvr>
                                        <p:cTn id="10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9" dur="1" fill="hold">
                                          <p:stCondLst>
                                            <p:cond delay="2999"/>
                                          </p:stCondLst>
                                        </p:cTn>
                                        <p:tgtEl>
                                          <p:spTgt spid="5"/>
                                        </p:tgtEl>
                                        <p:attrNameLst>
                                          <p:attrName>style.visibility</p:attrName>
                                        </p:attrNameLst>
                                      </p:cBhvr>
                                      <p:to>
                                        <p:strVal val="hidden"/>
                                      </p:to>
                                    </p:set>
                                  </p:childTnLst>
                                </p:cTn>
                              </p:par>
                              <p:par>
                                <p:cTn id="110" presetID="19" presetClass="exit" presetSubtype="5" fill="hold" nodeType="withEffect">
                                  <p:stCondLst>
                                    <p:cond delay="0"/>
                                  </p:stCondLst>
                                  <p:childTnLst>
                                    <p:anim calcmode="lin" valueType="num">
                                      <p:cBhvr>
                                        <p:cTn id="111" dur="3000"/>
                                        <p:tgtEl>
                                          <p:spTgt spid="8"/>
                                        </p:tgtEl>
                                        <p:attrNameLst>
                                          <p:attrName>ppt_w</p:attrName>
                                        </p:attrNameLst>
                                      </p:cBhvr>
                                      <p:tavLst>
                                        <p:tav tm="0">
                                          <p:val>
                                            <p:strVal val="ppt_w"/>
                                          </p:val>
                                        </p:tav>
                                        <p:tav tm="100000">
                                          <p:val>
                                            <p:strVal val="ppt_w"/>
                                          </p:val>
                                        </p:tav>
                                      </p:tavLst>
                                    </p:anim>
                                    <p:anim calcmode="lin" valueType="num">
                                      <p:cBhvr>
                                        <p:cTn id="1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3" dur="1" fill="hold">
                                          <p:stCondLst>
                                            <p:cond delay="2999"/>
                                          </p:stCondLst>
                                        </p:cTn>
                                        <p:tgtEl>
                                          <p:spTgt spid="8"/>
                                        </p:tgtEl>
                                        <p:attrNameLst>
                                          <p:attrName>style.visibility</p:attrName>
                                        </p:attrNameLst>
                                      </p:cBhvr>
                                      <p:to>
                                        <p:strVal val="hidden"/>
                                      </p:to>
                                    </p:set>
                                  </p:childTnLst>
                                </p:cTn>
                              </p:par>
                              <p:par>
                                <p:cTn id="114" presetID="19" presetClass="exit" presetSubtype="5"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strVal val="ppt_w"/>
                                          </p:val>
                                        </p:tav>
                                      </p:tavLst>
                                    </p:anim>
                                    <p:anim calcmode="lin" valueType="num">
                                      <p:cBhvr>
                                        <p:cTn id="11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7" dur="1" fill="hold">
                                          <p:stCondLst>
                                            <p:cond delay="2999"/>
                                          </p:stCondLst>
                                        </p:cTn>
                                        <p:tgtEl>
                                          <p:spTgt spid="10"/>
                                        </p:tgtEl>
                                        <p:attrNameLst>
                                          <p:attrName>style.visibility</p:attrName>
                                        </p:attrNameLst>
                                      </p:cBhvr>
                                      <p:to>
                                        <p:strVal val="hidden"/>
                                      </p:to>
                                    </p:set>
                                  </p:childTnLst>
                                </p:cTn>
                              </p:par>
                              <p:par>
                                <p:cTn id="118" presetID="19" presetClass="exit" presetSubtype="5" fill="hold" nodeType="withEffect">
                                  <p:stCondLst>
                                    <p:cond delay="0"/>
                                  </p:stCondLst>
                                  <p:childTnLst>
                                    <p:anim calcmode="lin" valueType="num">
                                      <p:cBhvr>
                                        <p:cTn id="119" dur="3000"/>
                                        <p:tgtEl>
                                          <p:spTgt spid="12"/>
                                        </p:tgtEl>
                                        <p:attrNameLst>
                                          <p:attrName>ppt_w</p:attrName>
                                        </p:attrNameLst>
                                      </p:cBhvr>
                                      <p:tavLst>
                                        <p:tav tm="0">
                                          <p:val>
                                            <p:strVal val="ppt_w"/>
                                          </p:val>
                                        </p:tav>
                                        <p:tav tm="100000">
                                          <p:val>
                                            <p:strVal val="ppt_w"/>
                                          </p:val>
                                        </p:tav>
                                      </p:tavLst>
                                    </p:anim>
                                    <p:anim calcmode="lin" valueType="num">
                                      <p:cBhvr>
                                        <p:cTn id="1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12"/>
                                        </p:tgtEl>
                                        <p:attrNameLst>
                                          <p:attrName>style.visibility</p:attrName>
                                        </p:attrNameLst>
                                      </p:cBhvr>
                                      <p:to>
                                        <p:strVal val="hidden"/>
                                      </p:to>
                                    </p:set>
                                  </p:childTnLst>
                                </p:cTn>
                              </p:par>
                              <p:par>
                                <p:cTn id="122" presetID="19" presetClass="exit" presetSubtype="5" fill="hold" nodeType="withEffect">
                                  <p:stCondLst>
                                    <p:cond delay="0"/>
                                  </p:stCondLst>
                                  <p:childTnLst>
                                    <p:anim calcmode="lin" valueType="num">
                                      <p:cBhvr>
                                        <p:cTn id="123" dur="3000"/>
                                        <p:tgtEl>
                                          <p:spTgt spid="14"/>
                                        </p:tgtEl>
                                        <p:attrNameLst>
                                          <p:attrName>ppt_w</p:attrName>
                                        </p:attrNameLst>
                                      </p:cBhvr>
                                      <p:tavLst>
                                        <p:tav tm="0">
                                          <p:val>
                                            <p:strVal val="ppt_w"/>
                                          </p:val>
                                        </p:tav>
                                        <p:tav tm="100000">
                                          <p:val>
                                            <p:strVal val="ppt_w"/>
                                          </p:val>
                                        </p:tav>
                                      </p:tavLst>
                                    </p:anim>
                                    <p:anim calcmode="lin" valueType="num">
                                      <p:cBhvr>
                                        <p:cTn id="12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14"/>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3"/>
                                        </p:tgtEl>
                                        <p:attrNameLst>
                                          <p:attrName>style.visibility</p:attrName>
                                        </p:attrNameLst>
                                      </p:cBhvr>
                                      <p:to>
                                        <p:strVal val="visible"/>
                                      </p:to>
                                    </p:set>
                                    <p:animEffect transition="in" filter="fade">
                                      <p:cBhvr>
                                        <p:cTn id="136" dur="1000"/>
                                        <p:tgtEl>
                                          <p:spTgt spid="13"/>
                                        </p:tgtEl>
                                      </p:cBhvr>
                                    </p:animEffect>
                                    <p:anim calcmode="lin" valueType="num">
                                      <p:cBhvr>
                                        <p:cTn id="137" dur="1000" fill="hold"/>
                                        <p:tgtEl>
                                          <p:spTgt spid="13"/>
                                        </p:tgtEl>
                                        <p:attrNameLst>
                                          <p:attrName>ppt_x</p:attrName>
                                        </p:attrNameLst>
                                      </p:cBhvr>
                                      <p:tavLst>
                                        <p:tav tm="0">
                                          <p:val>
                                            <p:strVal val="#ppt_x-.1"/>
                                          </p:val>
                                        </p:tav>
                                        <p:tav tm="100000">
                                          <p:val>
                                            <p:strVal val="#ppt_x"/>
                                          </p:val>
                                        </p:tav>
                                      </p:tavLst>
                                    </p:anim>
                                    <p:anim calcmode="lin" valueType="num">
                                      <p:cBhvr>
                                        <p:cTn id="13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31540"/>
            <a:ext cx="9144000" cy="5175039"/>
          </a:xfrm>
          <a:prstGeom prst="rect">
            <a:avLst/>
          </a:prstGeom>
          <a:noFill/>
          <a:ln w="9525">
            <a:noFill/>
            <a:miter lim="800000"/>
            <a:headEnd/>
            <a:tailEnd/>
          </a:ln>
        </p:spPr>
      </p:pic>
      <p:sp>
        <p:nvSpPr>
          <p:cNvPr id="10" name="9 Triángulo isósceles"/>
          <p:cNvSpPr/>
          <p:nvPr/>
        </p:nvSpPr>
        <p:spPr>
          <a:xfrm>
            <a:off x="4500562" y="857238"/>
            <a:ext cx="714380" cy="2938648"/>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5929322" y="857238"/>
            <a:ext cx="714380" cy="3010656"/>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5143504" y="857238"/>
            <a:ext cx="785818" cy="3010656"/>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6643702" y="857238"/>
            <a:ext cx="714380" cy="3010656"/>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8072462" y="857238"/>
            <a:ext cx="714380" cy="3010656"/>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7286644" y="857238"/>
            <a:ext cx="785818" cy="3010656"/>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214282" y="857238"/>
            <a:ext cx="714380" cy="2938648"/>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1643042" y="857238"/>
            <a:ext cx="714380" cy="2866640"/>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857224" y="857238"/>
            <a:ext cx="785818" cy="2866640"/>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2357422" y="857238"/>
            <a:ext cx="714380" cy="2938648"/>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3786182" y="857238"/>
            <a:ext cx="714380" cy="2866640"/>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3000364" y="857238"/>
            <a:ext cx="785818" cy="2866640"/>
          </a:xfrm>
          <a:prstGeom prst="triangle">
            <a:avLst/>
          </a:prstGeom>
          <a:gradFill flip="none" rotWithShape="1">
            <a:gsLst>
              <a:gs pos="100000">
                <a:schemeClr val="accent1">
                  <a:tint val="66000"/>
                  <a:satMod val="160000"/>
                  <a:alpha val="10000"/>
                </a:schemeClr>
              </a:gs>
              <a:gs pos="50000">
                <a:schemeClr val="accent1">
                  <a:tint val="44500"/>
                  <a:satMod val="160000"/>
                </a:schemeClr>
              </a:gs>
              <a:gs pos="100000">
                <a:schemeClr val="accent1">
                  <a:tint val="23500"/>
                  <a:satMod val="16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CuadroTexto"/>
          <p:cNvSpPr txBox="1"/>
          <p:nvPr/>
        </p:nvSpPr>
        <p:spPr>
          <a:xfrm>
            <a:off x="395536" y="4371950"/>
            <a:ext cx="8353633" cy="646331"/>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vemos ahora es una compañía de guardias jóvenes de Valdemoro, </a:t>
            </a:r>
          </a:p>
          <a:p>
            <a:r>
              <a:rPr lang="es-ES" b="1" dirty="0" smtClean="0">
                <a:effectLst>
                  <a:glow rad="101600">
                    <a:schemeClr val="accent2">
                      <a:satMod val="175000"/>
                      <a:alpha val="40000"/>
                    </a:schemeClr>
                  </a:glow>
                  <a:outerShdw blurRad="38100" dist="38100" dir="2700000" algn="tl">
                    <a:srgbClr val="000000">
                      <a:alpha val="43137"/>
                    </a:srgbClr>
                  </a:outerShdw>
                </a:effectLst>
              </a:rPr>
              <a:t>visten con el uniforme de época del nacimiento de la Guardia Civil en 1844.</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erris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Vertic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24"/>
                                        </p:tgtEl>
                                        <p:attrNameLst>
                                          <p:attrName>style.visibility</p:attrName>
                                        </p:attrNameLst>
                                      </p:cBhvr>
                                      <p:to>
                                        <p:strVal val="visible"/>
                                      </p:to>
                                    </p:set>
                                    <p:animEffect transition="in" filter="fade">
                                      <p:cBhvr>
                                        <p:cTn id="136" dur="1000"/>
                                        <p:tgtEl>
                                          <p:spTgt spid="24"/>
                                        </p:tgtEl>
                                      </p:cBhvr>
                                    </p:animEffect>
                                    <p:anim calcmode="lin" valueType="num">
                                      <p:cBhvr>
                                        <p:cTn id="137" dur="1000" fill="hold"/>
                                        <p:tgtEl>
                                          <p:spTgt spid="24"/>
                                        </p:tgtEl>
                                        <p:attrNameLst>
                                          <p:attrName>ppt_x</p:attrName>
                                        </p:attrNameLst>
                                      </p:cBhvr>
                                      <p:tavLst>
                                        <p:tav tm="0">
                                          <p:val>
                                            <p:strVal val="#ppt_x-.1"/>
                                          </p:val>
                                        </p:tav>
                                        <p:tav tm="100000">
                                          <p:val>
                                            <p:strVal val="#ppt_x"/>
                                          </p:val>
                                        </p:tav>
                                      </p:tavLst>
                                    </p:anim>
                                    <p:anim calcmode="lin" valueType="num">
                                      <p:cBhvr>
                                        <p:cTn id="13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ataratas-aerolineas.jpg"/>
          <p:cNvPicPr>
            <a:picLocks noGrp="1" noChangeAspect="1"/>
          </p:cNvPicPr>
          <p:nvPr>
            <p:ph idx="4294967295"/>
          </p:nvPr>
        </p:nvPicPr>
        <p:blipFill>
          <a:blip r:embed="rId2" cstate="print"/>
          <a:stretch>
            <a:fillRect/>
          </a:stretch>
        </p:blipFill>
        <p:spPr>
          <a:xfrm>
            <a:off x="0" y="4464"/>
            <a:ext cx="9144000" cy="5139035"/>
          </a:xfrm>
        </p:spPr>
      </p:pic>
      <p:sp>
        <p:nvSpPr>
          <p:cNvPr id="5" name="4 Menos"/>
          <p:cNvSpPr/>
          <p:nvPr/>
        </p:nvSpPr>
        <p:spPr>
          <a:xfrm rot="13614352">
            <a:off x="1288480" y="1108863"/>
            <a:ext cx="3361787" cy="748600"/>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Menos"/>
          <p:cNvSpPr/>
          <p:nvPr/>
        </p:nvSpPr>
        <p:spPr>
          <a:xfrm rot="13614352">
            <a:off x="1504506" y="944310"/>
            <a:ext cx="3361787" cy="748600"/>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Menos"/>
          <p:cNvSpPr/>
          <p:nvPr/>
        </p:nvSpPr>
        <p:spPr>
          <a:xfrm rot="18829755">
            <a:off x="1197706" y="3074089"/>
            <a:ext cx="3496058" cy="719564"/>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Menos"/>
          <p:cNvSpPr/>
          <p:nvPr/>
        </p:nvSpPr>
        <p:spPr>
          <a:xfrm rot="13614352">
            <a:off x="1792537" y="728286"/>
            <a:ext cx="3361787" cy="748600"/>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Menos"/>
          <p:cNvSpPr/>
          <p:nvPr/>
        </p:nvSpPr>
        <p:spPr>
          <a:xfrm rot="18829755">
            <a:off x="1413732" y="3273525"/>
            <a:ext cx="3496058" cy="719564"/>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Menos"/>
          <p:cNvSpPr/>
          <p:nvPr/>
        </p:nvSpPr>
        <p:spPr>
          <a:xfrm rot="18830622">
            <a:off x="1565584" y="3514805"/>
            <a:ext cx="3537182" cy="758110"/>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Menos"/>
          <p:cNvSpPr/>
          <p:nvPr/>
        </p:nvSpPr>
        <p:spPr>
          <a:xfrm rot="18940252">
            <a:off x="3950218" y="1160223"/>
            <a:ext cx="3615539" cy="723726"/>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Menos"/>
          <p:cNvSpPr/>
          <p:nvPr/>
        </p:nvSpPr>
        <p:spPr>
          <a:xfrm rot="13630521">
            <a:off x="3912352" y="2802199"/>
            <a:ext cx="3453229" cy="1279871"/>
          </a:xfrm>
          <a:prstGeom prst="mathMinus">
            <a:avLst>
              <a:gd name="adj1" fmla="val 13668"/>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Menos"/>
          <p:cNvSpPr/>
          <p:nvPr/>
        </p:nvSpPr>
        <p:spPr>
          <a:xfrm rot="18940252">
            <a:off x="3713259" y="1026961"/>
            <a:ext cx="3627004" cy="668476"/>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Menos"/>
          <p:cNvSpPr/>
          <p:nvPr/>
        </p:nvSpPr>
        <p:spPr>
          <a:xfrm rot="18940252">
            <a:off x="3595145" y="817073"/>
            <a:ext cx="3503824" cy="692435"/>
          </a:xfrm>
          <a:prstGeom prst="mathMinus">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Menos"/>
          <p:cNvSpPr/>
          <p:nvPr/>
        </p:nvSpPr>
        <p:spPr>
          <a:xfrm rot="13630521">
            <a:off x="3659433" y="3012619"/>
            <a:ext cx="3491645" cy="1196035"/>
          </a:xfrm>
          <a:prstGeom prst="mathMinus">
            <a:avLst>
              <a:gd name="adj1" fmla="val 13668"/>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Menos"/>
          <p:cNvSpPr/>
          <p:nvPr/>
        </p:nvSpPr>
        <p:spPr>
          <a:xfrm rot="13630521">
            <a:off x="3428532" y="3307148"/>
            <a:ext cx="3491645" cy="1155463"/>
          </a:xfrm>
          <a:prstGeom prst="mathMinus">
            <a:avLst>
              <a:gd name="adj1" fmla="val 13668"/>
            </a:avLst>
          </a:prstGeom>
          <a:solidFill>
            <a:schemeClr val="accent1">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395536" y="3795886"/>
            <a:ext cx="8460393" cy="1200329"/>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 continuación según me comentan, una escuadrilla de la Escuela General </a:t>
            </a:r>
          </a:p>
          <a:p>
            <a:r>
              <a:rPr lang="es-ES" b="1" dirty="0" smtClean="0">
                <a:effectLst>
                  <a:glow rad="101600">
                    <a:schemeClr val="accent2">
                      <a:satMod val="175000"/>
                      <a:alpha val="40000"/>
                    </a:schemeClr>
                  </a:glow>
                  <a:outerShdw blurRad="38100" dist="38100" dir="2700000" algn="tl">
                    <a:srgbClr val="000000">
                      <a:alpha val="43137"/>
                    </a:srgbClr>
                  </a:outerShdw>
                </a:effectLst>
              </a:rPr>
              <a:t>del Aire, aunque aquí lo que yo he visto han sido dos compañías, no se </a:t>
            </a:r>
          </a:p>
          <a:p>
            <a:r>
              <a:rPr lang="es-ES" b="1" dirty="0" smtClean="0">
                <a:effectLst>
                  <a:glow rad="101600">
                    <a:schemeClr val="accent2">
                      <a:satMod val="175000"/>
                      <a:alpha val="40000"/>
                    </a:schemeClr>
                  </a:glow>
                  <a:outerShdw blurRad="38100" dist="38100" dir="2700000" algn="tl">
                    <a:srgbClr val="000000">
                      <a:alpha val="43137"/>
                    </a:srgbClr>
                  </a:outerShdw>
                </a:effectLst>
              </a:rPr>
              <a:t>cuantas compañías tiene una Escuadrilla del Aire pero en tierra, cada </a:t>
            </a:r>
          </a:p>
          <a:p>
            <a:r>
              <a:rPr lang="es-ES" b="1" dirty="0" smtClean="0">
                <a:effectLst>
                  <a:glow rad="101600">
                    <a:schemeClr val="accent2">
                      <a:satMod val="175000"/>
                      <a:alpha val="40000"/>
                    </a:schemeClr>
                  </a:glow>
                  <a:outerShdw blurRad="38100" dist="38100" dir="2700000" algn="tl">
                    <a:srgbClr val="000000">
                      <a:alpha val="43137"/>
                    </a:srgbClr>
                  </a:outerShdw>
                </a:effectLst>
              </a:rPr>
              <a:t>compañía se compone aproximadamente de cien personas.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0-#ppt_w/2"/>
                                          </p:val>
                                        </p:tav>
                                        <p:tav tm="100000">
                                          <p:val>
                                            <p:strVal val="#ppt_x"/>
                                          </p:val>
                                        </p:tav>
                                      </p:tavLst>
                                    </p:anim>
                                    <p:anim calcmode="lin" valueType="num">
                                      <p:cBhvr additive="base">
                                        <p:cTn id="8" dur="30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0-#ppt_w/2"/>
                                          </p:val>
                                        </p:tav>
                                        <p:tav tm="100000">
                                          <p:val>
                                            <p:strVal val="#ppt_x"/>
                                          </p:val>
                                        </p:tav>
                                      </p:tavLst>
                                    </p:anim>
                                    <p:anim calcmode="lin" valueType="num">
                                      <p:cBhvr additive="base">
                                        <p:cTn id="12" dur="30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1+#ppt_w/2"/>
                                          </p:val>
                                        </p:tav>
                                        <p:tav tm="100000">
                                          <p:val>
                                            <p:strVal val="#ppt_x"/>
                                          </p:val>
                                        </p:tav>
                                      </p:tavLst>
                                    </p:anim>
                                    <p:anim calcmode="lin" valueType="num">
                                      <p:cBhvr additive="base">
                                        <p:cTn id="24" dur="30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1+#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0-#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1+#ppt_w/2"/>
                                          </p:val>
                                        </p:tav>
                                        <p:tav tm="100000">
                                          <p:val>
                                            <p:strVal val="#ppt_x"/>
                                          </p:val>
                                        </p:tav>
                                      </p:tavLst>
                                    </p:anim>
                                    <p:anim calcmode="lin" valueType="num">
                                      <p:cBhvr additive="base">
                                        <p:cTn id="40" dur="300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1+#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0-#ppt_w/2"/>
                                          </p:val>
                                        </p:tav>
                                        <p:tav tm="100000">
                                          <p:val>
                                            <p:strVal val="#ppt_x"/>
                                          </p:val>
                                        </p:tav>
                                      </p:tavLst>
                                    </p:anim>
                                    <p:anim calcmode="lin" valueType="num">
                                      <p:cBhvr additive="base">
                                        <p:cTn id="52" dur="3000" fill="hold"/>
                                        <p:tgtEl>
                                          <p:spTgt spid="13"/>
                                        </p:tgtEl>
                                        <p:attrNameLst>
                                          <p:attrName>ppt_y</p:attrName>
                                        </p:attrNameLst>
                                      </p:cBhvr>
                                      <p:tavLst>
                                        <p:tav tm="0">
                                          <p:val>
                                            <p:strVal val="0-#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0-#ppt_h/2"/>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plus(in)">
                                      <p:cBhvr>
                                        <p:cTn id="66" dur="3000"/>
                                        <p:tgtEl>
                                          <p:spTgt spid="7"/>
                                        </p:tgtEl>
                                      </p:cBhvr>
                                    </p:animEffect>
                                  </p:childTnLst>
                                </p:cTn>
                              </p:par>
                              <p:par>
                                <p:cTn id="67" presetID="13" presetClass="entr" presetSubtype="16"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plus(in)">
                                      <p:cBhvr>
                                        <p:cTn id="69" dur="3000"/>
                                        <p:tgtEl>
                                          <p:spTgt spid="8"/>
                                        </p:tgtEl>
                                      </p:cBhvr>
                                    </p:animEffect>
                                  </p:childTnLst>
                                </p:cTn>
                              </p:par>
                              <p:par>
                                <p:cTn id="70" presetID="13" presetClass="entr" presetSubtype="16"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plus(in)">
                                      <p:cBhvr>
                                        <p:cTn id="72" dur="3000"/>
                                        <p:tgtEl>
                                          <p:spTgt spid="9"/>
                                        </p:tgtEl>
                                      </p:cBhvr>
                                    </p:animEffect>
                                  </p:childTnLst>
                                </p:cTn>
                              </p:par>
                              <p:par>
                                <p:cTn id="73" presetID="13" presetClass="entr" presetSubtype="16"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plus(in)">
                                      <p:cBhvr>
                                        <p:cTn id="75" dur="3000"/>
                                        <p:tgtEl>
                                          <p:spTgt spid="10"/>
                                        </p:tgtEl>
                                      </p:cBhvr>
                                    </p:animEffect>
                                  </p:childTnLst>
                                </p:cTn>
                              </p:par>
                              <p:par>
                                <p:cTn id="76" presetID="13" presetClass="entr" presetSubtype="16"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plus(in)">
                                      <p:cBhvr>
                                        <p:cTn id="78" dur="3000"/>
                                        <p:tgtEl>
                                          <p:spTgt spid="11"/>
                                        </p:tgtEl>
                                      </p:cBhvr>
                                    </p:animEffect>
                                  </p:childTnLst>
                                </p:cTn>
                              </p:par>
                              <p:par>
                                <p:cTn id="79" presetID="13" presetClass="entr" presetSubtype="16"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plus(in)">
                                      <p:cBhvr>
                                        <p:cTn id="81" dur="3000"/>
                                        <p:tgtEl>
                                          <p:spTgt spid="12"/>
                                        </p:tgtEl>
                                      </p:cBhvr>
                                    </p:animEffect>
                                  </p:childTnLst>
                                </p:cTn>
                              </p:par>
                              <p:par>
                                <p:cTn id="82" presetID="13" presetClass="entr" presetSubtype="16"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3000"/>
                                        <p:tgtEl>
                                          <p:spTgt spid="13"/>
                                        </p:tgtEl>
                                      </p:cBhvr>
                                    </p:animEffect>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childTnLst>
                          </p:cTn>
                        </p:par>
                        <p:par>
                          <p:cTn id="97" fill="hold">
                            <p:stCondLst>
                              <p:cond delay="3000"/>
                            </p:stCondLst>
                            <p:childTnLst>
                              <p:par>
                                <p:cTn id="98" presetID="2" presetClass="exit" presetSubtype="6" fill="hold" nodeType="afterEffect">
                                  <p:stCondLst>
                                    <p:cond delay="0"/>
                                  </p:stCondLst>
                                  <p:childTnLst>
                                    <p:anim calcmode="lin" valueType="num">
                                      <p:cBhvr additive="base">
                                        <p:cTn id="99" dur="3000"/>
                                        <p:tgtEl>
                                          <p:spTgt spid="5"/>
                                        </p:tgtEl>
                                        <p:attrNameLst>
                                          <p:attrName>ppt_x</p:attrName>
                                        </p:attrNameLst>
                                      </p:cBhvr>
                                      <p:tavLst>
                                        <p:tav tm="0">
                                          <p:val>
                                            <p:strVal val="ppt_x"/>
                                          </p:val>
                                        </p:tav>
                                        <p:tav tm="100000">
                                          <p:val>
                                            <p:strVal val="1+ppt_w/2"/>
                                          </p:val>
                                        </p:tav>
                                      </p:tavLst>
                                    </p:anim>
                                    <p:anim calcmode="lin" valueType="num">
                                      <p:cBhvr additive="base">
                                        <p:cTn id="100" dur="3000"/>
                                        <p:tgtEl>
                                          <p:spTgt spid="5"/>
                                        </p:tgtEl>
                                        <p:attrNameLst>
                                          <p:attrName>ppt_y</p:attrName>
                                        </p:attrNameLst>
                                      </p:cBhvr>
                                      <p:tavLst>
                                        <p:tav tm="0">
                                          <p:val>
                                            <p:strVal val="ppt_y"/>
                                          </p:val>
                                        </p:tav>
                                        <p:tav tm="100000">
                                          <p:val>
                                            <p:strVal val="1+ppt_h/2"/>
                                          </p:val>
                                        </p:tav>
                                      </p:tavLst>
                                    </p:anim>
                                    <p:set>
                                      <p:cBhvr>
                                        <p:cTn id="101" dur="1" fill="hold">
                                          <p:stCondLst>
                                            <p:cond delay="2999"/>
                                          </p:stCondLst>
                                        </p:cTn>
                                        <p:tgtEl>
                                          <p:spTgt spid="5"/>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1+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1+ppt_w/2"/>
                                          </p:val>
                                        </p:tav>
                                      </p:tavLst>
                                    </p:anim>
                                    <p:anim calcmode="lin" valueType="num">
                                      <p:cBhvr additive="base">
                                        <p:cTn id="108" dur="3000"/>
                                        <p:tgtEl>
                                          <p:spTgt spid="9"/>
                                        </p:tgtEl>
                                        <p:attrNameLst>
                                          <p:attrName>ppt_y</p:attrName>
                                        </p:attrNameLst>
                                      </p:cBhvr>
                                      <p:tavLst>
                                        <p:tav tm="0">
                                          <p:val>
                                            <p:strVal val="ppt_y"/>
                                          </p:val>
                                        </p:tav>
                                        <p:tav tm="100000">
                                          <p:val>
                                            <p:strVal val="1+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0-ppt_h/2"/>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17"/>
                                        </p:tgtEl>
                                        <p:attrNameLst>
                                          <p:attrName>ppt_x</p:attrName>
                                        </p:attrNameLst>
                                      </p:cBhvr>
                                      <p:tavLst>
                                        <p:tav tm="0">
                                          <p:val>
                                            <p:strVal val="ppt_x"/>
                                          </p:val>
                                        </p:tav>
                                        <p:tav tm="100000">
                                          <p:val>
                                            <p:strVal val="0-ppt_w/2"/>
                                          </p:val>
                                        </p:tav>
                                      </p:tavLst>
                                    </p:anim>
                                    <p:anim calcmode="lin" valueType="num">
                                      <p:cBhvr additive="base">
                                        <p:cTn id="116" dur="3000"/>
                                        <p:tgtEl>
                                          <p:spTgt spid="17"/>
                                        </p:tgtEl>
                                        <p:attrNameLst>
                                          <p:attrName>ppt_y</p:attrName>
                                        </p:attrNameLst>
                                      </p:cBhvr>
                                      <p:tavLst>
                                        <p:tav tm="0">
                                          <p:val>
                                            <p:strVal val="ppt_y"/>
                                          </p:val>
                                        </p:tav>
                                        <p:tav tm="100000">
                                          <p:val>
                                            <p:strVal val="0-ppt_h/2"/>
                                          </p:val>
                                        </p:tav>
                                      </p:tavLst>
                                    </p:anim>
                                    <p:set>
                                      <p:cBhvr>
                                        <p:cTn id="117" dur="1" fill="hold">
                                          <p:stCondLst>
                                            <p:cond delay="2999"/>
                                          </p:stCondLst>
                                        </p:cTn>
                                        <p:tgtEl>
                                          <p:spTgt spid="17"/>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18"/>
                                        </p:tgtEl>
                                        <p:attrNameLst>
                                          <p:attrName>ppt_x</p:attrName>
                                        </p:attrNameLst>
                                      </p:cBhvr>
                                      <p:tavLst>
                                        <p:tav tm="0">
                                          <p:val>
                                            <p:strVal val="ppt_x"/>
                                          </p:val>
                                        </p:tav>
                                        <p:tav tm="100000">
                                          <p:val>
                                            <p:strVal val="0-ppt_w/2"/>
                                          </p:val>
                                        </p:tav>
                                      </p:tavLst>
                                    </p:anim>
                                    <p:anim calcmode="lin" valueType="num">
                                      <p:cBhvr additive="base">
                                        <p:cTn id="120" dur="3000"/>
                                        <p:tgtEl>
                                          <p:spTgt spid="18"/>
                                        </p:tgtEl>
                                        <p:attrNameLst>
                                          <p:attrName>ppt_y</p:attrName>
                                        </p:attrNameLst>
                                      </p:cBhvr>
                                      <p:tavLst>
                                        <p:tav tm="0">
                                          <p:val>
                                            <p:strVal val="ppt_y"/>
                                          </p:val>
                                        </p:tav>
                                        <p:tav tm="100000">
                                          <p:val>
                                            <p:strVal val="0-ppt_h/2"/>
                                          </p:val>
                                        </p:tav>
                                      </p:tavLst>
                                    </p:anim>
                                    <p:set>
                                      <p:cBhvr>
                                        <p:cTn id="121" dur="1" fill="hold">
                                          <p:stCondLst>
                                            <p:cond delay="2999"/>
                                          </p:stCondLst>
                                        </p:cTn>
                                        <p:tgtEl>
                                          <p:spTgt spid="18"/>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1+ppt_w/2"/>
                                          </p:val>
                                        </p:tav>
                                      </p:tavLst>
                                    </p:anim>
                                    <p:anim calcmode="lin" valueType="num">
                                      <p:cBhvr additive="base">
                                        <p:cTn id="124" dur="3000"/>
                                        <p:tgtEl>
                                          <p:spTgt spid="8"/>
                                        </p:tgtEl>
                                        <p:attrNameLst>
                                          <p:attrName>ppt_y</p:attrName>
                                        </p:attrNameLst>
                                      </p:cBhvr>
                                      <p:tavLst>
                                        <p:tav tm="0">
                                          <p:val>
                                            <p:strVal val="ppt_y"/>
                                          </p:val>
                                        </p:tav>
                                        <p:tav tm="100000">
                                          <p:val>
                                            <p:strVal val="0-ppt_h/2"/>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12"/>
                                        </p:tgtEl>
                                        <p:attrNameLst>
                                          <p:attrName>ppt_x</p:attrName>
                                        </p:attrNameLst>
                                      </p:cBhvr>
                                      <p:tavLst>
                                        <p:tav tm="0">
                                          <p:val>
                                            <p:strVal val="ppt_x"/>
                                          </p:val>
                                        </p:tav>
                                        <p:tav tm="100000">
                                          <p:val>
                                            <p:strVal val="0-ppt_w/2"/>
                                          </p:val>
                                        </p:tav>
                                      </p:tavLst>
                                    </p:anim>
                                    <p:anim calcmode="lin" valueType="num">
                                      <p:cBhvr additive="base">
                                        <p:cTn id="136" dur="3000"/>
                                        <p:tgtEl>
                                          <p:spTgt spid="12"/>
                                        </p:tgtEl>
                                        <p:attrNameLst>
                                          <p:attrName>ppt_y</p:attrName>
                                        </p:attrNameLst>
                                      </p:cBhvr>
                                      <p:tavLst>
                                        <p:tav tm="0">
                                          <p:val>
                                            <p:strVal val="ppt_y"/>
                                          </p:val>
                                        </p:tav>
                                        <p:tav tm="100000">
                                          <p:val>
                                            <p:strVal val="1+ppt_h/2"/>
                                          </p:val>
                                        </p:tav>
                                      </p:tavLst>
                                    </p:anim>
                                    <p:set>
                                      <p:cBhvr>
                                        <p:cTn id="137" dur="1" fill="hold">
                                          <p:stCondLst>
                                            <p:cond delay="2999"/>
                                          </p:stCondLst>
                                        </p:cTn>
                                        <p:tgtEl>
                                          <p:spTgt spid="12"/>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4"/>
                                        </p:tgtEl>
                                        <p:attrNameLst>
                                          <p:attrName>ppt_x</p:attrName>
                                        </p:attrNameLst>
                                      </p:cBhvr>
                                      <p:tavLst>
                                        <p:tav tm="0">
                                          <p:val>
                                            <p:strVal val="ppt_x"/>
                                          </p:val>
                                        </p:tav>
                                        <p:tav tm="100000">
                                          <p:val>
                                            <p:strVal val="0-ppt_w/2"/>
                                          </p:val>
                                        </p:tav>
                                      </p:tavLst>
                                    </p:anim>
                                    <p:anim calcmode="lin" valueType="num">
                                      <p:cBhvr additive="base">
                                        <p:cTn id="140" dur="3000"/>
                                        <p:tgtEl>
                                          <p:spTgt spid="14"/>
                                        </p:tgtEl>
                                        <p:attrNameLst>
                                          <p:attrName>ppt_y</p:attrName>
                                        </p:attrNameLst>
                                      </p:cBhvr>
                                      <p:tavLst>
                                        <p:tav tm="0">
                                          <p:val>
                                            <p:strVal val="ppt_y"/>
                                          </p:val>
                                        </p:tav>
                                        <p:tav tm="100000">
                                          <p:val>
                                            <p:strVal val="1+ppt_h/2"/>
                                          </p:val>
                                        </p:tav>
                                      </p:tavLst>
                                    </p:anim>
                                    <p:set>
                                      <p:cBhvr>
                                        <p:cTn id="141" dur="1" fill="hold">
                                          <p:stCondLst>
                                            <p:cond delay="2999"/>
                                          </p:stCondLst>
                                        </p:cTn>
                                        <p:tgtEl>
                                          <p:spTgt spid="14"/>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6"/>
                                        </p:tgtEl>
                                        <p:attrNameLst>
                                          <p:attrName>ppt_x</p:attrName>
                                        </p:attrNameLst>
                                      </p:cBhvr>
                                      <p:tavLst>
                                        <p:tav tm="0">
                                          <p:val>
                                            <p:strVal val="ppt_x"/>
                                          </p:val>
                                        </p:tav>
                                        <p:tav tm="100000">
                                          <p:val>
                                            <p:strVal val="0-ppt_w/2"/>
                                          </p:val>
                                        </p:tav>
                                      </p:tavLst>
                                    </p:anim>
                                    <p:anim calcmode="lin" valueType="num">
                                      <p:cBhvr additive="base">
                                        <p:cTn id="144" dur="3000"/>
                                        <p:tgtEl>
                                          <p:spTgt spid="16"/>
                                        </p:tgtEl>
                                        <p:attrNameLst>
                                          <p:attrName>ppt_y</p:attrName>
                                        </p:attrNameLst>
                                      </p:cBhvr>
                                      <p:tavLst>
                                        <p:tav tm="0">
                                          <p:val>
                                            <p:strVal val="ppt_y"/>
                                          </p:val>
                                        </p:tav>
                                        <p:tav tm="100000">
                                          <p:val>
                                            <p:strVal val="1+ppt_h/2"/>
                                          </p:val>
                                        </p:tav>
                                      </p:tavLst>
                                    </p:anim>
                                    <p:set>
                                      <p:cBhvr>
                                        <p:cTn id="145" dur="1" fill="hold">
                                          <p:stCondLst>
                                            <p:cond delay="2999"/>
                                          </p:stCondLst>
                                        </p:cTn>
                                        <p:tgtEl>
                                          <p:spTgt spid="16"/>
                                        </p:tgtEl>
                                        <p:attrNameLst>
                                          <p:attrName>style.visibility</p:attrName>
                                        </p:attrNameLst>
                                      </p:cBhvr>
                                      <p:to>
                                        <p:strVal val="hidden"/>
                                      </p:to>
                                    </p:set>
                                  </p:childTnLst>
                                </p:cTn>
                              </p:par>
                              <p:par>
                                <p:cTn id="146" presetID="23" presetClass="entr" presetSubtype="16"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 calcmode="lin" valueType="num">
                                      <p:cBhvr>
                                        <p:cTn id="148" dur="3000" fill="hold"/>
                                        <p:tgtEl>
                                          <p:spTgt spid="4"/>
                                        </p:tgtEl>
                                        <p:attrNameLst>
                                          <p:attrName>ppt_w</p:attrName>
                                        </p:attrNameLst>
                                      </p:cBhvr>
                                      <p:tavLst>
                                        <p:tav tm="0">
                                          <p:val>
                                            <p:fltVal val="0"/>
                                          </p:val>
                                        </p:tav>
                                        <p:tav tm="100000">
                                          <p:val>
                                            <p:strVal val="#ppt_w"/>
                                          </p:val>
                                        </p:tav>
                                      </p:tavLst>
                                    </p:anim>
                                    <p:anim calcmode="lin" valueType="num">
                                      <p:cBhvr>
                                        <p:cTn id="149" dur="3000" fill="hold"/>
                                        <p:tgtEl>
                                          <p:spTgt spid="4"/>
                                        </p:tgtEl>
                                        <p:attrNameLst>
                                          <p:attrName>ppt_h</p:attrName>
                                        </p:attrNameLst>
                                      </p:cBhvr>
                                      <p:tavLst>
                                        <p:tav tm="0">
                                          <p:val>
                                            <p:fltVal val="0"/>
                                          </p:val>
                                        </p:tav>
                                        <p:tav tm="100000">
                                          <p:val>
                                            <p:strVal val="#ppt_h"/>
                                          </p:val>
                                        </p:tav>
                                      </p:tavLst>
                                    </p:anim>
                                  </p:childTnLst>
                                </p:cTn>
                              </p:par>
                              <p:par>
                                <p:cTn id="150" presetID="8" presetClass="entr" presetSubtype="3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diamond(out)">
                                      <p:cBhvr>
                                        <p:cTn id="152" dur="3000"/>
                                        <p:tgtEl>
                                          <p:spTgt spid="4"/>
                                        </p:tgtEl>
                                      </p:cBhvr>
                                    </p:animEffect>
                                  </p:childTnLst>
                                </p:cTn>
                              </p:par>
                            </p:childTnLst>
                          </p:cTn>
                        </p:par>
                        <p:par>
                          <p:cTn id="153" fill="hold">
                            <p:stCondLst>
                              <p:cond delay="6000"/>
                            </p:stCondLst>
                            <p:childTnLst>
                              <p:par>
                                <p:cTn id="154" presetID="40" presetClass="entr" presetSubtype="0" fill="hold" grpId="0" nodeType="afterEffect">
                                  <p:stCondLst>
                                    <p:cond delay="0"/>
                                  </p:stCondLst>
                                  <p:iterate type="lt">
                                    <p:tmPct val="10000"/>
                                  </p:iterate>
                                  <p:childTnLst>
                                    <p:set>
                                      <p:cBhvr>
                                        <p:cTn id="155" dur="1" fill="hold">
                                          <p:stCondLst>
                                            <p:cond delay="0"/>
                                          </p:stCondLst>
                                        </p:cTn>
                                        <p:tgtEl>
                                          <p:spTgt spid="15"/>
                                        </p:tgtEl>
                                        <p:attrNameLst>
                                          <p:attrName>style.visibility</p:attrName>
                                        </p:attrNameLst>
                                      </p:cBhvr>
                                      <p:to>
                                        <p:strVal val="visible"/>
                                      </p:to>
                                    </p:set>
                                    <p:animEffect transition="in" filter="fade">
                                      <p:cBhvr>
                                        <p:cTn id="156" dur="1000"/>
                                        <p:tgtEl>
                                          <p:spTgt spid="15"/>
                                        </p:tgtEl>
                                      </p:cBhvr>
                                    </p:animEffect>
                                    <p:anim calcmode="lin" valueType="num">
                                      <p:cBhvr>
                                        <p:cTn id="157" dur="1000" fill="hold"/>
                                        <p:tgtEl>
                                          <p:spTgt spid="15"/>
                                        </p:tgtEl>
                                        <p:attrNameLst>
                                          <p:attrName>ppt_x</p:attrName>
                                        </p:attrNameLst>
                                      </p:cBhvr>
                                      <p:tavLst>
                                        <p:tav tm="0">
                                          <p:val>
                                            <p:strVal val="#ppt_x-.1"/>
                                          </p:val>
                                        </p:tav>
                                        <p:tav tm="100000">
                                          <p:val>
                                            <p:strVal val="#ppt_x"/>
                                          </p:val>
                                        </p:tav>
                                      </p:tavLst>
                                    </p:anim>
                                    <p:anim calcmode="lin" valueType="num">
                                      <p:cBhvr>
                                        <p:cTn id="15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waterpark-in-southern-china-big.jpg"/>
          <p:cNvPicPr>
            <a:picLocks noChangeAspect="1"/>
          </p:cNvPicPr>
          <p:nvPr/>
        </p:nvPicPr>
        <p:blipFill>
          <a:blip r:embed="rId2" cstate="print"/>
          <a:stretch>
            <a:fillRect/>
          </a:stretch>
        </p:blipFill>
        <p:spPr bwMode="auto">
          <a:xfrm>
            <a:off x="0" y="4465"/>
            <a:ext cx="9143999" cy="5139035"/>
          </a:xfrm>
          <a:prstGeom prst="rect">
            <a:avLst/>
          </a:prstGeom>
          <a:noFill/>
          <a:ln w="9525">
            <a:noFill/>
            <a:miter lim="800000"/>
            <a:headEnd/>
            <a:tailEnd/>
          </a:ln>
        </p:spPr>
      </p:pic>
      <p:sp>
        <p:nvSpPr>
          <p:cNvPr id="6" name="5 Cheurón"/>
          <p:cNvSpPr/>
          <p:nvPr/>
        </p:nvSpPr>
        <p:spPr>
          <a:xfrm rot="5400000">
            <a:off x="3607596" y="-3607596"/>
            <a:ext cx="1928808" cy="9144000"/>
          </a:xfrm>
          <a:prstGeom prst="chevron">
            <a:avLst>
              <a:gd name="adj" fmla="val 92747"/>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3366493" y="-3366493"/>
            <a:ext cx="2411015" cy="9144000"/>
          </a:xfrm>
          <a:prstGeom prst="chevron">
            <a:avLst>
              <a:gd name="adj" fmla="val 93891"/>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3768332" y="-232169"/>
            <a:ext cx="1607337" cy="9144000"/>
          </a:xfrm>
          <a:prstGeom prst="chevron">
            <a:avLst>
              <a:gd name="adj" fmla="val 91753"/>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3580807" y="-419693"/>
            <a:ext cx="1982387" cy="9144000"/>
          </a:xfrm>
          <a:prstGeom prst="chevron">
            <a:avLst>
              <a:gd name="adj" fmla="val 92474"/>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3821910" y="-3821910"/>
            <a:ext cx="1500180" cy="9144000"/>
          </a:xfrm>
          <a:prstGeom prst="chevron">
            <a:avLst>
              <a:gd name="adj" fmla="val 90476"/>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3955856" y="-44644"/>
            <a:ext cx="1232288" cy="9144000"/>
          </a:xfrm>
          <a:prstGeom prst="chevron">
            <a:avLst>
              <a:gd name="adj" fmla="val 87577"/>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3259336" y="-741164"/>
            <a:ext cx="2625329" cy="9144000"/>
          </a:xfrm>
          <a:prstGeom prst="chevron">
            <a:avLst>
              <a:gd name="adj" fmla="val 93136"/>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3982655" y="-3982655"/>
            <a:ext cx="1178691" cy="9144000"/>
          </a:xfrm>
          <a:prstGeom prst="chevron">
            <a:avLst>
              <a:gd name="adj" fmla="val 89241"/>
            </a:avLst>
          </a:prstGeom>
          <a:solidFill>
            <a:schemeClr val="accent1">
              <a:lumMod val="60000"/>
              <a:lumOff val="40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755576" y="4083918"/>
            <a:ext cx="7926209"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Y eso es lo que yo estoy viendo aquí, dos compañías de cadetes de la </a:t>
            </a:r>
          </a:p>
          <a:p>
            <a:r>
              <a:rPr lang="es-ES" b="1" dirty="0" smtClean="0">
                <a:effectLst>
                  <a:glow rad="101600">
                    <a:schemeClr val="accent2">
                      <a:satMod val="175000"/>
                      <a:alpha val="40000"/>
                    </a:schemeClr>
                  </a:glow>
                  <a:outerShdw blurRad="38100" dist="38100" dir="2700000" algn="tl">
                    <a:srgbClr val="000000">
                      <a:alpha val="43137"/>
                    </a:srgbClr>
                  </a:outerShdw>
                </a:effectLst>
              </a:rPr>
              <a:t>Escuela General del Aire, es posible que al ser del aire se les llame </a:t>
            </a:r>
          </a:p>
          <a:p>
            <a:r>
              <a:rPr lang="es-ES" b="1" dirty="0" smtClean="0">
                <a:effectLst>
                  <a:glow rad="101600">
                    <a:schemeClr val="accent2">
                      <a:satMod val="175000"/>
                      <a:alpha val="40000"/>
                    </a:schemeClr>
                  </a:glow>
                  <a:outerShdw blurRad="38100" dist="38100" dir="2700000" algn="tl">
                    <a:srgbClr val="000000">
                      <a:alpha val="43137"/>
                    </a:srgbClr>
                  </a:outerShdw>
                </a:effectLst>
              </a:rPr>
              <a:t>escuadrilla por aquello de los aviones.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flip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16"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fltVal val="0"/>
                                          </p:val>
                                        </p:tav>
                                        <p:tav tm="100000">
                                          <p:val>
                                            <p:strVal val="#ppt_w"/>
                                          </p:val>
                                        </p:tav>
                                      </p:tavLst>
                                    </p:anim>
                                    <p:anim calcmode="lin" valueType="num">
                                      <p:cBhvr>
                                        <p:cTn id="121" dur="3000" fill="hold"/>
                                        <p:tgtEl>
                                          <p:spTgt spid="4"/>
                                        </p:tgtEl>
                                        <p:attrNameLst>
                                          <p:attrName>ppt_h</p:attrName>
                                        </p:attrNameLst>
                                      </p:cBhvr>
                                      <p:tavLst>
                                        <p:tav tm="0">
                                          <p:val>
                                            <p:fltVal val="0"/>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088133.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5" name="4 Marco"/>
          <p:cNvSpPr/>
          <p:nvPr/>
        </p:nvSpPr>
        <p:spPr>
          <a:xfrm>
            <a:off x="0" y="1768072"/>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571604" y="1768072"/>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143240" y="1768072"/>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4643438" y="1768072"/>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6215074" y="1768072"/>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7786710" y="1761660"/>
            <a:ext cx="1357290"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0" y="2678907"/>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1571604" y="2678907"/>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3143240" y="2678907"/>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4643438" y="2678907"/>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6215074" y="2678907"/>
            <a:ext cx="1571604"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7786710" y="2678907"/>
            <a:ext cx="1357290" cy="803678"/>
          </a:xfrm>
          <a:prstGeom prst="frame">
            <a:avLst>
              <a:gd name="adj1" fmla="val 25974"/>
            </a:avLst>
          </a:prstGeom>
          <a:solidFill>
            <a:schemeClr val="tx2">
              <a:lumMod val="2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467544" y="4587974"/>
            <a:ext cx="8126968" cy="369332"/>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sigue ahora es una compañía de la Academia Central de Defensa.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7000">
        <p14:vortex dir="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4"/>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8" fill="hold" nodeType="after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0-ppt_w/2"/>
                                          </p:val>
                                        </p:tav>
                                      </p:tavLst>
                                    </p:anim>
                                    <p:anim calcmode="lin" valueType="num">
                                      <p:cBhvr additive="base">
                                        <p:cTn id="68" dur="3000"/>
                                        <p:tgtEl>
                                          <p:spTgt spid="5"/>
                                        </p:tgtEl>
                                        <p:attrNameLst>
                                          <p:attrName>ppt_y</p:attrName>
                                        </p:attrNameLst>
                                      </p:cBhvr>
                                      <p:tavLst>
                                        <p:tav tm="0">
                                          <p:val>
                                            <p:strVal val="ppt_y"/>
                                          </p:val>
                                        </p:tav>
                                        <p:tav tm="100000">
                                          <p:val>
                                            <p:strVal val="ppt_y"/>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0-ppt_w/2"/>
                                          </p:val>
                                        </p:tav>
                                      </p:tavLst>
                                    </p:anim>
                                    <p:anim calcmode="lin" valueType="num">
                                      <p:cBhvr additive="base">
                                        <p:cTn id="72" dur="3000"/>
                                        <p:tgtEl>
                                          <p:spTgt spid="6"/>
                                        </p:tgtEl>
                                        <p:attrNameLst>
                                          <p:attrName>ppt_y</p:attrName>
                                        </p:attrNameLst>
                                      </p:cBhvr>
                                      <p:tavLst>
                                        <p:tav tm="0">
                                          <p:val>
                                            <p:strVal val="ppt_y"/>
                                          </p:val>
                                        </p:tav>
                                        <p:tav tm="100000">
                                          <p:val>
                                            <p:strVal val="ppt_y"/>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0-ppt_w/2"/>
                                          </p:val>
                                        </p:tav>
                                      </p:tavLst>
                                    </p:anim>
                                    <p:anim calcmode="lin" valueType="num">
                                      <p:cBhvr additive="base">
                                        <p:cTn id="76" dur="3000"/>
                                        <p:tgtEl>
                                          <p:spTgt spid="7"/>
                                        </p:tgtEl>
                                        <p:attrNameLst>
                                          <p:attrName>ppt_y</p:attrName>
                                        </p:attrNameLst>
                                      </p:cBhvr>
                                      <p:tavLst>
                                        <p:tav tm="0">
                                          <p:val>
                                            <p:strVal val="ppt_y"/>
                                          </p:val>
                                        </p:tav>
                                        <p:tav tm="100000">
                                          <p:val>
                                            <p:strVal val="ppt_y"/>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ppt_y"/>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0-ppt_w/2"/>
                                          </p:val>
                                        </p:tav>
                                      </p:tavLst>
                                    </p:anim>
                                    <p:anim calcmode="lin" valueType="num">
                                      <p:cBhvr additive="base">
                                        <p:cTn id="84" dur="3000"/>
                                        <p:tgtEl>
                                          <p:spTgt spid="9"/>
                                        </p:tgtEl>
                                        <p:attrNameLst>
                                          <p:attrName>ppt_y</p:attrName>
                                        </p:attrNameLst>
                                      </p:cBhvr>
                                      <p:tavLst>
                                        <p:tav tm="0">
                                          <p:val>
                                            <p:strVal val="ppt_y"/>
                                          </p:val>
                                        </p:tav>
                                        <p:tav tm="100000">
                                          <p:val>
                                            <p:strVal val="ppt_y"/>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1+ppt_w/2"/>
                                          </p:val>
                                        </p:tav>
                                      </p:tavLst>
                                    </p:anim>
                                    <p:anim calcmode="lin" valueType="num">
                                      <p:cBhvr additive="base">
                                        <p:cTn id="92" dur="3000"/>
                                        <p:tgtEl>
                                          <p:spTgt spid="11"/>
                                        </p:tgtEl>
                                        <p:attrNameLst>
                                          <p:attrName>ppt_y</p:attrName>
                                        </p:attrNameLst>
                                      </p:cBhvr>
                                      <p:tavLst>
                                        <p:tav tm="0">
                                          <p:val>
                                            <p:strVal val="ppt_y"/>
                                          </p:val>
                                        </p:tav>
                                        <p:tav tm="100000">
                                          <p:val>
                                            <p:strVal val="ppt_y"/>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1+ppt_w/2"/>
                                          </p:val>
                                        </p:tav>
                                      </p:tavLst>
                                    </p:anim>
                                    <p:anim calcmode="lin" valueType="num">
                                      <p:cBhvr additive="base">
                                        <p:cTn id="96" dur="3000"/>
                                        <p:tgtEl>
                                          <p:spTgt spid="12"/>
                                        </p:tgtEl>
                                        <p:attrNameLst>
                                          <p:attrName>ppt_y</p:attrName>
                                        </p:attrNameLst>
                                      </p:cBhvr>
                                      <p:tavLst>
                                        <p:tav tm="0">
                                          <p:val>
                                            <p:strVal val="ppt_y"/>
                                          </p:val>
                                        </p:tav>
                                        <p:tav tm="100000">
                                          <p:val>
                                            <p:strVal val="ppt_y"/>
                                          </p:val>
                                        </p:tav>
                                      </p:tavLst>
                                    </p:anim>
                                    <p:set>
                                      <p:cBhvr>
                                        <p:cTn id="97" dur="1" fill="hold">
                                          <p:stCondLst>
                                            <p:cond delay="2999"/>
                                          </p:stCondLst>
                                        </p:cTn>
                                        <p:tgtEl>
                                          <p:spTgt spid="1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1+ppt_w/2"/>
                                          </p:val>
                                        </p:tav>
                                      </p:tavLst>
                                    </p:anim>
                                    <p:anim calcmode="lin" valueType="num">
                                      <p:cBhvr additive="base">
                                        <p:cTn id="100" dur="3000"/>
                                        <p:tgtEl>
                                          <p:spTgt spid="13"/>
                                        </p:tgtEl>
                                        <p:attrNameLst>
                                          <p:attrName>ppt_y</p:attrName>
                                        </p:attrNameLst>
                                      </p:cBhvr>
                                      <p:tavLst>
                                        <p:tav tm="0">
                                          <p:val>
                                            <p:strVal val="ppt_y"/>
                                          </p:val>
                                        </p:tav>
                                        <p:tav tm="100000">
                                          <p:val>
                                            <p:strVal val="ppt_y"/>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1+ppt_w/2"/>
                                          </p:val>
                                        </p:tav>
                                      </p:tavLst>
                                    </p:anim>
                                    <p:anim calcmode="lin" valueType="num">
                                      <p:cBhvr additive="base">
                                        <p:cTn id="104" dur="3000"/>
                                        <p:tgtEl>
                                          <p:spTgt spid="14"/>
                                        </p:tgtEl>
                                        <p:attrNameLst>
                                          <p:attrName>ppt_y</p:attrName>
                                        </p:attrNameLst>
                                      </p:cBhvr>
                                      <p:tavLst>
                                        <p:tav tm="0">
                                          <p:val>
                                            <p:strVal val="ppt_y"/>
                                          </p:val>
                                        </p:tav>
                                        <p:tav tm="100000">
                                          <p:val>
                                            <p:strVal val="ppt_y"/>
                                          </p:val>
                                        </p:tav>
                                      </p:tavLst>
                                    </p:anim>
                                    <p:set>
                                      <p:cBhvr>
                                        <p:cTn id="105" dur="1" fill="hold">
                                          <p:stCondLst>
                                            <p:cond delay="2999"/>
                                          </p:stCondLst>
                                        </p:cTn>
                                        <p:tgtEl>
                                          <p:spTgt spid="14"/>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5"/>
                                        </p:tgtEl>
                                        <p:attrNameLst>
                                          <p:attrName>ppt_x</p:attrName>
                                        </p:attrNameLst>
                                      </p:cBhvr>
                                      <p:tavLst>
                                        <p:tav tm="0">
                                          <p:val>
                                            <p:strVal val="ppt_x"/>
                                          </p:val>
                                        </p:tav>
                                        <p:tav tm="100000">
                                          <p:val>
                                            <p:strVal val="1+ppt_w/2"/>
                                          </p:val>
                                        </p:tav>
                                      </p:tavLst>
                                    </p:anim>
                                    <p:anim calcmode="lin" valueType="num">
                                      <p:cBhvr additive="base">
                                        <p:cTn id="108" dur="3000"/>
                                        <p:tgtEl>
                                          <p:spTgt spid="15"/>
                                        </p:tgtEl>
                                        <p:attrNameLst>
                                          <p:attrName>ppt_y</p:attrName>
                                        </p:attrNameLst>
                                      </p:cBhvr>
                                      <p:tavLst>
                                        <p:tav tm="0">
                                          <p:val>
                                            <p:strVal val="ppt_y"/>
                                          </p:val>
                                        </p:tav>
                                        <p:tav tm="100000">
                                          <p:val>
                                            <p:strVal val="ppt_y"/>
                                          </p:val>
                                        </p:tav>
                                      </p:tavLst>
                                    </p:anim>
                                    <p:set>
                                      <p:cBhvr>
                                        <p:cTn id="109" dur="1" fill="hold">
                                          <p:stCondLst>
                                            <p:cond delay="2999"/>
                                          </p:stCondLst>
                                        </p:cTn>
                                        <p:tgtEl>
                                          <p:spTgt spid="15"/>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1+ppt_w/2"/>
                                          </p:val>
                                        </p:tav>
                                      </p:tavLst>
                                    </p:anim>
                                    <p:anim calcmode="lin" valueType="num">
                                      <p:cBhvr additive="base">
                                        <p:cTn id="112" dur="3000"/>
                                        <p:tgtEl>
                                          <p:spTgt spid="16"/>
                                        </p:tgtEl>
                                        <p:attrNameLst>
                                          <p:attrName>ppt_y</p:attrName>
                                        </p:attrNameLst>
                                      </p:cBhvr>
                                      <p:tavLst>
                                        <p:tav tm="0">
                                          <p:val>
                                            <p:strVal val="ppt_y"/>
                                          </p:val>
                                        </p:tav>
                                        <p:tav tm="100000">
                                          <p:val>
                                            <p:strVal val="ppt_y"/>
                                          </p:val>
                                        </p:tav>
                                      </p:tavLst>
                                    </p:anim>
                                    <p:set>
                                      <p:cBhvr>
                                        <p:cTn id="113" dur="1" fill="hold">
                                          <p:stCondLst>
                                            <p:cond delay="2999"/>
                                          </p:stCondLst>
                                        </p:cTn>
                                        <p:tgtEl>
                                          <p:spTgt spid="16"/>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3000" fill="hold"/>
                                        <p:tgtEl>
                                          <p:spTgt spid="4"/>
                                        </p:tgtEl>
                                        <p:attrNameLst>
                                          <p:attrName>ppt_w</p:attrName>
                                        </p:attrNameLst>
                                      </p:cBhvr>
                                      <p:tavLst>
                                        <p:tav tm="0">
                                          <p:val>
                                            <p:strVal val="4/3*#ppt_w"/>
                                          </p:val>
                                        </p:tav>
                                        <p:tav tm="100000">
                                          <p:val>
                                            <p:strVal val="#ppt_w"/>
                                          </p:val>
                                        </p:tav>
                                      </p:tavLst>
                                    </p:anim>
                                    <p:anim calcmode="lin" valueType="num">
                                      <p:cBhvr>
                                        <p:cTn id="117" dur="3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3000"/>
                                        <p:tgtEl>
                                          <p:spTgt spid="4"/>
                                        </p:tgtEl>
                                      </p:cBhvr>
                                    </p:animEffect>
                                  </p:childTnLst>
                                </p:cTn>
                              </p:par>
                            </p:childTnLst>
                          </p:cTn>
                        </p:par>
                        <p:par>
                          <p:cTn id="121" fill="hold">
                            <p:stCondLst>
                              <p:cond delay="6000"/>
                            </p:stCondLst>
                            <p:childTnLst>
                              <p:par>
                                <p:cTn id="122" presetID="40" presetClass="entr" presetSubtype="0" fill="hold" grpId="0" nodeType="afterEffect">
                                  <p:stCondLst>
                                    <p:cond delay="0"/>
                                  </p:stCondLst>
                                  <p:iterate type="lt">
                                    <p:tmPct val="10000"/>
                                  </p:iterate>
                                  <p:childTnLst>
                                    <p:set>
                                      <p:cBhvr>
                                        <p:cTn id="123" dur="1" fill="hold">
                                          <p:stCondLst>
                                            <p:cond delay="0"/>
                                          </p:stCondLst>
                                        </p:cTn>
                                        <p:tgtEl>
                                          <p:spTgt spid="17"/>
                                        </p:tgtEl>
                                        <p:attrNameLst>
                                          <p:attrName>style.visibility</p:attrName>
                                        </p:attrNameLst>
                                      </p:cBhvr>
                                      <p:to>
                                        <p:strVal val="visible"/>
                                      </p:to>
                                    </p:set>
                                    <p:animEffect transition="in" filter="fade">
                                      <p:cBhvr>
                                        <p:cTn id="124" dur="1000"/>
                                        <p:tgtEl>
                                          <p:spTgt spid="17"/>
                                        </p:tgtEl>
                                      </p:cBhvr>
                                    </p:animEffect>
                                    <p:anim calcmode="lin" valueType="num">
                                      <p:cBhvr>
                                        <p:cTn id="125" dur="1000" fill="hold"/>
                                        <p:tgtEl>
                                          <p:spTgt spid="17"/>
                                        </p:tgtEl>
                                        <p:attrNameLst>
                                          <p:attrName>ppt_x</p:attrName>
                                        </p:attrNameLst>
                                      </p:cBhvr>
                                      <p:tavLst>
                                        <p:tav tm="0">
                                          <p:val>
                                            <p:strVal val="#ppt_x-.1"/>
                                          </p:val>
                                        </p:tav>
                                        <p:tav tm="100000">
                                          <p:val>
                                            <p:strVal val="#ppt_x"/>
                                          </p:val>
                                        </p:tav>
                                      </p:tavLst>
                                    </p:anim>
                                    <p:anim calcmode="lin" valueType="num">
                                      <p:cBhvr>
                                        <p:cTn id="12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57687.jpg"/>
          <p:cNvPicPr>
            <a:picLocks noChangeAspect="1"/>
          </p:cNvPicPr>
          <p:nvPr/>
        </p:nvPicPr>
        <p:blipFill>
          <a:blip r:embed="rId2" cstate="print"/>
          <a:stretch>
            <a:fillRect/>
          </a:stretch>
        </p:blipFill>
        <p:spPr bwMode="auto">
          <a:xfrm>
            <a:off x="1" y="0"/>
            <a:ext cx="9143999" cy="5134569"/>
          </a:xfrm>
          <a:prstGeom prst="rect">
            <a:avLst/>
          </a:prstGeom>
          <a:noFill/>
          <a:ln w="9525">
            <a:noFill/>
            <a:miter lim="800000"/>
            <a:headEnd/>
            <a:tailEnd/>
          </a:ln>
        </p:spPr>
      </p:pic>
      <p:sp>
        <p:nvSpPr>
          <p:cNvPr id="5" name="4 Luna"/>
          <p:cNvSpPr/>
          <p:nvPr/>
        </p:nvSpPr>
        <p:spPr>
          <a:xfrm>
            <a:off x="0" y="627534"/>
            <a:ext cx="2214546" cy="3888432"/>
          </a:xfrm>
          <a:prstGeom prst="moon">
            <a:avLst/>
          </a:prstGeom>
          <a:gradFill>
            <a:gsLst>
              <a:gs pos="50000">
                <a:srgbClr val="FBEAC7">
                  <a:alpha val="0"/>
                </a:srgbClr>
              </a:gs>
              <a:gs pos="17999">
                <a:schemeClr val="tx2">
                  <a:lumMod val="25000"/>
                </a:schemeClr>
              </a:gs>
              <a:gs pos="36000">
                <a:schemeClr val="tx2">
                  <a:lumMod val="50000"/>
                </a:schemeClr>
              </a:gs>
              <a:gs pos="61000">
                <a:schemeClr val="tx2">
                  <a:lumMod val="50000"/>
                </a:schemeClr>
              </a:gs>
              <a:gs pos="82001">
                <a:schemeClr val="tx2">
                  <a:lumMod val="25000"/>
                </a:schemeClr>
              </a:gs>
              <a:gs pos="100000">
                <a:schemeClr val="tx2">
                  <a:lumMod val="25000"/>
                </a:schemeClr>
              </a:gs>
            </a:gsLst>
            <a:lin ang="540000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a:off x="1142976" y="627534"/>
            <a:ext cx="2214546" cy="3888432"/>
          </a:xfrm>
          <a:prstGeom prst="moon">
            <a:avLst/>
          </a:prstGeom>
          <a:gradFill>
            <a:gsLst>
              <a:gs pos="50000">
                <a:srgbClr val="FBEAC7">
                  <a:alpha val="0"/>
                </a:srgbClr>
              </a:gs>
              <a:gs pos="17999">
                <a:schemeClr val="tx2">
                  <a:lumMod val="25000"/>
                </a:schemeClr>
              </a:gs>
              <a:gs pos="36000">
                <a:schemeClr val="tx2">
                  <a:lumMod val="50000"/>
                </a:schemeClr>
              </a:gs>
              <a:gs pos="61000">
                <a:schemeClr val="tx2">
                  <a:lumMod val="50000"/>
                </a:schemeClr>
              </a:gs>
              <a:gs pos="82001">
                <a:schemeClr val="tx2">
                  <a:lumMod val="25000"/>
                </a:schemeClr>
              </a:gs>
              <a:gs pos="100000">
                <a:schemeClr val="tx2">
                  <a:lumMod val="25000"/>
                </a:schemeClr>
              </a:gs>
            </a:gsLst>
            <a:lin ang="540000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a:off x="2357422" y="627534"/>
            <a:ext cx="2214546" cy="3888432"/>
          </a:xfrm>
          <a:prstGeom prst="moon">
            <a:avLst/>
          </a:prstGeom>
          <a:gradFill>
            <a:gsLst>
              <a:gs pos="50000">
                <a:srgbClr val="FBEAC7">
                  <a:alpha val="0"/>
                </a:srgbClr>
              </a:gs>
              <a:gs pos="17999">
                <a:schemeClr val="tx2">
                  <a:lumMod val="25000"/>
                </a:schemeClr>
              </a:gs>
              <a:gs pos="36000">
                <a:schemeClr val="tx2">
                  <a:lumMod val="50000"/>
                </a:schemeClr>
              </a:gs>
              <a:gs pos="61000">
                <a:schemeClr val="tx2">
                  <a:lumMod val="50000"/>
                </a:schemeClr>
              </a:gs>
              <a:gs pos="82001">
                <a:schemeClr val="tx2">
                  <a:lumMod val="25000"/>
                </a:schemeClr>
              </a:gs>
              <a:gs pos="100000">
                <a:schemeClr val="tx2">
                  <a:lumMod val="25000"/>
                </a:schemeClr>
              </a:gs>
            </a:gsLst>
            <a:lin ang="540000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flipH="1">
            <a:off x="7143768" y="627534"/>
            <a:ext cx="2000232" cy="3888432"/>
          </a:xfrm>
          <a:prstGeom prst="moon">
            <a:avLst/>
          </a:prstGeom>
          <a:gradFill>
            <a:gsLst>
              <a:gs pos="50000">
                <a:srgbClr val="FBEAC7">
                  <a:alpha val="0"/>
                </a:srgbClr>
              </a:gs>
              <a:gs pos="17999">
                <a:schemeClr val="tx2">
                  <a:lumMod val="25000"/>
                </a:schemeClr>
              </a:gs>
              <a:gs pos="36000">
                <a:schemeClr val="tx2">
                  <a:lumMod val="50000"/>
                </a:schemeClr>
              </a:gs>
              <a:gs pos="61000">
                <a:schemeClr val="tx2">
                  <a:lumMod val="50000"/>
                </a:schemeClr>
              </a:gs>
              <a:gs pos="82001">
                <a:schemeClr val="tx2">
                  <a:lumMod val="25000"/>
                </a:schemeClr>
              </a:gs>
              <a:gs pos="100000">
                <a:schemeClr val="tx2">
                  <a:lumMod val="25000"/>
                </a:schemeClr>
              </a:gs>
            </a:gsLst>
            <a:lin ang="540000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6072198" y="627534"/>
            <a:ext cx="2000232" cy="3888432"/>
          </a:xfrm>
          <a:prstGeom prst="moon">
            <a:avLst/>
          </a:prstGeom>
          <a:gradFill>
            <a:gsLst>
              <a:gs pos="50000">
                <a:srgbClr val="FBEAC7">
                  <a:alpha val="0"/>
                </a:srgbClr>
              </a:gs>
              <a:gs pos="17999">
                <a:schemeClr val="tx2">
                  <a:lumMod val="25000"/>
                </a:schemeClr>
              </a:gs>
              <a:gs pos="36000">
                <a:schemeClr val="tx2">
                  <a:lumMod val="50000"/>
                </a:schemeClr>
              </a:gs>
              <a:gs pos="61000">
                <a:schemeClr val="tx2">
                  <a:lumMod val="50000"/>
                </a:schemeClr>
              </a:gs>
              <a:gs pos="82001">
                <a:schemeClr val="tx2">
                  <a:lumMod val="25000"/>
                </a:schemeClr>
              </a:gs>
              <a:gs pos="100000">
                <a:schemeClr val="tx2">
                  <a:lumMod val="25000"/>
                </a:schemeClr>
              </a:gs>
            </a:gsLst>
            <a:lin ang="540000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flipH="1">
            <a:off x="4860032" y="627534"/>
            <a:ext cx="2000232" cy="3888432"/>
          </a:xfrm>
          <a:prstGeom prst="moon">
            <a:avLst/>
          </a:prstGeom>
          <a:gradFill>
            <a:gsLst>
              <a:gs pos="50000">
                <a:srgbClr val="FBEAC7">
                  <a:alpha val="0"/>
                </a:srgbClr>
              </a:gs>
              <a:gs pos="17999">
                <a:schemeClr val="tx2">
                  <a:lumMod val="25000"/>
                </a:schemeClr>
              </a:gs>
              <a:gs pos="36000">
                <a:schemeClr val="tx2">
                  <a:lumMod val="50000"/>
                </a:schemeClr>
              </a:gs>
              <a:gs pos="61000">
                <a:schemeClr val="tx2">
                  <a:lumMod val="50000"/>
                </a:schemeClr>
              </a:gs>
              <a:gs pos="82001">
                <a:schemeClr val="tx2">
                  <a:lumMod val="25000"/>
                </a:schemeClr>
              </a:gs>
              <a:gs pos="100000">
                <a:schemeClr val="tx2">
                  <a:lumMod val="25000"/>
                </a:schemeClr>
              </a:gs>
            </a:gsLst>
            <a:lin ang="540000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467544" y="4083918"/>
            <a:ext cx="828092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Academia Central de Defensa (ACD), depende de la Dirección General de Reclutamiento y Enseñanza Militar del Ministerio de Defensa. Al frente de la misma se encuentra un director con rango de oficial general.</a:t>
            </a: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plus(in)">
                                      <p:cBhvr>
                                        <p:cTn id="16" dur="3000"/>
                                        <p:tgtEl>
                                          <p:spTgt spid="13"/>
                                        </p:tgtEl>
                                      </p:cBhvr>
                                    </p:animEffect>
                                  </p:childTnLst>
                                </p:cTn>
                              </p:par>
                              <p:par>
                                <p:cTn id="17" presetID="1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1"/>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2"/>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5"/>
                                        </p:tgtEl>
                                        <p:attrNameLst>
                                          <p:attrName>r</p:attrName>
                                        </p:attrNameLst>
                                      </p:cBhvr>
                                    </p:animRot>
                                  </p:childTnLst>
                                </p:cTn>
                              </p:par>
                            </p:childTnLst>
                          </p:cTn>
                        </p:par>
                        <p:par>
                          <p:cTn id="35" fill="hold">
                            <p:stCondLst>
                              <p:cond delay="3000"/>
                            </p:stCondLst>
                            <p:childTnLst>
                              <p:par>
                                <p:cTn id="36" presetID="2" presetClass="exit" presetSubtype="2"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1+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2" fill="hold" nodeType="withEffect">
                                  <p:stCondLst>
                                    <p:cond delay="0"/>
                                  </p:stCondLst>
                                  <p:childTnLst>
                                    <p:anim calcmode="lin" valueType="num">
                                      <p:cBhvr additive="base">
                                        <p:cTn id="41" dur="3000"/>
                                        <p:tgtEl>
                                          <p:spTgt spid="11"/>
                                        </p:tgtEl>
                                        <p:attrNameLst>
                                          <p:attrName>ppt_x</p:attrName>
                                        </p:attrNameLst>
                                      </p:cBhvr>
                                      <p:tavLst>
                                        <p:tav tm="0">
                                          <p:val>
                                            <p:strVal val="ppt_x"/>
                                          </p:val>
                                        </p:tav>
                                        <p:tav tm="100000">
                                          <p:val>
                                            <p:strVal val="1+ppt_w/2"/>
                                          </p:val>
                                        </p:tav>
                                      </p:tavLst>
                                    </p:anim>
                                    <p:anim calcmode="lin" valueType="num">
                                      <p:cBhvr additive="base">
                                        <p:cTn id="42" dur="3000"/>
                                        <p:tgtEl>
                                          <p:spTgt spid="11"/>
                                        </p:tgtEl>
                                        <p:attrNameLst>
                                          <p:attrName>ppt_y</p:attrName>
                                        </p:attrNameLst>
                                      </p:cBhvr>
                                      <p:tavLst>
                                        <p:tav tm="0">
                                          <p:val>
                                            <p:strVal val="ppt_y"/>
                                          </p:val>
                                        </p:tav>
                                        <p:tav tm="100000">
                                          <p:val>
                                            <p:strVal val="ppt_y"/>
                                          </p:val>
                                        </p:tav>
                                      </p:tavLst>
                                    </p:anim>
                                    <p:set>
                                      <p:cBhvr>
                                        <p:cTn id="43" dur="1" fill="hold">
                                          <p:stCondLst>
                                            <p:cond delay="2999"/>
                                          </p:stCondLst>
                                        </p:cTn>
                                        <p:tgtEl>
                                          <p:spTgt spid="11"/>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3000"/>
                                        <p:tgtEl>
                                          <p:spTgt spid="12"/>
                                        </p:tgtEl>
                                        <p:attrNameLst>
                                          <p:attrName>ppt_x</p:attrName>
                                        </p:attrNameLst>
                                      </p:cBhvr>
                                      <p:tavLst>
                                        <p:tav tm="0">
                                          <p:val>
                                            <p:strVal val="ppt_x"/>
                                          </p:val>
                                        </p:tav>
                                        <p:tav tm="100000">
                                          <p:val>
                                            <p:strVal val="1+ppt_w/2"/>
                                          </p:val>
                                        </p:tav>
                                      </p:tavLst>
                                    </p:anim>
                                    <p:anim calcmode="lin" valueType="num">
                                      <p:cBhvr additive="base">
                                        <p:cTn id="46" dur="3000"/>
                                        <p:tgtEl>
                                          <p:spTgt spid="12"/>
                                        </p:tgtEl>
                                        <p:attrNameLst>
                                          <p:attrName>ppt_y</p:attrName>
                                        </p:attrNameLst>
                                      </p:cBhvr>
                                      <p:tavLst>
                                        <p:tav tm="0">
                                          <p:val>
                                            <p:strVal val="ppt_y"/>
                                          </p:val>
                                        </p:tav>
                                        <p:tav tm="100000">
                                          <p:val>
                                            <p:strVal val="ppt_y"/>
                                          </p:val>
                                        </p:tav>
                                      </p:tavLst>
                                    </p:anim>
                                    <p:set>
                                      <p:cBhvr>
                                        <p:cTn id="47" dur="1" fill="hold">
                                          <p:stCondLst>
                                            <p:cond delay="2999"/>
                                          </p:stCondLst>
                                        </p:cTn>
                                        <p:tgtEl>
                                          <p:spTgt spid="12"/>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3000"/>
                                        <p:tgtEl>
                                          <p:spTgt spid="13"/>
                                        </p:tgtEl>
                                        <p:attrNameLst>
                                          <p:attrName>ppt_x</p:attrName>
                                        </p:attrNameLst>
                                      </p:cBhvr>
                                      <p:tavLst>
                                        <p:tav tm="0">
                                          <p:val>
                                            <p:strVal val="ppt_x"/>
                                          </p:val>
                                        </p:tav>
                                        <p:tav tm="100000">
                                          <p:val>
                                            <p:strVal val="0-ppt_w/2"/>
                                          </p:val>
                                        </p:tav>
                                      </p:tavLst>
                                    </p:anim>
                                    <p:anim calcmode="lin" valueType="num">
                                      <p:cBhvr additive="base">
                                        <p:cTn id="50" dur="3000"/>
                                        <p:tgtEl>
                                          <p:spTgt spid="13"/>
                                        </p:tgtEl>
                                        <p:attrNameLst>
                                          <p:attrName>ppt_y</p:attrName>
                                        </p:attrNameLst>
                                      </p:cBhvr>
                                      <p:tavLst>
                                        <p:tav tm="0">
                                          <p:val>
                                            <p:strVal val="ppt_y"/>
                                          </p:val>
                                        </p:tav>
                                        <p:tav tm="100000">
                                          <p:val>
                                            <p:strVal val="ppt_y"/>
                                          </p:val>
                                        </p:tav>
                                      </p:tavLst>
                                    </p:anim>
                                    <p:set>
                                      <p:cBhvr>
                                        <p:cTn id="51" dur="1" fill="hold">
                                          <p:stCondLst>
                                            <p:cond delay="2999"/>
                                          </p:stCondLst>
                                        </p:cTn>
                                        <p:tgtEl>
                                          <p:spTgt spid="13"/>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14"/>
                                        </p:tgtEl>
                                        <p:attrNameLst>
                                          <p:attrName>ppt_x</p:attrName>
                                        </p:attrNameLst>
                                      </p:cBhvr>
                                      <p:tavLst>
                                        <p:tav tm="0">
                                          <p:val>
                                            <p:strVal val="ppt_x"/>
                                          </p:val>
                                        </p:tav>
                                        <p:tav tm="100000">
                                          <p:val>
                                            <p:strVal val="0-ppt_w/2"/>
                                          </p:val>
                                        </p:tav>
                                      </p:tavLst>
                                    </p:anim>
                                    <p:anim calcmode="lin" valueType="num">
                                      <p:cBhvr additive="base">
                                        <p:cTn id="54" dur="3000"/>
                                        <p:tgtEl>
                                          <p:spTgt spid="14"/>
                                        </p:tgtEl>
                                        <p:attrNameLst>
                                          <p:attrName>ppt_y</p:attrName>
                                        </p:attrNameLst>
                                      </p:cBhvr>
                                      <p:tavLst>
                                        <p:tav tm="0">
                                          <p:val>
                                            <p:strVal val="ppt_y"/>
                                          </p:val>
                                        </p:tav>
                                        <p:tav tm="100000">
                                          <p:val>
                                            <p:strVal val="ppt_y"/>
                                          </p:val>
                                        </p:tav>
                                      </p:tavLst>
                                    </p:anim>
                                    <p:set>
                                      <p:cBhvr>
                                        <p:cTn id="55" dur="1" fill="hold">
                                          <p:stCondLst>
                                            <p:cond delay="2999"/>
                                          </p:stCondLst>
                                        </p:cTn>
                                        <p:tgtEl>
                                          <p:spTgt spid="14"/>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15"/>
                                        </p:tgtEl>
                                        <p:attrNameLst>
                                          <p:attrName>ppt_x</p:attrName>
                                        </p:attrNameLst>
                                      </p:cBhvr>
                                      <p:tavLst>
                                        <p:tav tm="0">
                                          <p:val>
                                            <p:strVal val="ppt_x"/>
                                          </p:val>
                                        </p:tav>
                                        <p:tav tm="100000">
                                          <p:val>
                                            <p:strVal val="0-ppt_w/2"/>
                                          </p:val>
                                        </p:tav>
                                      </p:tavLst>
                                    </p:anim>
                                    <p:anim calcmode="lin" valueType="num">
                                      <p:cBhvr additive="base">
                                        <p:cTn id="58" dur="3000"/>
                                        <p:tgtEl>
                                          <p:spTgt spid="15"/>
                                        </p:tgtEl>
                                        <p:attrNameLst>
                                          <p:attrName>ppt_y</p:attrName>
                                        </p:attrNameLst>
                                      </p:cBhvr>
                                      <p:tavLst>
                                        <p:tav tm="0">
                                          <p:val>
                                            <p:strVal val="ppt_y"/>
                                          </p:val>
                                        </p:tav>
                                        <p:tav tm="100000">
                                          <p:val>
                                            <p:strVal val="ppt_y"/>
                                          </p:val>
                                        </p:tav>
                                      </p:tavLst>
                                    </p:anim>
                                    <p:set>
                                      <p:cBhvr>
                                        <p:cTn id="59" dur="1" fill="hold">
                                          <p:stCondLst>
                                            <p:cond delay="2999"/>
                                          </p:stCondLst>
                                        </p:cTn>
                                        <p:tgtEl>
                                          <p:spTgt spid="15"/>
                                        </p:tgtEl>
                                        <p:attrNameLst>
                                          <p:attrName>style.visibility</p:attrName>
                                        </p:attrNameLst>
                                      </p:cBhvr>
                                      <p:to>
                                        <p:strVal val="hidden"/>
                                      </p:to>
                                    </p:set>
                                  </p:childTnLst>
                                </p:cTn>
                              </p:par>
                              <p:par>
                                <p:cTn id="60" presetID="23" presetClass="entr" presetSubtype="288"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4/3*#ppt_w"/>
                                          </p:val>
                                        </p:tav>
                                        <p:tav tm="100000">
                                          <p:val>
                                            <p:strVal val="#ppt_w"/>
                                          </p:val>
                                        </p:tav>
                                      </p:tavLst>
                                    </p:anim>
                                    <p:anim calcmode="lin" valueType="num">
                                      <p:cBhvr>
                                        <p:cTn id="63" dur="3000" fill="hold"/>
                                        <p:tgtEl>
                                          <p:spTgt spid="4"/>
                                        </p:tgtEl>
                                        <p:attrNameLst>
                                          <p:attrName>ppt_h</p:attrName>
                                        </p:attrNameLst>
                                      </p:cBhvr>
                                      <p:tavLst>
                                        <p:tav tm="0">
                                          <p:val>
                                            <p:strVal val="4/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Vertic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9"/>
                                        </p:tgtEl>
                                        <p:attrNameLst>
                                          <p:attrName>style.visibility</p:attrName>
                                        </p:attrNameLst>
                                      </p:cBhvr>
                                      <p:to>
                                        <p:strVal val="visible"/>
                                      </p:to>
                                    </p:set>
                                    <p:animEffect transition="in" filter="fade">
                                      <p:cBhvr>
                                        <p:cTn id="70" dur="1000"/>
                                        <p:tgtEl>
                                          <p:spTgt spid="9"/>
                                        </p:tgtEl>
                                      </p:cBhvr>
                                    </p:animEffect>
                                    <p:anim calcmode="lin" valueType="num">
                                      <p:cBhvr>
                                        <p:cTn id="71" dur="1000" fill="hold"/>
                                        <p:tgtEl>
                                          <p:spTgt spid="9"/>
                                        </p:tgtEl>
                                        <p:attrNameLst>
                                          <p:attrName>ppt_x</p:attrName>
                                        </p:attrNameLst>
                                      </p:cBhvr>
                                      <p:tavLst>
                                        <p:tav tm="0">
                                          <p:val>
                                            <p:strVal val="#ppt_x-.1"/>
                                          </p:val>
                                        </p:tav>
                                        <p:tav tm="100000">
                                          <p:val>
                                            <p:strVal val="#ppt_x"/>
                                          </p:val>
                                        </p:tav>
                                      </p:tavLst>
                                    </p:anim>
                                    <p:anim calcmode="lin" valueType="num">
                                      <p:cBhvr>
                                        <p:cTn id="7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MG_5913.jpg"/>
          <p:cNvPicPr>
            <a:picLocks noChangeAspect="1"/>
          </p:cNvPicPr>
          <p:nvPr/>
        </p:nvPicPr>
        <p:blipFill>
          <a:blip r:embed="rId2" cstate="print"/>
          <a:stretch>
            <a:fillRect/>
          </a:stretch>
        </p:blipFill>
        <p:spPr bwMode="auto">
          <a:xfrm>
            <a:off x="0" y="-1"/>
            <a:ext cx="9144000" cy="5143501"/>
          </a:xfrm>
          <a:prstGeom prst="rect">
            <a:avLst/>
          </a:prstGeom>
          <a:noFill/>
          <a:ln w="9525">
            <a:noFill/>
            <a:miter lim="800000"/>
            <a:headEnd/>
            <a:tailEnd/>
          </a:ln>
        </p:spPr>
      </p:pic>
      <p:sp>
        <p:nvSpPr>
          <p:cNvPr id="5" name="4 Rectángulo"/>
          <p:cNvSpPr/>
          <p:nvPr/>
        </p:nvSpPr>
        <p:spPr>
          <a:xfrm>
            <a:off x="755576" y="2283718"/>
            <a:ext cx="7960398" cy="142305"/>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55576" y="2499742"/>
            <a:ext cx="7888390" cy="144015"/>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331640" y="2139702"/>
            <a:ext cx="707236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285852" y="2732486"/>
            <a:ext cx="707236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571604" y="1982387"/>
            <a:ext cx="635798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571604" y="2893221"/>
            <a:ext cx="635798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857356" y="3053957"/>
            <a:ext cx="564360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785918" y="1768073"/>
            <a:ext cx="5715040"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2571736" y="1553759"/>
            <a:ext cx="4429156"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2500298" y="3214692"/>
            <a:ext cx="457203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3214678" y="1393023"/>
            <a:ext cx="314327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000364" y="3375428"/>
            <a:ext cx="3571900"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3786182" y="1232288"/>
            <a:ext cx="1857388"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68" y="3536163"/>
            <a:ext cx="242889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071934" y="1071552"/>
            <a:ext cx="1357322"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4000496" y="3696898"/>
            <a:ext cx="1643074" cy="107157"/>
          </a:xfrm>
          <a:prstGeom prst="rect">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CuadroTexto"/>
          <p:cNvSpPr txBox="1"/>
          <p:nvPr/>
        </p:nvSpPr>
        <p:spPr>
          <a:xfrm>
            <a:off x="467544" y="4083918"/>
            <a:ext cx="8208912"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Estamos viendo a un batallón de unidades de la Guardia Civil que según </a:t>
            </a:r>
          </a:p>
          <a:p>
            <a:r>
              <a:rPr lang="es-ES" b="1" dirty="0" smtClean="0">
                <a:effectLst>
                  <a:glow rad="101600">
                    <a:schemeClr val="accent2">
                      <a:satMod val="175000"/>
                      <a:alpha val="40000"/>
                    </a:schemeClr>
                  </a:glow>
                  <a:outerShdw blurRad="38100" dist="38100" dir="2700000" algn="tl">
                    <a:srgbClr val="000000">
                      <a:alpha val="43137"/>
                    </a:srgbClr>
                  </a:outerShdw>
                </a:effectLst>
              </a:rPr>
              <a:t>me comentan, este año van un poco más adelantados ya que celebran su </a:t>
            </a:r>
          </a:p>
          <a:p>
            <a:r>
              <a:rPr lang="es-ES" b="1" dirty="0" smtClean="0">
                <a:effectLst>
                  <a:glow rad="101600">
                    <a:schemeClr val="accent2">
                      <a:satMod val="175000"/>
                      <a:alpha val="40000"/>
                    </a:schemeClr>
                  </a:glow>
                  <a:outerShdw blurRad="38100" dist="38100" dir="2700000" algn="tl">
                    <a:srgbClr val="000000">
                      <a:alpha val="43137"/>
                    </a:srgbClr>
                  </a:outerShdw>
                </a:effectLst>
              </a:rPr>
              <a:t>175 aniversario de su creación.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rism di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ppt_x"/>
                                          </p:val>
                                        </p:tav>
                                        <p:tav tm="100000">
                                          <p:val>
                                            <p:strVal val="#ppt_x"/>
                                          </p:val>
                                        </p:tav>
                                      </p:tavLst>
                                    </p:anim>
                                    <p:anim calcmode="lin" valueType="num">
                                      <p:cBhvr additive="base">
                                        <p:cTn id="68" dur="3000" fill="hold"/>
                                        <p:tgtEl>
                                          <p:spTgt spid="21"/>
                                        </p:tgtEl>
                                        <p:attrNameLst>
                                          <p:attrName>ppt_y</p:attrName>
                                        </p:attrNameLst>
                                      </p:cBhvr>
                                      <p:tavLst>
                                        <p:tav tm="0">
                                          <p:val>
                                            <p:strVal val="0-#ppt_h/2"/>
                                          </p:val>
                                        </p:tav>
                                        <p:tav tm="100000">
                                          <p:val>
                                            <p:strVal val="#ppt_y"/>
                                          </p:val>
                                        </p:tav>
                                      </p:tavLst>
                                    </p:anim>
                                  </p:childTnLst>
                                </p:cTn>
                              </p:par>
                              <p:par>
                                <p:cTn id="69" presetID="16" presetClass="entr" presetSubtype="21"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arn(inVertical)">
                                      <p:cBhvr>
                                        <p:cTn id="71" dur="3000"/>
                                        <p:tgtEl>
                                          <p:spTgt spid="5"/>
                                        </p:tgtEl>
                                      </p:cBhvr>
                                    </p:animEffect>
                                  </p:childTnLst>
                                </p:cTn>
                              </p:par>
                              <p:par>
                                <p:cTn id="72" presetID="16" presetClass="entr" presetSubtype="21"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barn(inVertical)">
                                      <p:cBhvr>
                                        <p:cTn id="74" dur="3000"/>
                                        <p:tgtEl>
                                          <p:spTgt spid="6"/>
                                        </p:tgtEl>
                                      </p:cBhvr>
                                    </p:animEffect>
                                  </p:childTnLst>
                                </p:cTn>
                              </p:par>
                              <p:par>
                                <p:cTn id="75" presetID="16" presetClass="entr" presetSubtype="21"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arn(inVertical)">
                                      <p:cBhvr>
                                        <p:cTn id="77" dur="3000"/>
                                        <p:tgtEl>
                                          <p:spTgt spid="7"/>
                                        </p:tgtEl>
                                      </p:cBhvr>
                                    </p:animEffect>
                                  </p:childTnLst>
                                </p:cTn>
                              </p:par>
                              <p:par>
                                <p:cTn id="78" presetID="16" presetClass="entr" presetSubtype="21"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3000"/>
                                        <p:tgtEl>
                                          <p:spTgt spid="8"/>
                                        </p:tgtEl>
                                      </p:cBhvr>
                                    </p:animEffect>
                                  </p:childTnLst>
                                </p:cTn>
                              </p:par>
                              <p:par>
                                <p:cTn id="81" presetID="16" presetClass="entr" presetSubtype="21"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arn(inVertical)">
                                      <p:cBhvr>
                                        <p:cTn id="83" dur="3000"/>
                                        <p:tgtEl>
                                          <p:spTgt spid="9"/>
                                        </p:tgtEl>
                                      </p:cBhvr>
                                    </p:animEffect>
                                  </p:childTnLst>
                                </p:cTn>
                              </p:par>
                              <p:par>
                                <p:cTn id="84" presetID="16" presetClass="entr" presetSubtype="21"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Vertical)">
                                      <p:cBhvr>
                                        <p:cTn id="86" dur="3000"/>
                                        <p:tgtEl>
                                          <p:spTgt spid="10"/>
                                        </p:tgtEl>
                                      </p:cBhvr>
                                    </p:animEffect>
                                  </p:childTnLst>
                                </p:cTn>
                              </p:par>
                              <p:par>
                                <p:cTn id="87" presetID="16" presetClass="entr" presetSubtype="21"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arn(inVertical)">
                                      <p:cBhvr>
                                        <p:cTn id="89" dur="3000"/>
                                        <p:tgtEl>
                                          <p:spTgt spid="11"/>
                                        </p:tgtEl>
                                      </p:cBhvr>
                                    </p:animEffect>
                                  </p:childTnLst>
                                </p:cTn>
                              </p:par>
                              <p:par>
                                <p:cTn id="90" presetID="16" presetClass="entr" presetSubtype="21"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arn(inVertical)">
                                      <p:cBhvr>
                                        <p:cTn id="92" dur="3000"/>
                                        <p:tgtEl>
                                          <p:spTgt spid="12"/>
                                        </p:tgtEl>
                                      </p:cBhvr>
                                    </p:animEffect>
                                  </p:childTnLst>
                                </p:cTn>
                              </p:par>
                              <p:par>
                                <p:cTn id="93" presetID="16" presetClass="entr" presetSubtype="21"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arn(inVertical)">
                                      <p:cBhvr>
                                        <p:cTn id="95" dur="3000"/>
                                        <p:tgtEl>
                                          <p:spTgt spid="13"/>
                                        </p:tgtEl>
                                      </p:cBhvr>
                                    </p:animEffect>
                                  </p:childTnLst>
                                </p:cTn>
                              </p:par>
                              <p:par>
                                <p:cTn id="96" presetID="16" presetClass="entr" presetSubtype="21"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inVertical)">
                                      <p:cBhvr>
                                        <p:cTn id="98" dur="3000"/>
                                        <p:tgtEl>
                                          <p:spTgt spid="14"/>
                                        </p:tgtEl>
                                      </p:cBhvr>
                                    </p:animEffect>
                                  </p:childTnLst>
                                </p:cTn>
                              </p:par>
                              <p:par>
                                <p:cTn id="99" presetID="16" presetClass="entr" presetSubtype="21"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barn(inVertical)">
                                      <p:cBhvr>
                                        <p:cTn id="101" dur="3000"/>
                                        <p:tgtEl>
                                          <p:spTgt spid="15"/>
                                        </p:tgtEl>
                                      </p:cBhvr>
                                    </p:animEffect>
                                  </p:childTnLst>
                                </p:cTn>
                              </p:par>
                              <p:par>
                                <p:cTn id="102" presetID="16" presetClass="entr" presetSubtype="21"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arn(inVertical)">
                                      <p:cBhvr>
                                        <p:cTn id="104" dur="3000"/>
                                        <p:tgtEl>
                                          <p:spTgt spid="16"/>
                                        </p:tgtEl>
                                      </p:cBhvr>
                                    </p:animEffect>
                                  </p:childTnLst>
                                </p:cTn>
                              </p:par>
                              <p:par>
                                <p:cTn id="105" presetID="16" presetClass="entr" presetSubtype="21"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inVertical)">
                                      <p:cBhvr>
                                        <p:cTn id="107" dur="3000"/>
                                        <p:tgtEl>
                                          <p:spTgt spid="17"/>
                                        </p:tgtEl>
                                      </p:cBhvr>
                                    </p:animEffect>
                                  </p:childTnLst>
                                </p:cTn>
                              </p:par>
                              <p:par>
                                <p:cTn id="108" presetID="16" presetClass="entr" presetSubtype="2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barn(inVertical)">
                                      <p:cBhvr>
                                        <p:cTn id="110" dur="3000"/>
                                        <p:tgtEl>
                                          <p:spTgt spid="19"/>
                                        </p:tgtEl>
                                      </p:cBhvr>
                                    </p:animEffect>
                                  </p:childTnLst>
                                </p:cTn>
                              </p:par>
                              <p:par>
                                <p:cTn id="111" presetID="16" presetClass="entr" presetSubtype="21"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barn(inVertical)">
                                      <p:cBhvr>
                                        <p:cTn id="113" dur="3000"/>
                                        <p:tgtEl>
                                          <p:spTgt spid="20"/>
                                        </p:tgtEl>
                                      </p:cBhvr>
                                    </p:animEffect>
                                  </p:childTnLst>
                                </p:cTn>
                              </p:par>
                              <p:par>
                                <p:cTn id="114" presetID="16" presetClass="entr" presetSubtype="21"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barn(inVertical)">
                                      <p:cBhvr>
                                        <p:cTn id="116" dur="3000"/>
                                        <p:tgtEl>
                                          <p:spTgt spid="21"/>
                                        </p:tgtEl>
                                      </p:cBhvr>
                                    </p:animEffect>
                                  </p:childTnLst>
                                </p:cTn>
                              </p:par>
                            </p:childTnLst>
                          </p:cTn>
                        </p:par>
                        <p:par>
                          <p:cTn id="117" fill="hold">
                            <p:stCondLst>
                              <p:cond delay="3000"/>
                            </p:stCondLst>
                            <p:childTnLst>
                              <p:par>
                                <p:cTn id="118" presetID="2" presetClass="exit" presetSubtype="4" fill="hold" nodeType="after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ppt_x"/>
                                          </p:val>
                                        </p:tav>
                                      </p:tavLst>
                                    </p:anim>
                                    <p:anim calcmode="lin" valueType="num">
                                      <p:cBhvr additive="base">
                                        <p:cTn id="120" dur="3000"/>
                                        <p:tgtEl>
                                          <p:spTgt spid="5"/>
                                        </p:tgtEl>
                                        <p:attrNameLst>
                                          <p:attrName>ppt_y</p:attrName>
                                        </p:attrNameLst>
                                      </p:cBhvr>
                                      <p:tavLst>
                                        <p:tav tm="0">
                                          <p:val>
                                            <p:strVal val="ppt_y"/>
                                          </p:val>
                                        </p:tav>
                                        <p:tav tm="100000">
                                          <p:val>
                                            <p:strVal val="1+ppt_h/2"/>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ppt_x"/>
                                          </p:val>
                                        </p:tav>
                                      </p:tavLst>
                                    </p:anim>
                                    <p:anim calcmode="lin" valueType="num">
                                      <p:cBhvr additive="base">
                                        <p:cTn id="124" dur="3000"/>
                                        <p:tgtEl>
                                          <p:spTgt spid="7"/>
                                        </p:tgtEl>
                                        <p:attrNameLst>
                                          <p:attrName>ppt_y</p:attrName>
                                        </p:attrNameLst>
                                      </p:cBhvr>
                                      <p:tavLst>
                                        <p:tav tm="0">
                                          <p:val>
                                            <p:strVal val="ppt_y"/>
                                          </p:val>
                                        </p:tav>
                                        <p:tav tm="100000">
                                          <p:val>
                                            <p:strVal val="1+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ppt_x"/>
                                          </p:val>
                                        </p:tav>
                                      </p:tavLst>
                                    </p:anim>
                                    <p:anim calcmode="lin" valueType="num">
                                      <p:cBhvr additive="base">
                                        <p:cTn id="128" dur="3000"/>
                                        <p:tgtEl>
                                          <p:spTgt spid="9"/>
                                        </p:tgtEl>
                                        <p:attrNameLst>
                                          <p:attrName>ppt_y</p:attrName>
                                        </p:attrNameLst>
                                      </p:cBhvr>
                                      <p:tavLst>
                                        <p:tav tm="0">
                                          <p:val>
                                            <p:strVal val="ppt_y"/>
                                          </p:val>
                                        </p:tav>
                                        <p:tav tm="100000">
                                          <p:val>
                                            <p:strVal val="1+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ppt_x"/>
                                          </p:val>
                                        </p:tav>
                                      </p:tavLst>
                                    </p:anim>
                                    <p:anim calcmode="lin" valueType="num">
                                      <p:cBhvr additive="base">
                                        <p:cTn id="132" dur="3000"/>
                                        <p:tgtEl>
                                          <p:spTgt spid="12"/>
                                        </p:tgtEl>
                                        <p:attrNameLst>
                                          <p:attrName>ppt_y</p:attrName>
                                        </p:attrNameLst>
                                      </p:cBhvr>
                                      <p:tavLst>
                                        <p:tav tm="0">
                                          <p:val>
                                            <p:strVal val="ppt_y"/>
                                          </p:val>
                                        </p:tav>
                                        <p:tav tm="100000">
                                          <p:val>
                                            <p:strVal val="1+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ppt_x"/>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ppt_x"/>
                                          </p:val>
                                        </p:tav>
                                      </p:tavLst>
                                    </p:anim>
                                    <p:anim calcmode="lin" valueType="num">
                                      <p:cBhvr additive="base">
                                        <p:cTn id="140" dur="3000"/>
                                        <p:tgtEl>
                                          <p:spTgt spid="15"/>
                                        </p:tgtEl>
                                        <p:attrNameLst>
                                          <p:attrName>ppt_y</p:attrName>
                                        </p:attrNameLst>
                                      </p:cBhvr>
                                      <p:tavLst>
                                        <p:tav tm="0">
                                          <p:val>
                                            <p:strVal val="ppt_y"/>
                                          </p:val>
                                        </p:tav>
                                        <p:tav tm="100000">
                                          <p:val>
                                            <p:strVal val="1+ppt_h/2"/>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ppt_x"/>
                                          </p:val>
                                        </p:tav>
                                      </p:tavLst>
                                    </p:anim>
                                    <p:anim calcmode="lin" valueType="num">
                                      <p:cBhvr additive="base">
                                        <p:cTn id="144" dur="3000"/>
                                        <p:tgtEl>
                                          <p:spTgt spid="17"/>
                                        </p:tgtEl>
                                        <p:attrNameLst>
                                          <p:attrName>ppt_y</p:attrName>
                                        </p:attrNameLst>
                                      </p:cBhvr>
                                      <p:tavLst>
                                        <p:tav tm="0">
                                          <p:val>
                                            <p:strVal val="ppt_y"/>
                                          </p:val>
                                        </p:tav>
                                        <p:tav tm="100000">
                                          <p:val>
                                            <p:strVal val="1+ppt_h/2"/>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ppt_x"/>
                                          </p:val>
                                        </p:tav>
                                      </p:tavLst>
                                    </p:anim>
                                    <p:anim calcmode="lin" valueType="num">
                                      <p:cBhvr additive="base">
                                        <p:cTn id="148" dur="3000"/>
                                        <p:tgtEl>
                                          <p:spTgt spid="20"/>
                                        </p:tgtEl>
                                        <p:attrNameLst>
                                          <p:attrName>ppt_y</p:attrName>
                                        </p:attrNameLst>
                                      </p:cBhvr>
                                      <p:tavLst>
                                        <p:tav tm="0">
                                          <p:val>
                                            <p:strVal val="ppt_y"/>
                                          </p:val>
                                        </p:tav>
                                        <p:tav tm="100000">
                                          <p:val>
                                            <p:strVal val="1+ppt_h/2"/>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ppt_x"/>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9"/>
                                        </p:tgtEl>
                                        <p:attrNameLst>
                                          <p:attrName>ppt_x</p:attrName>
                                        </p:attrNameLst>
                                      </p:cBhvr>
                                      <p:tavLst>
                                        <p:tav tm="0">
                                          <p:val>
                                            <p:strVal val="ppt_x"/>
                                          </p:val>
                                        </p:tav>
                                        <p:tav tm="100000">
                                          <p:val>
                                            <p:strVal val="ppt_x"/>
                                          </p:val>
                                        </p:tav>
                                      </p:tavLst>
                                    </p:anim>
                                    <p:anim calcmode="lin" valueType="num">
                                      <p:cBhvr additive="base">
                                        <p:cTn id="176" dur="3000"/>
                                        <p:tgtEl>
                                          <p:spTgt spid="19"/>
                                        </p:tgtEl>
                                        <p:attrNameLst>
                                          <p:attrName>ppt_y</p:attrName>
                                        </p:attrNameLst>
                                      </p:cBhvr>
                                      <p:tavLst>
                                        <p:tav tm="0">
                                          <p:val>
                                            <p:strVal val="ppt_y"/>
                                          </p:val>
                                        </p:tav>
                                        <p:tav tm="100000">
                                          <p:val>
                                            <p:strVal val="0-ppt_h/2"/>
                                          </p:val>
                                        </p:tav>
                                      </p:tavLst>
                                    </p:anim>
                                    <p:set>
                                      <p:cBhvr>
                                        <p:cTn id="177" dur="1" fill="hold">
                                          <p:stCondLst>
                                            <p:cond delay="2999"/>
                                          </p:stCondLst>
                                        </p:cTn>
                                        <p:tgtEl>
                                          <p:spTgt spid="19"/>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88" fill="hold" nodeType="withEffect">
                                  <p:stCondLst>
                                    <p:cond delay="50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4/3*#ppt_w"/>
                                          </p:val>
                                        </p:tav>
                                        <p:tav tm="100000">
                                          <p:val>
                                            <p:strVal val="#ppt_w"/>
                                          </p:val>
                                        </p:tav>
                                      </p:tavLst>
                                    </p:anim>
                                    <p:anim calcmode="lin" valueType="num">
                                      <p:cBhvr>
                                        <p:cTn id="185" dur="3000" fill="hold"/>
                                        <p:tgtEl>
                                          <p:spTgt spid="4"/>
                                        </p:tgtEl>
                                        <p:attrNameLst>
                                          <p:attrName>ppt_h</p:attrName>
                                        </p:attrNameLst>
                                      </p:cBhvr>
                                      <p:tavLst>
                                        <p:tav tm="0">
                                          <p:val>
                                            <p:strVal val="4/3*#ppt_h"/>
                                          </p:val>
                                        </p:tav>
                                        <p:tav tm="100000">
                                          <p:val>
                                            <p:strVal val="#ppt_h"/>
                                          </p:val>
                                        </p:tav>
                                      </p:tavLst>
                                    </p:anim>
                                  </p:childTnLst>
                                </p:cTn>
                              </p:par>
                              <p:par>
                                <p:cTn id="186" presetID="16" presetClass="entr" presetSubtype="42" fill="hold" nodeType="withEffect">
                                  <p:stCondLst>
                                    <p:cond delay="500"/>
                                  </p:stCondLst>
                                  <p:childTnLst>
                                    <p:set>
                                      <p:cBhvr>
                                        <p:cTn id="187" dur="1" fill="hold">
                                          <p:stCondLst>
                                            <p:cond delay="0"/>
                                          </p:stCondLst>
                                        </p:cTn>
                                        <p:tgtEl>
                                          <p:spTgt spid="4"/>
                                        </p:tgtEl>
                                        <p:attrNameLst>
                                          <p:attrName>style.visibility</p:attrName>
                                        </p:attrNameLst>
                                      </p:cBhvr>
                                      <p:to>
                                        <p:strVal val="visible"/>
                                      </p:to>
                                    </p:set>
                                    <p:animEffect transition="in" filter="barn(outHorizontal)">
                                      <p:cBhvr>
                                        <p:cTn id="188" dur="3000"/>
                                        <p:tgtEl>
                                          <p:spTgt spid="4"/>
                                        </p:tgtEl>
                                      </p:cBhvr>
                                    </p:animEffect>
                                  </p:childTnLst>
                                </p:cTn>
                              </p:par>
                            </p:childTnLst>
                          </p:cTn>
                        </p:par>
                        <p:par>
                          <p:cTn id="189" fill="hold">
                            <p:stCondLst>
                              <p:cond delay="65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p:spPr>
      </p:pic>
      <p:sp>
        <p:nvSpPr>
          <p:cNvPr id="5" name="4 Cheurón"/>
          <p:cNvSpPr/>
          <p:nvPr/>
        </p:nvSpPr>
        <p:spPr>
          <a:xfrm rot="2441467">
            <a:off x="3461256" y="1710166"/>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4493853" y="1749594"/>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3396221" y="2627924"/>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4548368" y="2627856"/>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2813184" y="1134102"/>
            <a:ext cx="1439010" cy="881446"/>
          </a:xfrm>
          <a:prstGeom prst="chevron">
            <a:avLst>
              <a:gd name="adj" fmla="val 7214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228600" h="190500" prst="softRound"/>
            <a:bevelB w="1206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5111705" y="1143342"/>
            <a:ext cx="1439010" cy="881446"/>
          </a:xfrm>
          <a:prstGeom prst="chevron">
            <a:avLst>
              <a:gd name="adj" fmla="val 7214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5124431" y="3059905"/>
            <a:ext cx="1439010" cy="881446"/>
          </a:xfrm>
          <a:prstGeom prst="chevron">
            <a:avLst>
              <a:gd name="adj" fmla="val 7214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2748149" y="3131980"/>
            <a:ext cx="1439010" cy="881446"/>
          </a:xfrm>
          <a:prstGeom prst="chevron">
            <a:avLst>
              <a:gd name="adj" fmla="val 7214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237121" y="630045"/>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5687770" y="639284"/>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5772504" y="3563960"/>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100078" y="3636035"/>
            <a:ext cx="1439010" cy="881446"/>
          </a:xfrm>
          <a:prstGeom prst="chevron">
            <a:avLst>
              <a:gd name="adj" fmla="val 7214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899592" y="4299942"/>
            <a:ext cx="7488832"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Batallón de la Guardia Civil encabezado por la Unidad de Música, Mando y Plana Mayor.</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ripp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0-ppt_w/2"/>
                                          </p:val>
                                        </p:tav>
                                      </p:tavLst>
                                    </p:anim>
                                    <p:anim calcmode="lin" valueType="num">
                                      <p:cBhvr additive="base">
                                        <p:cTn id="140" dur="3000"/>
                                        <p:tgtEl>
                                          <p:spTgt spid="6"/>
                                        </p:tgtEl>
                                        <p:attrNameLst>
                                          <p:attrName>ppt_y</p:attrName>
                                        </p:attrNameLst>
                                      </p:cBhvr>
                                      <p:tavLst>
                                        <p:tav tm="0">
                                          <p:val>
                                            <p:strVal val="ppt_y"/>
                                          </p:val>
                                        </p:tav>
                                        <p:tav tm="100000">
                                          <p:val>
                                            <p:strVal val="1+ppt_h/2"/>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0"/>
                                        </p:tgtEl>
                                        <p:attrNameLst>
                                          <p:attrName>ppt_x</p:attrName>
                                        </p:attrNameLst>
                                      </p:cBhvr>
                                      <p:tavLst>
                                        <p:tav tm="0">
                                          <p:val>
                                            <p:strVal val="ppt_x"/>
                                          </p:val>
                                        </p:tav>
                                        <p:tav tm="100000">
                                          <p:val>
                                            <p:strVal val="0-ppt_w/2"/>
                                          </p:val>
                                        </p:tav>
                                      </p:tavLst>
                                    </p:anim>
                                    <p:anim calcmode="lin" valueType="num">
                                      <p:cBhvr additive="base">
                                        <p:cTn id="144" dur="3000"/>
                                        <p:tgtEl>
                                          <p:spTgt spid="10"/>
                                        </p:tgtEl>
                                        <p:attrNameLst>
                                          <p:attrName>ppt_y</p:attrName>
                                        </p:attrNameLst>
                                      </p:cBhvr>
                                      <p:tavLst>
                                        <p:tav tm="0">
                                          <p:val>
                                            <p:strVal val="ppt_y"/>
                                          </p:val>
                                        </p:tav>
                                        <p:tav tm="100000">
                                          <p:val>
                                            <p:strVal val="1+ppt_h/2"/>
                                          </p:val>
                                        </p:tav>
                                      </p:tavLst>
                                    </p:anim>
                                    <p:set>
                                      <p:cBhvr>
                                        <p:cTn id="145" dur="1" fill="hold">
                                          <p:stCondLst>
                                            <p:cond delay="2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0-ppt_h/2"/>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0-ppt_h/2"/>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0-ppt_h/2"/>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0-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11"/>
                                        </p:tgtEl>
                                        <p:attrNameLst>
                                          <p:attrName>ppt_x</p:attrName>
                                        </p:attrNameLst>
                                      </p:cBhvr>
                                      <p:tavLst>
                                        <p:tav tm="0">
                                          <p:val>
                                            <p:strVal val="ppt_x"/>
                                          </p:val>
                                        </p:tav>
                                        <p:tav tm="100000">
                                          <p:val>
                                            <p:strVal val="0-ppt_w/2"/>
                                          </p:val>
                                        </p:tav>
                                      </p:tavLst>
                                    </p:anim>
                                    <p:anim calcmode="lin" valueType="num">
                                      <p:cBhvr additive="base">
                                        <p:cTn id="168" dur="3000"/>
                                        <p:tgtEl>
                                          <p:spTgt spid="11"/>
                                        </p:tgtEl>
                                        <p:attrNameLst>
                                          <p:attrName>ppt_y</p:attrName>
                                        </p:attrNameLst>
                                      </p:cBhvr>
                                      <p:tavLst>
                                        <p:tav tm="0">
                                          <p:val>
                                            <p:strVal val="ppt_y"/>
                                          </p:val>
                                        </p:tav>
                                        <p:tav tm="100000">
                                          <p:val>
                                            <p:strVal val="0-ppt_h/2"/>
                                          </p:val>
                                        </p:tav>
                                      </p:tavLst>
                                    </p:anim>
                                    <p:set>
                                      <p:cBhvr>
                                        <p:cTn id="169" dur="1" fill="hold">
                                          <p:stCondLst>
                                            <p:cond delay="2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0-ppt_w/2"/>
                                          </p:val>
                                        </p:tav>
                                      </p:tavLst>
                                    </p:anim>
                                    <p:anim calcmode="lin" valueType="num">
                                      <p:cBhvr additive="base">
                                        <p:cTn id="172" dur="3000"/>
                                        <p:tgtEl>
                                          <p:spTgt spid="15"/>
                                        </p:tgtEl>
                                        <p:attrNameLst>
                                          <p:attrName>ppt_y</p:attrName>
                                        </p:attrNameLst>
                                      </p:cBhvr>
                                      <p:tavLst>
                                        <p:tav tm="0">
                                          <p:val>
                                            <p:strVal val="ppt_y"/>
                                          </p:val>
                                        </p:tav>
                                        <p:tav tm="100000">
                                          <p:val>
                                            <p:strVal val="0-ppt_h/2"/>
                                          </p:val>
                                        </p:tav>
                                      </p:tavLst>
                                    </p:anim>
                                    <p:set>
                                      <p:cBhvr>
                                        <p:cTn id="173" dur="1" fill="hold">
                                          <p:stCondLst>
                                            <p:cond delay="2999"/>
                                          </p:stCondLst>
                                        </p:cTn>
                                        <p:tgtEl>
                                          <p:spTgt spid="15"/>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Effect transition="in" filter="diamond(out)">
                                      <p:cBhvr>
                                        <p:cTn id="176" dur="3000"/>
                                        <p:tgtEl>
                                          <p:spTgt spid="4"/>
                                        </p:tgtEl>
                                      </p:cBhvr>
                                    </p:animEffec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childTnLst>
                          </p:cTn>
                        </p:par>
                        <p:par>
                          <p:cTn id="181" fill="hold">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628_150157.jpg"/>
          <p:cNvPicPr>
            <a:picLocks noChangeAspect="1"/>
          </p:cNvPicPr>
          <p:nvPr/>
        </p:nvPicPr>
        <p:blipFill>
          <a:blip r:embed="rId2" cstate="print"/>
          <a:stretch>
            <a:fillRect/>
          </a:stretch>
        </p:blipFill>
        <p:spPr bwMode="auto">
          <a:xfrm>
            <a:off x="0" y="0"/>
            <a:ext cx="9144000" cy="5134570"/>
          </a:xfrm>
          <a:prstGeom prst="rect">
            <a:avLst/>
          </a:prstGeom>
          <a:noFill/>
          <a:ln w="9525">
            <a:noFill/>
            <a:miter lim="800000"/>
            <a:headEnd/>
            <a:tailEnd/>
          </a:ln>
        </p:spPr>
      </p:pic>
      <p:sp>
        <p:nvSpPr>
          <p:cNvPr id="15" name="14 Rectángulo"/>
          <p:cNvSpPr/>
          <p:nvPr/>
        </p:nvSpPr>
        <p:spPr>
          <a:xfrm>
            <a:off x="2714612" y="1339444"/>
            <a:ext cx="285752" cy="2732504"/>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143240" y="910817"/>
            <a:ext cx="285752" cy="3321867"/>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5500694" y="910816"/>
            <a:ext cx="285752" cy="3245109"/>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68" y="375031"/>
            <a:ext cx="285752" cy="4339859"/>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714876" y="267875"/>
            <a:ext cx="285752" cy="4607751"/>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5148064" y="483518"/>
            <a:ext cx="285752" cy="3960439"/>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4143372" y="267875"/>
            <a:ext cx="285752" cy="4607751"/>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5929322" y="1285866"/>
            <a:ext cx="285752" cy="2732504"/>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2214546" y="1553759"/>
            <a:ext cx="285752" cy="2357454"/>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6357950" y="1446602"/>
            <a:ext cx="285752" cy="2357454"/>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a:off x="1785918" y="1821651"/>
            <a:ext cx="285752" cy="1875248"/>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a:off x="6786578" y="1660916"/>
            <a:ext cx="285752" cy="1928826"/>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1285852" y="1995686"/>
            <a:ext cx="285752" cy="1440160"/>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a:off x="7215206" y="1982386"/>
            <a:ext cx="285752" cy="1381452"/>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a:off x="857224" y="2250279"/>
            <a:ext cx="285752" cy="910835"/>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a:off x="7643834" y="2143122"/>
            <a:ext cx="285752" cy="910835"/>
          </a:xfrm>
          <a:prstGeom prst="rect">
            <a:avLst/>
          </a:prstGeom>
          <a:solidFill>
            <a:schemeClr val="accent3">
              <a:lumMod val="50000"/>
            </a:schemeClr>
          </a:soli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CuadroTexto"/>
          <p:cNvSpPr txBox="1"/>
          <p:nvPr/>
        </p:nvSpPr>
        <p:spPr>
          <a:xfrm>
            <a:off x="1043608" y="4299942"/>
            <a:ext cx="7285008" cy="646331"/>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Y las distintas compañías formadas por la Escuela de Oficiales y</a:t>
            </a:r>
          </a:p>
          <a:p>
            <a:r>
              <a:rPr lang="es-ES" b="1" dirty="0" smtClean="0">
                <a:effectLst>
                  <a:glow rad="101600">
                    <a:schemeClr val="accent2">
                      <a:satMod val="175000"/>
                      <a:alpha val="40000"/>
                    </a:schemeClr>
                  </a:glow>
                  <a:outerShdw blurRad="38100" dist="38100" dir="2700000" algn="tl">
                    <a:srgbClr val="000000">
                      <a:alpha val="43137"/>
                    </a:srgbClr>
                  </a:outerShdw>
                </a:effectLst>
              </a:rPr>
              <a:t>Suboficiales.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14:honeycomb/>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6" presetClass="entr" presetSubtype="26"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Horizontal)">
                                      <p:cBhvr>
                                        <p:cTn id="86" dur="3000"/>
                                        <p:tgtEl>
                                          <p:spTgt spid="26"/>
                                        </p:tgtEl>
                                      </p:cBhvr>
                                    </p:animEffect>
                                  </p:childTnLst>
                                </p:cTn>
                              </p:par>
                              <p:par>
                                <p:cTn id="87" presetID="16" presetClass="entr" presetSubtype="2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barn(inHorizontal)">
                                      <p:cBhvr>
                                        <p:cTn id="89" dur="3000"/>
                                        <p:tgtEl>
                                          <p:spTgt spid="28"/>
                                        </p:tgtEl>
                                      </p:cBhvr>
                                    </p:animEffect>
                                  </p:childTnLst>
                                </p:cTn>
                              </p:par>
                              <p:par>
                                <p:cTn id="90" presetID="16" presetClass="entr" presetSubtype="26"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barn(inHorizontal)">
                                      <p:cBhvr>
                                        <p:cTn id="92" dur="3000"/>
                                        <p:tgtEl>
                                          <p:spTgt spid="30"/>
                                        </p:tgtEl>
                                      </p:cBhvr>
                                    </p:animEffect>
                                  </p:childTnLst>
                                </p:cTn>
                              </p:par>
                              <p:par>
                                <p:cTn id="93" presetID="16" presetClass="entr" presetSubtype="26"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arn(inHorizontal)">
                                      <p:cBhvr>
                                        <p:cTn id="95" dur="3000"/>
                                        <p:tgtEl>
                                          <p:spTgt spid="17"/>
                                        </p:tgtEl>
                                      </p:cBhvr>
                                    </p:animEffect>
                                  </p:childTnLst>
                                </p:cTn>
                              </p:par>
                              <p:par>
                                <p:cTn id="96" presetID="16" presetClass="entr" presetSubtype="26"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inHorizontal)">
                                      <p:cBhvr>
                                        <p:cTn id="98" dur="3000"/>
                                        <p:tgtEl>
                                          <p:spTgt spid="20"/>
                                        </p:tgtEl>
                                      </p:cBhvr>
                                    </p:animEffect>
                                  </p:childTnLst>
                                </p:cTn>
                              </p:par>
                              <p:par>
                                <p:cTn id="99" presetID="16" presetClass="entr" presetSubtype="26"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barn(inHorizontal)">
                                      <p:cBhvr>
                                        <p:cTn id="101" dur="3000"/>
                                        <p:tgtEl>
                                          <p:spTgt spid="21"/>
                                        </p:tgtEl>
                                      </p:cBhvr>
                                    </p:animEffect>
                                  </p:childTnLst>
                                </p:cTn>
                              </p:par>
                              <p:par>
                                <p:cTn id="102" presetID="16" presetClass="entr" presetSubtype="26"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Horizontal)">
                                      <p:cBhvr>
                                        <p:cTn id="104" dur="3000"/>
                                        <p:tgtEl>
                                          <p:spTgt spid="23"/>
                                        </p:tgtEl>
                                      </p:cBhvr>
                                    </p:animEffect>
                                  </p:childTnLst>
                                </p:cTn>
                              </p:par>
                              <p:par>
                                <p:cTn id="105" presetID="16" presetClass="entr" presetSubtype="26"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barn(inHorizontal)">
                                      <p:cBhvr>
                                        <p:cTn id="107" dur="3000"/>
                                        <p:tgtEl>
                                          <p:spTgt spid="25"/>
                                        </p:tgtEl>
                                      </p:cBhvr>
                                    </p:animEffect>
                                  </p:childTnLst>
                                </p:cTn>
                              </p:par>
                              <p:par>
                                <p:cTn id="108" presetID="16" presetClass="entr" presetSubtype="26"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inHorizontal)">
                                      <p:cBhvr>
                                        <p:cTn id="110" dur="3000"/>
                                        <p:tgtEl>
                                          <p:spTgt spid="27"/>
                                        </p:tgtEl>
                                      </p:cBhvr>
                                    </p:animEffect>
                                  </p:childTnLst>
                                </p:cTn>
                              </p:par>
                              <p:par>
                                <p:cTn id="111" presetID="16" presetClass="entr" presetSubtype="2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barn(inHorizontal)">
                                      <p:cBhvr>
                                        <p:cTn id="113" dur="3000"/>
                                        <p:tgtEl>
                                          <p:spTgt spid="29"/>
                                        </p:tgtEl>
                                      </p:cBhvr>
                                    </p:animEffect>
                                  </p:childTnLst>
                                </p:cTn>
                              </p:par>
                              <p:par>
                                <p:cTn id="114" presetID="16" presetClass="entr" presetSubtype="26" fill="hold"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barn(inHorizontal)">
                                      <p:cBhvr>
                                        <p:cTn id="116" dur="3000"/>
                                        <p:tgtEl>
                                          <p:spTgt spid="31"/>
                                        </p:tgtEl>
                                      </p:cBhvr>
                                    </p:animEffect>
                                  </p:childTnLst>
                                </p:cTn>
                              </p:par>
                            </p:childTnLst>
                          </p:cTn>
                        </p:par>
                        <p:par>
                          <p:cTn id="117" fill="hold">
                            <p:stCondLst>
                              <p:cond delay="3000"/>
                            </p:stCondLst>
                            <p:childTnLst>
                              <p:par>
                                <p:cTn id="118" presetID="2" presetClass="exit" presetSubtype="2" fill="hold" nodeType="after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1+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1+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9"/>
                                        </p:tgtEl>
                                        <p:attrNameLst>
                                          <p:attrName>ppt_x</p:attrName>
                                        </p:attrNameLst>
                                      </p:cBhvr>
                                      <p:tavLst>
                                        <p:tav tm="0">
                                          <p:val>
                                            <p:strVal val="ppt_x"/>
                                          </p:val>
                                        </p:tav>
                                        <p:tav tm="100000">
                                          <p:val>
                                            <p:strVal val="1+ppt_w/2"/>
                                          </p:val>
                                        </p:tav>
                                      </p:tavLst>
                                    </p:anim>
                                    <p:anim calcmode="lin" valueType="num">
                                      <p:cBhvr additive="base">
                                        <p:cTn id="128" dur="3000"/>
                                        <p:tgtEl>
                                          <p:spTgt spid="19"/>
                                        </p:tgtEl>
                                        <p:attrNameLst>
                                          <p:attrName>ppt_y</p:attrName>
                                        </p:attrNameLst>
                                      </p:cBhvr>
                                      <p:tavLst>
                                        <p:tav tm="0">
                                          <p:val>
                                            <p:strVal val="ppt_y"/>
                                          </p:val>
                                        </p:tav>
                                        <p:tav tm="100000">
                                          <p:val>
                                            <p:strVal val="ppt_y"/>
                                          </p:val>
                                        </p:tav>
                                      </p:tavLst>
                                    </p:anim>
                                    <p:set>
                                      <p:cBhvr>
                                        <p:cTn id="129" dur="1" fill="hold">
                                          <p:stCondLst>
                                            <p:cond delay="2999"/>
                                          </p:stCondLst>
                                        </p:cTn>
                                        <p:tgtEl>
                                          <p:spTgt spid="1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2"/>
                                        </p:tgtEl>
                                        <p:attrNameLst>
                                          <p:attrName>ppt_x</p:attrName>
                                        </p:attrNameLst>
                                      </p:cBhvr>
                                      <p:tavLst>
                                        <p:tav tm="0">
                                          <p:val>
                                            <p:strVal val="ppt_x"/>
                                          </p:val>
                                        </p:tav>
                                        <p:tav tm="100000">
                                          <p:val>
                                            <p:strVal val="1+ppt_w/2"/>
                                          </p:val>
                                        </p:tav>
                                      </p:tavLst>
                                    </p:anim>
                                    <p:anim calcmode="lin" valueType="num">
                                      <p:cBhvr additive="base">
                                        <p:cTn id="132" dur="3000"/>
                                        <p:tgtEl>
                                          <p:spTgt spid="22"/>
                                        </p:tgtEl>
                                        <p:attrNameLst>
                                          <p:attrName>ppt_y</p:attrName>
                                        </p:attrNameLst>
                                      </p:cBhvr>
                                      <p:tavLst>
                                        <p:tav tm="0">
                                          <p:val>
                                            <p:strVal val="ppt_y"/>
                                          </p:val>
                                        </p:tav>
                                        <p:tav tm="100000">
                                          <p:val>
                                            <p:strVal val="ppt_y"/>
                                          </p:val>
                                        </p:tav>
                                      </p:tavLst>
                                    </p:anim>
                                    <p:set>
                                      <p:cBhvr>
                                        <p:cTn id="133" dur="1" fill="hold">
                                          <p:stCondLst>
                                            <p:cond delay="2999"/>
                                          </p:stCondLst>
                                        </p:cTn>
                                        <p:tgtEl>
                                          <p:spTgt spid="2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4"/>
                                        </p:tgtEl>
                                        <p:attrNameLst>
                                          <p:attrName>ppt_x</p:attrName>
                                        </p:attrNameLst>
                                      </p:cBhvr>
                                      <p:tavLst>
                                        <p:tav tm="0">
                                          <p:val>
                                            <p:strVal val="ppt_x"/>
                                          </p:val>
                                        </p:tav>
                                        <p:tav tm="100000">
                                          <p:val>
                                            <p:strVal val="1+ppt_w/2"/>
                                          </p:val>
                                        </p:tav>
                                      </p:tavLst>
                                    </p:anim>
                                    <p:anim calcmode="lin" valueType="num">
                                      <p:cBhvr additive="base">
                                        <p:cTn id="136" dur="3000"/>
                                        <p:tgtEl>
                                          <p:spTgt spid="24"/>
                                        </p:tgtEl>
                                        <p:attrNameLst>
                                          <p:attrName>ppt_y</p:attrName>
                                        </p:attrNameLst>
                                      </p:cBhvr>
                                      <p:tavLst>
                                        <p:tav tm="0">
                                          <p:val>
                                            <p:strVal val="ppt_y"/>
                                          </p:val>
                                        </p:tav>
                                        <p:tav tm="100000">
                                          <p:val>
                                            <p:strVal val="ppt_y"/>
                                          </p:val>
                                        </p:tav>
                                      </p:tavLst>
                                    </p:anim>
                                    <p:set>
                                      <p:cBhvr>
                                        <p:cTn id="137" dur="1" fill="hold">
                                          <p:stCondLst>
                                            <p:cond delay="2999"/>
                                          </p:stCondLst>
                                        </p:cTn>
                                        <p:tgtEl>
                                          <p:spTgt spid="24"/>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26"/>
                                        </p:tgtEl>
                                        <p:attrNameLst>
                                          <p:attrName>ppt_x</p:attrName>
                                        </p:attrNameLst>
                                      </p:cBhvr>
                                      <p:tavLst>
                                        <p:tav tm="0">
                                          <p:val>
                                            <p:strVal val="ppt_x"/>
                                          </p:val>
                                        </p:tav>
                                        <p:tav tm="100000">
                                          <p:val>
                                            <p:strVal val="1+ppt_w/2"/>
                                          </p:val>
                                        </p:tav>
                                      </p:tavLst>
                                    </p:anim>
                                    <p:anim calcmode="lin" valueType="num">
                                      <p:cBhvr additive="base">
                                        <p:cTn id="140" dur="3000"/>
                                        <p:tgtEl>
                                          <p:spTgt spid="26"/>
                                        </p:tgtEl>
                                        <p:attrNameLst>
                                          <p:attrName>ppt_y</p:attrName>
                                        </p:attrNameLst>
                                      </p:cBhvr>
                                      <p:tavLst>
                                        <p:tav tm="0">
                                          <p:val>
                                            <p:strVal val="ppt_y"/>
                                          </p:val>
                                        </p:tav>
                                        <p:tav tm="100000">
                                          <p:val>
                                            <p:strVal val="ppt_y"/>
                                          </p:val>
                                        </p:tav>
                                      </p:tavLst>
                                    </p:anim>
                                    <p:set>
                                      <p:cBhvr>
                                        <p:cTn id="141" dur="1" fill="hold">
                                          <p:stCondLst>
                                            <p:cond delay="2999"/>
                                          </p:stCondLst>
                                        </p:cTn>
                                        <p:tgtEl>
                                          <p:spTgt spid="2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8"/>
                                        </p:tgtEl>
                                        <p:attrNameLst>
                                          <p:attrName>ppt_x</p:attrName>
                                        </p:attrNameLst>
                                      </p:cBhvr>
                                      <p:tavLst>
                                        <p:tav tm="0">
                                          <p:val>
                                            <p:strVal val="ppt_x"/>
                                          </p:val>
                                        </p:tav>
                                        <p:tav tm="100000">
                                          <p:val>
                                            <p:strVal val="1+ppt_w/2"/>
                                          </p:val>
                                        </p:tav>
                                      </p:tavLst>
                                    </p:anim>
                                    <p:anim calcmode="lin" valueType="num">
                                      <p:cBhvr additive="base">
                                        <p:cTn id="144" dur="3000"/>
                                        <p:tgtEl>
                                          <p:spTgt spid="28"/>
                                        </p:tgtEl>
                                        <p:attrNameLst>
                                          <p:attrName>ppt_y</p:attrName>
                                        </p:attrNameLst>
                                      </p:cBhvr>
                                      <p:tavLst>
                                        <p:tav tm="0">
                                          <p:val>
                                            <p:strVal val="ppt_y"/>
                                          </p:val>
                                        </p:tav>
                                        <p:tav tm="100000">
                                          <p:val>
                                            <p:strVal val="ppt_y"/>
                                          </p:val>
                                        </p:tav>
                                      </p:tavLst>
                                    </p:anim>
                                    <p:set>
                                      <p:cBhvr>
                                        <p:cTn id="145" dur="1" fill="hold">
                                          <p:stCondLst>
                                            <p:cond delay="2999"/>
                                          </p:stCondLst>
                                        </p:cTn>
                                        <p:tgtEl>
                                          <p:spTgt spid="28"/>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30"/>
                                        </p:tgtEl>
                                        <p:attrNameLst>
                                          <p:attrName>ppt_x</p:attrName>
                                        </p:attrNameLst>
                                      </p:cBhvr>
                                      <p:tavLst>
                                        <p:tav tm="0">
                                          <p:val>
                                            <p:strVal val="ppt_x"/>
                                          </p:val>
                                        </p:tav>
                                        <p:tav tm="100000">
                                          <p:val>
                                            <p:strVal val="1+ppt_w/2"/>
                                          </p:val>
                                        </p:tav>
                                      </p:tavLst>
                                    </p:anim>
                                    <p:anim calcmode="lin" valueType="num">
                                      <p:cBhvr additive="base">
                                        <p:cTn id="148" dur="3000"/>
                                        <p:tgtEl>
                                          <p:spTgt spid="30"/>
                                        </p:tgtEl>
                                        <p:attrNameLst>
                                          <p:attrName>ppt_y</p:attrName>
                                        </p:attrNameLst>
                                      </p:cBhvr>
                                      <p:tavLst>
                                        <p:tav tm="0">
                                          <p:val>
                                            <p:strVal val="ppt_y"/>
                                          </p:val>
                                        </p:tav>
                                        <p:tav tm="100000">
                                          <p:val>
                                            <p:strVal val="ppt_y"/>
                                          </p:val>
                                        </p:tav>
                                      </p:tavLst>
                                    </p:anim>
                                    <p:set>
                                      <p:cBhvr>
                                        <p:cTn id="149" dur="1" fill="hold">
                                          <p:stCondLst>
                                            <p:cond delay="2999"/>
                                          </p:stCondLst>
                                        </p:cTn>
                                        <p:tgtEl>
                                          <p:spTgt spid="3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7"/>
                                        </p:tgtEl>
                                        <p:attrNameLst>
                                          <p:attrName>ppt_x</p:attrName>
                                        </p:attrNameLst>
                                      </p:cBhvr>
                                      <p:tavLst>
                                        <p:tav tm="0">
                                          <p:val>
                                            <p:strVal val="ppt_x"/>
                                          </p:val>
                                        </p:tav>
                                        <p:tav tm="100000">
                                          <p:val>
                                            <p:strVal val="0-ppt_w/2"/>
                                          </p:val>
                                        </p:tav>
                                      </p:tavLst>
                                    </p:anim>
                                    <p:anim calcmode="lin" valueType="num">
                                      <p:cBhvr additive="base">
                                        <p:cTn id="152" dur="3000"/>
                                        <p:tgtEl>
                                          <p:spTgt spid="17"/>
                                        </p:tgtEl>
                                        <p:attrNameLst>
                                          <p:attrName>ppt_y</p:attrName>
                                        </p:attrNameLst>
                                      </p:cBhvr>
                                      <p:tavLst>
                                        <p:tav tm="0">
                                          <p:val>
                                            <p:strVal val="ppt_y"/>
                                          </p:val>
                                        </p:tav>
                                        <p:tav tm="100000">
                                          <p:val>
                                            <p:strVal val="ppt_y"/>
                                          </p:val>
                                        </p:tav>
                                      </p:tavLst>
                                    </p:anim>
                                    <p:set>
                                      <p:cBhvr>
                                        <p:cTn id="153" dur="1" fill="hold">
                                          <p:stCondLst>
                                            <p:cond delay="2999"/>
                                          </p:stCondLst>
                                        </p:cTn>
                                        <p:tgtEl>
                                          <p:spTgt spid="1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20"/>
                                        </p:tgtEl>
                                        <p:attrNameLst>
                                          <p:attrName>ppt_x</p:attrName>
                                        </p:attrNameLst>
                                      </p:cBhvr>
                                      <p:tavLst>
                                        <p:tav tm="0">
                                          <p:val>
                                            <p:strVal val="ppt_x"/>
                                          </p:val>
                                        </p:tav>
                                        <p:tav tm="100000">
                                          <p:val>
                                            <p:strVal val="0-ppt_w/2"/>
                                          </p:val>
                                        </p:tav>
                                      </p:tavLst>
                                    </p:anim>
                                    <p:anim calcmode="lin" valueType="num">
                                      <p:cBhvr additive="base">
                                        <p:cTn id="156" dur="3000"/>
                                        <p:tgtEl>
                                          <p:spTgt spid="20"/>
                                        </p:tgtEl>
                                        <p:attrNameLst>
                                          <p:attrName>ppt_y</p:attrName>
                                        </p:attrNameLst>
                                      </p:cBhvr>
                                      <p:tavLst>
                                        <p:tav tm="0">
                                          <p:val>
                                            <p:strVal val="ppt_y"/>
                                          </p:val>
                                        </p:tav>
                                        <p:tav tm="100000">
                                          <p:val>
                                            <p:strVal val="ppt_y"/>
                                          </p:val>
                                        </p:tav>
                                      </p:tavLst>
                                    </p:anim>
                                    <p:set>
                                      <p:cBhvr>
                                        <p:cTn id="157" dur="1" fill="hold">
                                          <p:stCondLst>
                                            <p:cond delay="2999"/>
                                          </p:stCondLst>
                                        </p:cTn>
                                        <p:tgtEl>
                                          <p:spTgt spid="20"/>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1"/>
                                        </p:tgtEl>
                                        <p:attrNameLst>
                                          <p:attrName>ppt_x</p:attrName>
                                        </p:attrNameLst>
                                      </p:cBhvr>
                                      <p:tavLst>
                                        <p:tav tm="0">
                                          <p:val>
                                            <p:strVal val="ppt_x"/>
                                          </p:val>
                                        </p:tav>
                                        <p:tav tm="100000">
                                          <p:val>
                                            <p:strVal val="0-ppt_w/2"/>
                                          </p:val>
                                        </p:tav>
                                      </p:tavLst>
                                    </p:anim>
                                    <p:anim calcmode="lin" valueType="num">
                                      <p:cBhvr additive="base">
                                        <p:cTn id="160" dur="3000"/>
                                        <p:tgtEl>
                                          <p:spTgt spid="21"/>
                                        </p:tgtEl>
                                        <p:attrNameLst>
                                          <p:attrName>ppt_y</p:attrName>
                                        </p:attrNameLst>
                                      </p:cBhvr>
                                      <p:tavLst>
                                        <p:tav tm="0">
                                          <p:val>
                                            <p:strVal val="ppt_y"/>
                                          </p:val>
                                        </p:tav>
                                        <p:tav tm="100000">
                                          <p:val>
                                            <p:strVal val="ppt_y"/>
                                          </p:val>
                                        </p:tav>
                                      </p:tavLst>
                                    </p:anim>
                                    <p:set>
                                      <p:cBhvr>
                                        <p:cTn id="161" dur="1" fill="hold">
                                          <p:stCondLst>
                                            <p:cond delay="2999"/>
                                          </p:stCondLst>
                                        </p:cTn>
                                        <p:tgtEl>
                                          <p:spTgt spid="21"/>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3"/>
                                        </p:tgtEl>
                                        <p:attrNameLst>
                                          <p:attrName>ppt_x</p:attrName>
                                        </p:attrNameLst>
                                      </p:cBhvr>
                                      <p:tavLst>
                                        <p:tav tm="0">
                                          <p:val>
                                            <p:strVal val="ppt_x"/>
                                          </p:val>
                                        </p:tav>
                                        <p:tav tm="100000">
                                          <p:val>
                                            <p:strVal val="0-ppt_w/2"/>
                                          </p:val>
                                        </p:tav>
                                      </p:tavLst>
                                    </p:anim>
                                    <p:anim calcmode="lin" valueType="num">
                                      <p:cBhvr additive="base">
                                        <p:cTn id="164" dur="3000"/>
                                        <p:tgtEl>
                                          <p:spTgt spid="23"/>
                                        </p:tgtEl>
                                        <p:attrNameLst>
                                          <p:attrName>ppt_y</p:attrName>
                                        </p:attrNameLst>
                                      </p:cBhvr>
                                      <p:tavLst>
                                        <p:tav tm="0">
                                          <p:val>
                                            <p:strVal val="ppt_y"/>
                                          </p:val>
                                        </p:tav>
                                        <p:tav tm="100000">
                                          <p:val>
                                            <p:strVal val="ppt_y"/>
                                          </p:val>
                                        </p:tav>
                                      </p:tavLst>
                                    </p:anim>
                                    <p:set>
                                      <p:cBhvr>
                                        <p:cTn id="165" dur="1" fill="hold">
                                          <p:stCondLst>
                                            <p:cond delay="2999"/>
                                          </p:stCondLst>
                                        </p:cTn>
                                        <p:tgtEl>
                                          <p:spTgt spid="23"/>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5"/>
                                        </p:tgtEl>
                                        <p:attrNameLst>
                                          <p:attrName>ppt_x</p:attrName>
                                        </p:attrNameLst>
                                      </p:cBhvr>
                                      <p:tavLst>
                                        <p:tav tm="0">
                                          <p:val>
                                            <p:strVal val="ppt_x"/>
                                          </p:val>
                                        </p:tav>
                                        <p:tav tm="100000">
                                          <p:val>
                                            <p:strVal val="0-ppt_w/2"/>
                                          </p:val>
                                        </p:tav>
                                      </p:tavLst>
                                    </p:anim>
                                    <p:anim calcmode="lin" valueType="num">
                                      <p:cBhvr additive="base">
                                        <p:cTn id="168" dur="3000"/>
                                        <p:tgtEl>
                                          <p:spTgt spid="25"/>
                                        </p:tgtEl>
                                        <p:attrNameLst>
                                          <p:attrName>ppt_y</p:attrName>
                                        </p:attrNameLst>
                                      </p:cBhvr>
                                      <p:tavLst>
                                        <p:tav tm="0">
                                          <p:val>
                                            <p:strVal val="ppt_y"/>
                                          </p:val>
                                        </p:tav>
                                        <p:tav tm="100000">
                                          <p:val>
                                            <p:strVal val="ppt_y"/>
                                          </p:val>
                                        </p:tav>
                                      </p:tavLst>
                                    </p:anim>
                                    <p:set>
                                      <p:cBhvr>
                                        <p:cTn id="169" dur="1" fill="hold">
                                          <p:stCondLst>
                                            <p:cond delay="2999"/>
                                          </p:stCondLst>
                                        </p:cTn>
                                        <p:tgtEl>
                                          <p:spTgt spid="25"/>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0-ppt_w/2"/>
                                          </p:val>
                                        </p:tav>
                                      </p:tavLst>
                                    </p:anim>
                                    <p:anim calcmode="lin" valueType="num">
                                      <p:cBhvr additive="base">
                                        <p:cTn id="172" dur="3000"/>
                                        <p:tgtEl>
                                          <p:spTgt spid="27"/>
                                        </p:tgtEl>
                                        <p:attrNameLst>
                                          <p:attrName>ppt_y</p:attrName>
                                        </p:attrNameLst>
                                      </p:cBhvr>
                                      <p:tavLst>
                                        <p:tav tm="0">
                                          <p:val>
                                            <p:strVal val="ppt_y"/>
                                          </p:val>
                                        </p:tav>
                                        <p:tav tm="100000">
                                          <p:val>
                                            <p:strVal val="ppt_y"/>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29"/>
                                        </p:tgtEl>
                                        <p:attrNameLst>
                                          <p:attrName>ppt_x</p:attrName>
                                        </p:attrNameLst>
                                      </p:cBhvr>
                                      <p:tavLst>
                                        <p:tav tm="0">
                                          <p:val>
                                            <p:strVal val="ppt_x"/>
                                          </p:val>
                                        </p:tav>
                                        <p:tav tm="100000">
                                          <p:val>
                                            <p:strVal val="0-ppt_w/2"/>
                                          </p:val>
                                        </p:tav>
                                      </p:tavLst>
                                    </p:anim>
                                    <p:anim calcmode="lin" valueType="num">
                                      <p:cBhvr additive="base">
                                        <p:cTn id="176" dur="3000"/>
                                        <p:tgtEl>
                                          <p:spTgt spid="29"/>
                                        </p:tgtEl>
                                        <p:attrNameLst>
                                          <p:attrName>ppt_y</p:attrName>
                                        </p:attrNameLst>
                                      </p:cBhvr>
                                      <p:tavLst>
                                        <p:tav tm="0">
                                          <p:val>
                                            <p:strVal val="ppt_y"/>
                                          </p:val>
                                        </p:tav>
                                        <p:tav tm="100000">
                                          <p:val>
                                            <p:strVal val="ppt_y"/>
                                          </p:val>
                                        </p:tav>
                                      </p:tavLst>
                                    </p:anim>
                                    <p:set>
                                      <p:cBhvr>
                                        <p:cTn id="177" dur="1" fill="hold">
                                          <p:stCondLst>
                                            <p:cond delay="2999"/>
                                          </p:stCondLst>
                                        </p:cTn>
                                        <p:tgtEl>
                                          <p:spTgt spid="29"/>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ppt_y"/>
                                          </p:val>
                                        </p:tav>
                                      </p:tavLst>
                                    </p:anim>
                                    <p:set>
                                      <p:cBhvr>
                                        <p:cTn id="181" dur="1" fill="hold">
                                          <p:stCondLst>
                                            <p:cond delay="2999"/>
                                          </p:stCondLst>
                                        </p:cTn>
                                        <p:tgtEl>
                                          <p:spTgt spid="31"/>
                                        </p:tgtEl>
                                        <p:attrNameLst>
                                          <p:attrName>style.visibility</p:attrName>
                                        </p:attrNameLst>
                                      </p:cBhvr>
                                      <p:to>
                                        <p:strVal val="hidden"/>
                                      </p:to>
                                    </p:set>
                                  </p:childTnLst>
                                </p:cTn>
                              </p:par>
                              <p:par>
                                <p:cTn id="182" presetID="23" presetClass="entr" presetSubtype="288"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4/3*#ppt_w"/>
                                          </p:val>
                                        </p:tav>
                                        <p:tav tm="100000">
                                          <p:val>
                                            <p:strVal val="#ppt_w"/>
                                          </p:val>
                                        </p:tav>
                                      </p:tavLst>
                                    </p:anim>
                                    <p:anim calcmode="lin" valueType="num">
                                      <p:cBhvr>
                                        <p:cTn id="185" dur="3000" fill="hold"/>
                                        <p:tgtEl>
                                          <p:spTgt spid="4"/>
                                        </p:tgtEl>
                                        <p:attrNameLst>
                                          <p:attrName>ppt_h</p:attrName>
                                        </p:attrNameLst>
                                      </p:cBhvr>
                                      <p:tavLst>
                                        <p:tav tm="0">
                                          <p:val>
                                            <p:strVal val="4/3*#ppt_h"/>
                                          </p:val>
                                        </p:tav>
                                        <p:tav tm="100000">
                                          <p:val>
                                            <p:strVal val="#ppt_h"/>
                                          </p:val>
                                        </p:tav>
                                      </p:tavLst>
                                    </p:anim>
                                  </p:childTnLst>
                                </p:cTn>
                              </p:par>
                              <p:par>
                                <p:cTn id="186" presetID="17" presetClass="entr" presetSubtype="10"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fltVal val="0"/>
                                          </p:val>
                                        </p:tav>
                                        <p:tav tm="100000">
                                          <p:val>
                                            <p:strVal val="#ppt_w"/>
                                          </p:val>
                                        </p:tav>
                                      </p:tavLst>
                                    </p:anim>
                                    <p:anim calcmode="lin" valueType="num">
                                      <p:cBhvr>
                                        <p:cTn id="189" dur="3000" fill="hold"/>
                                        <p:tgtEl>
                                          <p:spTgt spid="4"/>
                                        </p:tgtEl>
                                        <p:attrNameLst>
                                          <p:attrName>ppt_h</p:attrName>
                                        </p:attrNameLst>
                                      </p:cBhvr>
                                      <p:tavLst>
                                        <p:tav tm="0">
                                          <p:val>
                                            <p:strVal val="#ppt_h"/>
                                          </p:val>
                                        </p:tav>
                                        <p:tav tm="100000">
                                          <p:val>
                                            <p:strVal val="#ppt_h"/>
                                          </p:val>
                                        </p:tav>
                                      </p:tavLst>
                                    </p:anim>
                                  </p:childTnLst>
                                </p:cTn>
                              </p:par>
                            </p:childTnLst>
                          </p:cTn>
                        </p:par>
                        <p:par>
                          <p:cTn id="190" fill="hold">
                            <p:stCondLst>
                              <p:cond delay="6000"/>
                            </p:stCondLst>
                            <p:childTnLst>
                              <p:par>
                                <p:cTn id="191" presetID="40" presetClass="entr" presetSubtype="0" fill="hold" grpId="0" nodeType="afterEffect">
                                  <p:stCondLst>
                                    <p:cond delay="0"/>
                                  </p:stCondLst>
                                  <p:iterate type="lt">
                                    <p:tmPct val="10000"/>
                                  </p:iterate>
                                  <p:childTnLst>
                                    <p:set>
                                      <p:cBhvr>
                                        <p:cTn id="192" dur="1" fill="hold">
                                          <p:stCondLst>
                                            <p:cond delay="0"/>
                                          </p:stCondLst>
                                        </p:cTn>
                                        <p:tgtEl>
                                          <p:spTgt spid="32"/>
                                        </p:tgtEl>
                                        <p:attrNameLst>
                                          <p:attrName>style.visibility</p:attrName>
                                        </p:attrNameLst>
                                      </p:cBhvr>
                                      <p:to>
                                        <p:strVal val="visible"/>
                                      </p:to>
                                    </p:set>
                                    <p:animEffect transition="in" filter="fade">
                                      <p:cBhvr>
                                        <p:cTn id="193" dur="1000"/>
                                        <p:tgtEl>
                                          <p:spTgt spid="32"/>
                                        </p:tgtEl>
                                      </p:cBhvr>
                                    </p:animEffect>
                                    <p:anim calcmode="lin" valueType="num">
                                      <p:cBhvr>
                                        <p:cTn id="194" dur="1000" fill="hold"/>
                                        <p:tgtEl>
                                          <p:spTgt spid="32"/>
                                        </p:tgtEl>
                                        <p:attrNameLst>
                                          <p:attrName>ppt_x</p:attrName>
                                        </p:attrNameLst>
                                      </p:cBhvr>
                                      <p:tavLst>
                                        <p:tav tm="0">
                                          <p:val>
                                            <p:strVal val="#ppt_x-.1"/>
                                          </p:val>
                                        </p:tav>
                                        <p:tav tm="100000">
                                          <p:val>
                                            <p:strVal val="#ppt_x"/>
                                          </p:val>
                                        </p:tav>
                                      </p:tavLst>
                                    </p:anim>
                                    <p:anim calcmode="lin" valueType="num">
                                      <p:cBhvr>
                                        <p:cTn id="195"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8180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Marco"/>
          <p:cNvSpPr/>
          <p:nvPr/>
        </p:nvSpPr>
        <p:spPr>
          <a:xfrm>
            <a:off x="1142976" y="339502"/>
            <a:ext cx="6858048" cy="4214653"/>
          </a:xfrm>
          <a:prstGeom prst="frame">
            <a:avLst>
              <a:gd name="adj1" fmla="val 737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714480" y="699542"/>
            <a:ext cx="5715040" cy="3425985"/>
          </a:xfrm>
          <a:prstGeom prst="frame">
            <a:avLst>
              <a:gd name="adj1" fmla="val 8846"/>
            </a:avLst>
          </a:prstGeom>
          <a:solidFill>
            <a:schemeClr val="bg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14546" y="1059582"/>
            <a:ext cx="4572032" cy="2637317"/>
          </a:xfrm>
          <a:prstGeom prst="frame">
            <a:avLst>
              <a:gd name="adj1" fmla="val 11661"/>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714612" y="1419622"/>
            <a:ext cx="3571900" cy="1955806"/>
          </a:xfrm>
          <a:prstGeom prst="frame">
            <a:avLst>
              <a:gd name="adj1" fmla="val 13967"/>
            </a:avLst>
          </a:prstGeom>
          <a:solidFill>
            <a:schemeClr val="bg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143240" y="1707654"/>
            <a:ext cx="2714644" cy="1399881"/>
          </a:xfrm>
          <a:prstGeom prst="frame">
            <a:avLst>
              <a:gd name="adj1" fmla="val 17022"/>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643306" y="1995687"/>
            <a:ext cx="1652598" cy="790378"/>
          </a:xfrm>
          <a:prstGeom prst="frame">
            <a:avLst>
              <a:gd name="adj1" fmla="val 31584"/>
            </a:avLst>
          </a:prstGeom>
          <a:solidFill>
            <a:schemeClr val="bg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11000">
        <p14:glitter dir="r" pattern="hexagon"/>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ppt_w</p:attrName>
                                        </p:attrNameLst>
                                      </p:cBhvr>
                                      <p:tavLst>
                                        <p:tav tm="0">
                                          <p:val>
                                            <p:fltVal val="0"/>
                                          </p:val>
                                        </p:tav>
                                        <p:tav tm="100000">
                                          <p:val>
                                            <p:strVal val="#ppt_w"/>
                                          </p:val>
                                        </p:tav>
                                      </p:tavLst>
                                    </p:anim>
                                    <p:anim calcmode="lin" valueType="num">
                                      <p:cBhvr>
                                        <p:cTn id="42" dur="3000" fill="hold"/>
                                        <p:tgtEl>
                                          <p:spTgt spid="9"/>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13" presetClass="exit" presetSubtype="16" fill="hold" nodeType="afterEffect">
                                  <p:stCondLst>
                                    <p:cond delay="0"/>
                                  </p:stCondLst>
                                  <p:childTnLst>
                                    <p:animEffect transition="out" filter="plus(in)">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16" fill="hold" nodeType="withEffect">
                                  <p:stCondLst>
                                    <p:cond delay="0"/>
                                  </p:stCondLst>
                                  <p:childTnLst>
                                    <p:animEffect transition="out" filter="plus(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23" presetClass="exit" presetSubtype="32"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8"/>
                                        </p:tgtEl>
                                        <p:attrNameLst>
                                          <p:attrName>ppt_w</p:attrName>
                                        </p:attrNameLst>
                                      </p:cBhvr>
                                      <p:tavLst>
                                        <p:tav tm="0">
                                          <p:val>
                                            <p:strVal val="ppt_w"/>
                                          </p:val>
                                        </p:tav>
                                        <p:tav tm="100000">
                                          <p:val>
                                            <p:fltVal val="0"/>
                                          </p:val>
                                        </p:tav>
                                      </p:tavLst>
                                    </p:anim>
                                    <p:anim calcmode="lin" valueType="num">
                                      <p:cBhvr>
                                        <p:cTn id="80" dur="3000"/>
                                        <p:tgtEl>
                                          <p:spTgt spid="8"/>
                                        </p:tgtEl>
                                        <p:attrNameLst>
                                          <p:attrName>ppt_h</p:attrName>
                                        </p:attrNameLst>
                                      </p:cBhvr>
                                      <p:tavLst>
                                        <p:tav tm="0">
                                          <p:val>
                                            <p:strVal val="ppt_h"/>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23" presetClass="entr" presetSubtype="27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2/3*#ppt_w"/>
                                          </p:val>
                                        </p:tav>
                                        <p:tav tm="100000">
                                          <p:val>
                                            <p:strVal val="#ppt_w"/>
                                          </p:val>
                                        </p:tav>
                                      </p:tavLst>
                                    </p:anim>
                                    <p:anim calcmode="lin" valueType="num">
                                      <p:cBhvr>
                                        <p:cTn id="9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agen8.jpg"/>
          <p:cNvPicPr>
            <a:picLocks noChangeAspect="1"/>
          </p:cNvPicPr>
          <p:nvPr/>
        </p:nvPicPr>
        <p:blipFill>
          <a:blip r:embed="rId2" cstate="print"/>
          <a:stretch>
            <a:fillRect/>
          </a:stretch>
        </p:blipFill>
        <p:spPr bwMode="auto">
          <a:xfrm>
            <a:off x="0" y="4465"/>
            <a:ext cx="9144000" cy="5134570"/>
          </a:xfrm>
          <a:prstGeom prst="rect">
            <a:avLst/>
          </a:prstGeom>
          <a:noFill/>
          <a:ln w="9525">
            <a:noFill/>
            <a:miter lim="800000"/>
            <a:headEnd/>
            <a:tailEnd/>
          </a:ln>
        </p:spPr>
      </p:pic>
      <p:sp>
        <p:nvSpPr>
          <p:cNvPr id="26" name="25 Rectángulo"/>
          <p:cNvSpPr/>
          <p:nvPr/>
        </p:nvSpPr>
        <p:spPr>
          <a:xfrm rot="8307144" flipV="1">
            <a:off x="1303570" y="1556312"/>
            <a:ext cx="4178518" cy="197607"/>
          </a:xfrm>
          <a:prstGeom prst="rect">
            <a:avLst/>
          </a:prstGeom>
          <a:solidFill>
            <a:schemeClr val="accent3">
              <a:lumMod val="50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rot="8289745" flipV="1">
            <a:off x="3501511" y="3232081"/>
            <a:ext cx="4027419" cy="272859"/>
          </a:xfrm>
          <a:prstGeom prst="rect">
            <a:avLst/>
          </a:prstGeom>
          <a:solidFill>
            <a:schemeClr val="accent3">
              <a:lumMod val="50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rot="13271912" flipV="1">
            <a:off x="3804056" y="1522063"/>
            <a:ext cx="3893980" cy="225026"/>
          </a:xfrm>
          <a:prstGeom prst="rect">
            <a:avLst/>
          </a:prstGeom>
          <a:solidFill>
            <a:schemeClr val="accent3">
              <a:lumMod val="50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rot="13271912" flipV="1">
            <a:off x="1361500" y="3344176"/>
            <a:ext cx="3979053" cy="274355"/>
          </a:xfrm>
          <a:prstGeom prst="rect">
            <a:avLst/>
          </a:prstGeom>
          <a:solidFill>
            <a:schemeClr val="accent3">
              <a:lumMod val="50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rot="8307144" flipV="1">
            <a:off x="1116239" y="1349942"/>
            <a:ext cx="4178518" cy="284125"/>
          </a:xfrm>
          <a:prstGeom prst="rect">
            <a:avLst/>
          </a:prstGeom>
          <a:solidFill>
            <a:schemeClr val="accent2">
              <a:lumMod val="75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rot="13271912" flipV="1">
            <a:off x="3897475" y="1187710"/>
            <a:ext cx="3686022" cy="211873"/>
          </a:xfrm>
          <a:prstGeom prst="rect">
            <a:avLst/>
          </a:prstGeom>
          <a:solidFill>
            <a:schemeClr val="accent2">
              <a:lumMod val="75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Rectángulo"/>
          <p:cNvSpPr/>
          <p:nvPr/>
        </p:nvSpPr>
        <p:spPr>
          <a:xfrm rot="8289745" flipV="1">
            <a:off x="3701972" y="3454053"/>
            <a:ext cx="4027419" cy="226194"/>
          </a:xfrm>
          <a:prstGeom prst="rect">
            <a:avLst/>
          </a:prstGeom>
          <a:solidFill>
            <a:schemeClr val="accent2">
              <a:lumMod val="75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Rectángulo"/>
          <p:cNvSpPr/>
          <p:nvPr/>
        </p:nvSpPr>
        <p:spPr>
          <a:xfrm rot="13271912" flipV="1">
            <a:off x="1259805" y="3596791"/>
            <a:ext cx="3893542" cy="301785"/>
          </a:xfrm>
          <a:prstGeom prst="rect">
            <a:avLst/>
          </a:prstGeom>
          <a:solidFill>
            <a:schemeClr val="accent2">
              <a:lumMod val="75000"/>
            </a:schemeClr>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Rectángulo"/>
          <p:cNvSpPr/>
          <p:nvPr/>
        </p:nvSpPr>
        <p:spPr>
          <a:xfrm rot="8307144" flipV="1">
            <a:off x="936856" y="1105582"/>
            <a:ext cx="4105980" cy="284322"/>
          </a:xfrm>
          <a:prstGeom prst="rect">
            <a:avLst/>
          </a:prstGeom>
          <a:solidFill>
            <a:srgbClr val="002060"/>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Rectángulo"/>
          <p:cNvSpPr/>
          <p:nvPr/>
        </p:nvSpPr>
        <p:spPr>
          <a:xfrm rot="13271912" flipV="1">
            <a:off x="1096769" y="3729436"/>
            <a:ext cx="3828730" cy="252385"/>
          </a:xfrm>
          <a:prstGeom prst="rect">
            <a:avLst/>
          </a:prstGeom>
          <a:solidFill>
            <a:srgbClr val="002060"/>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Rectángulo"/>
          <p:cNvSpPr/>
          <p:nvPr/>
        </p:nvSpPr>
        <p:spPr>
          <a:xfrm rot="8289745" flipV="1">
            <a:off x="3922600" y="3590911"/>
            <a:ext cx="4027419" cy="239997"/>
          </a:xfrm>
          <a:prstGeom prst="rect">
            <a:avLst/>
          </a:prstGeom>
          <a:solidFill>
            <a:srgbClr val="002060"/>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8" name="37 Rectángulo"/>
          <p:cNvSpPr/>
          <p:nvPr/>
        </p:nvSpPr>
        <p:spPr>
          <a:xfrm rot="13271912" flipV="1">
            <a:off x="4105241" y="1052794"/>
            <a:ext cx="3779848" cy="222071"/>
          </a:xfrm>
          <a:prstGeom prst="rect">
            <a:avLst/>
          </a:prstGeom>
          <a:solidFill>
            <a:srgbClr val="002060"/>
          </a:solidFill>
          <a:ln>
            <a:noFill/>
          </a:ln>
          <a:effectLst>
            <a:reflection blurRad="6350" stA="50000" endA="300" endPos="38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11000">
        <p14:glitter dir="d" pattern="hexagon"/>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0" fill="hold"/>
                                        <p:tgtEl>
                                          <p:spTgt spid="26"/>
                                        </p:tgtEl>
                                        <p:attrNameLst>
                                          <p:attrName>ppt_x</p:attrName>
                                        </p:attrNameLst>
                                      </p:cBhvr>
                                      <p:tavLst>
                                        <p:tav tm="0">
                                          <p:val>
                                            <p:strVal val="1+#ppt_w/2"/>
                                          </p:val>
                                        </p:tav>
                                        <p:tav tm="100000">
                                          <p:val>
                                            <p:strVal val="#ppt_x"/>
                                          </p:val>
                                        </p:tav>
                                      </p:tavLst>
                                    </p:anim>
                                    <p:anim calcmode="lin" valueType="num">
                                      <p:cBhvr additive="base">
                                        <p:cTn id="8" dur="30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3000" fill="hold"/>
                                        <p:tgtEl>
                                          <p:spTgt spid="28"/>
                                        </p:tgtEl>
                                        <p:attrNameLst>
                                          <p:attrName>ppt_x</p:attrName>
                                        </p:attrNameLst>
                                      </p:cBhvr>
                                      <p:tavLst>
                                        <p:tav tm="0">
                                          <p:val>
                                            <p:strVal val="0-#ppt_w/2"/>
                                          </p:val>
                                        </p:tav>
                                        <p:tav tm="100000">
                                          <p:val>
                                            <p:strVal val="#ppt_x"/>
                                          </p:val>
                                        </p:tav>
                                      </p:tavLst>
                                    </p:anim>
                                    <p:anim calcmode="lin" valueType="num">
                                      <p:cBhvr additive="base">
                                        <p:cTn id="12" dur="30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0-#ppt_w/2"/>
                                          </p:val>
                                        </p:tav>
                                        <p:tav tm="100000">
                                          <p:val>
                                            <p:strVal val="#ppt_x"/>
                                          </p:val>
                                        </p:tav>
                                      </p:tavLst>
                                    </p:anim>
                                    <p:anim calcmode="lin" valueType="num">
                                      <p:cBhvr additive="base">
                                        <p:cTn id="16" dur="30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3000" fill="hold"/>
                                        <p:tgtEl>
                                          <p:spTgt spid="30"/>
                                        </p:tgtEl>
                                        <p:attrNameLst>
                                          <p:attrName>ppt_x</p:attrName>
                                        </p:attrNameLst>
                                      </p:cBhvr>
                                      <p:tavLst>
                                        <p:tav tm="0">
                                          <p:val>
                                            <p:strVal val="1+#ppt_w/2"/>
                                          </p:val>
                                        </p:tav>
                                        <p:tav tm="100000">
                                          <p:val>
                                            <p:strVal val="#ppt_x"/>
                                          </p:val>
                                        </p:tav>
                                      </p:tavLst>
                                    </p:anim>
                                    <p:anim calcmode="lin" valueType="num">
                                      <p:cBhvr additive="base">
                                        <p:cTn id="24" dur="30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3000" fill="hold"/>
                                        <p:tgtEl>
                                          <p:spTgt spid="31"/>
                                        </p:tgtEl>
                                        <p:attrNameLst>
                                          <p:attrName>ppt_x</p:attrName>
                                        </p:attrNameLst>
                                      </p:cBhvr>
                                      <p:tavLst>
                                        <p:tav tm="0">
                                          <p:val>
                                            <p:strVal val="0-#ppt_w/2"/>
                                          </p:val>
                                        </p:tav>
                                        <p:tav tm="100000">
                                          <p:val>
                                            <p:strVal val="#ppt_x"/>
                                          </p:val>
                                        </p:tav>
                                      </p:tavLst>
                                    </p:anim>
                                    <p:anim calcmode="lin" valueType="num">
                                      <p:cBhvr additive="base">
                                        <p:cTn id="28" dur="30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0-#ppt_w/2"/>
                                          </p:val>
                                        </p:tav>
                                        <p:tav tm="100000">
                                          <p:val>
                                            <p:strVal val="#ppt_x"/>
                                          </p:val>
                                        </p:tav>
                                      </p:tavLst>
                                    </p:anim>
                                    <p:anim calcmode="lin" valueType="num">
                                      <p:cBhvr additive="base">
                                        <p:cTn id="32" dur="3000" fill="hold"/>
                                        <p:tgtEl>
                                          <p:spTgt spid="33"/>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3000" fill="hold"/>
                                        <p:tgtEl>
                                          <p:spTgt spid="34"/>
                                        </p:tgtEl>
                                        <p:attrNameLst>
                                          <p:attrName>ppt_x</p:attrName>
                                        </p:attrNameLst>
                                      </p:cBhvr>
                                      <p:tavLst>
                                        <p:tav tm="0">
                                          <p:val>
                                            <p:strVal val="1+#ppt_w/2"/>
                                          </p:val>
                                        </p:tav>
                                        <p:tav tm="100000">
                                          <p:val>
                                            <p:strVal val="#ppt_x"/>
                                          </p:val>
                                        </p:tav>
                                      </p:tavLst>
                                    </p:anim>
                                    <p:anim calcmode="lin" valueType="num">
                                      <p:cBhvr additive="base">
                                        <p:cTn id="36" dur="3000" fill="hold"/>
                                        <p:tgtEl>
                                          <p:spTgt spid="34"/>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3000" fill="hold"/>
                                        <p:tgtEl>
                                          <p:spTgt spid="35"/>
                                        </p:tgtEl>
                                        <p:attrNameLst>
                                          <p:attrName>ppt_x</p:attrName>
                                        </p:attrNameLst>
                                      </p:cBhvr>
                                      <p:tavLst>
                                        <p:tav tm="0">
                                          <p:val>
                                            <p:strVal val="1+#ppt_w/2"/>
                                          </p:val>
                                        </p:tav>
                                        <p:tav tm="100000">
                                          <p:val>
                                            <p:strVal val="#ppt_x"/>
                                          </p:val>
                                        </p:tav>
                                      </p:tavLst>
                                    </p:anim>
                                    <p:anim calcmode="lin" valueType="num">
                                      <p:cBhvr additive="base">
                                        <p:cTn id="40" dur="30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3000" fill="hold"/>
                                        <p:tgtEl>
                                          <p:spTgt spid="36"/>
                                        </p:tgtEl>
                                        <p:attrNameLst>
                                          <p:attrName>ppt_x</p:attrName>
                                        </p:attrNameLst>
                                      </p:cBhvr>
                                      <p:tavLst>
                                        <p:tav tm="0">
                                          <p:val>
                                            <p:strVal val="1+#ppt_w/2"/>
                                          </p:val>
                                        </p:tav>
                                        <p:tav tm="100000">
                                          <p:val>
                                            <p:strVal val="#ppt_x"/>
                                          </p:val>
                                        </p:tav>
                                      </p:tavLst>
                                    </p:anim>
                                    <p:anim calcmode="lin" valueType="num">
                                      <p:cBhvr additive="base">
                                        <p:cTn id="44" dur="3000" fill="hold"/>
                                        <p:tgtEl>
                                          <p:spTgt spid="36"/>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3000" fill="hold"/>
                                        <p:tgtEl>
                                          <p:spTgt spid="37"/>
                                        </p:tgtEl>
                                        <p:attrNameLst>
                                          <p:attrName>ppt_x</p:attrName>
                                        </p:attrNameLst>
                                      </p:cBhvr>
                                      <p:tavLst>
                                        <p:tav tm="0">
                                          <p:val>
                                            <p:strVal val="0-#ppt_w/2"/>
                                          </p:val>
                                        </p:tav>
                                        <p:tav tm="100000">
                                          <p:val>
                                            <p:strVal val="#ppt_x"/>
                                          </p:val>
                                        </p:tav>
                                      </p:tavLst>
                                    </p:anim>
                                    <p:anim calcmode="lin" valueType="num">
                                      <p:cBhvr additive="base">
                                        <p:cTn id="48" dur="3000" fill="hold"/>
                                        <p:tgtEl>
                                          <p:spTgt spid="37"/>
                                        </p:tgtEl>
                                        <p:attrNameLst>
                                          <p:attrName>ppt_y</p:attrName>
                                        </p:attrNameLst>
                                      </p:cBhvr>
                                      <p:tavLst>
                                        <p:tav tm="0">
                                          <p:val>
                                            <p:strVal val="0-#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3000" fill="hold"/>
                                        <p:tgtEl>
                                          <p:spTgt spid="38"/>
                                        </p:tgtEl>
                                        <p:attrNameLst>
                                          <p:attrName>ppt_x</p:attrName>
                                        </p:attrNameLst>
                                      </p:cBhvr>
                                      <p:tavLst>
                                        <p:tav tm="0">
                                          <p:val>
                                            <p:strVal val="0-#ppt_w/2"/>
                                          </p:val>
                                        </p:tav>
                                        <p:tav tm="100000">
                                          <p:val>
                                            <p:strVal val="#ppt_x"/>
                                          </p:val>
                                        </p:tav>
                                      </p:tavLst>
                                    </p:anim>
                                    <p:anim calcmode="lin" valueType="num">
                                      <p:cBhvr additive="base">
                                        <p:cTn id="52" dur="3000" fill="hold"/>
                                        <p:tgtEl>
                                          <p:spTgt spid="38"/>
                                        </p:tgtEl>
                                        <p:attrNameLst>
                                          <p:attrName>ppt_y</p:attrName>
                                        </p:attrNameLst>
                                      </p:cBhvr>
                                      <p:tavLst>
                                        <p:tav tm="0">
                                          <p:val>
                                            <p:strVal val="1+#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6"/>
                                        </p:tgtEl>
                                        <p:attrNameLst>
                                          <p:attrName>ppt_x</p:attrName>
                                        </p:attrNameLst>
                                      </p:cBhvr>
                                      <p:tavLst>
                                        <p:tav tm="0">
                                          <p:val>
                                            <p:strVal val="ppt_x"/>
                                          </p:val>
                                        </p:tav>
                                        <p:tav tm="100000">
                                          <p:val>
                                            <p:strVal val="1+ppt_w/2"/>
                                          </p:val>
                                        </p:tav>
                                      </p:tavLst>
                                    </p:anim>
                                    <p:anim calcmode="lin" valueType="num">
                                      <p:cBhvr additive="base">
                                        <p:cTn id="56" dur="3000"/>
                                        <p:tgtEl>
                                          <p:spTgt spid="26"/>
                                        </p:tgtEl>
                                        <p:attrNameLst>
                                          <p:attrName>ppt_y</p:attrName>
                                        </p:attrNameLst>
                                      </p:cBhvr>
                                      <p:tavLst>
                                        <p:tav tm="0">
                                          <p:val>
                                            <p:strVal val="ppt_y"/>
                                          </p:val>
                                        </p:tav>
                                        <p:tav tm="100000">
                                          <p:val>
                                            <p:strVal val="1+ppt_h/2"/>
                                          </p:val>
                                        </p:tav>
                                      </p:tavLst>
                                    </p:anim>
                                    <p:set>
                                      <p:cBhvr>
                                        <p:cTn id="57" dur="1" fill="hold">
                                          <p:stCondLst>
                                            <p:cond delay="2999"/>
                                          </p:stCondLst>
                                        </p:cTn>
                                        <p:tgtEl>
                                          <p:spTgt spid="26"/>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30"/>
                                        </p:tgtEl>
                                        <p:attrNameLst>
                                          <p:attrName>ppt_x</p:attrName>
                                        </p:attrNameLst>
                                      </p:cBhvr>
                                      <p:tavLst>
                                        <p:tav tm="0">
                                          <p:val>
                                            <p:strVal val="ppt_x"/>
                                          </p:val>
                                        </p:tav>
                                        <p:tav tm="100000">
                                          <p:val>
                                            <p:strVal val="1+ppt_w/2"/>
                                          </p:val>
                                        </p:tav>
                                      </p:tavLst>
                                    </p:anim>
                                    <p:anim calcmode="lin" valueType="num">
                                      <p:cBhvr additive="base">
                                        <p:cTn id="60" dur="3000"/>
                                        <p:tgtEl>
                                          <p:spTgt spid="30"/>
                                        </p:tgtEl>
                                        <p:attrNameLst>
                                          <p:attrName>ppt_y</p:attrName>
                                        </p:attrNameLst>
                                      </p:cBhvr>
                                      <p:tavLst>
                                        <p:tav tm="0">
                                          <p:val>
                                            <p:strVal val="ppt_y"/>
                                          </p:val>
                                        </p:tav>
                                        <p:tav tm="100000">
                                          <p:val>
                                            <p:strVal val="1+ppt_h/2"/>
                                          </p:val>
                                        </p:tav>
                                      </p:tavLst>
                                    </p:anim>
                                    <p:set>
                                      <p:cBhvr>
                                        <p:cTn id="61" dur="1" fill="hold">
                                          <p:stCondLst>
                                            <p:cond delay="2999"/>
                                          </p:stCondLst>
                                        </p:cTn>
                                        <p:tgtEl>
                                          <p:spTgt spid="30"/>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35"/>
                                        </p:tgtEl>
                                        <p:attrNameLst>
                                          <p:attrName>ppt_x</p:attrName>
                                        </p:attrNameLst>
                                      </p:cBhvr>
                                      <p:tavLst>
                                        <p:tav tm="0">
                                          <p:val>
                                            <p:strVal val="ppt_x"/>
                                          </p:val>
                                        </p:tav>
                                        <p:tav tm="100000">
                                          <p:val>
                                            <p:strVal val="1+ppt_w/2"/>
                                          </p:val>
                                        </p:tav>
                                      </p:tavLst>
                                    </p:anim>
                                    <p:anim calcmode="lin" valueType="num">
                                      <p:cBhvr additive="base">
                                        <p:cTn id="64" dur="3000"/>
                                        <p:tgtEl>
                                          <p:spTgt spid="35"/>
                                        </p:tgtEl>
                                        <p:attrNameLst>
                                          <p:attrName>ppt_y</p:attrName>
                                        </p:attrNameLst>
                                      </p:cBhvr>
                                      <p:tavLst>
                                        <p:tav tm="0">
                                          <p:val>
                                            <p:strVal val="ppt_y"/>
                                          </p:val>
                                        </p:tav>
                                        <p:tav tm="100000">
                                          <p:val>
                                            <p:strVal val="1+ppt_h/2"/>
                                          </p:val>
                                        </p:tav>
                                      </p:tavLst>
                                    </p:anim>
                                    <p:set>
                                      <p:cBhvr>
                                        <p:cTn id="65" dur="1" fill="hold">
                                          <p:stCondLst>
                                            <p:cond delay="2999"/>
                                          </p:stCondLst>
                                        </p:cTn>
                                        <p:tgtEl>
                                          <p:spTgt spid="35"/>
                                        </p:tgtEl>
                                        <p:attrNameLst>
                                          <p:attrName>style.visibility</p:attrName>
                                        </p:attrNameLst>
                                      </p:cBhvr>
                                      <p:to>
                                        <p:strVal val="hidden"/>
                                      </p:to>
                                    </p:set>
                                  </p:childTnLst>
                                </p:cTn>
                              </p:par>
                              <p:par>
                                <p:cTn id="66" presetID="2" presetClass="exit" presetSubtype="9" fill="hold" nodeType="withEffect">
                                  <p:stCondLst>
                                    <p:cond delay="0"/>
                                  </p:stCondLst>
                                  <p:childTnLst>
                                    <p:anim calcmode="lin" valueType="num">
                                      <p:cBhvr additive="base">
                                        <p:cTn id="67" dur="3000"/>
                                        <p:tgtEl>
                                          <p:spTgt spid="27"/>
                                        </p:tgtEl>
                                        <p:attrNameLst>
                                          <p:attrName>ppt_x</p:attrName>
                                        </p:attrNameLst>
                                      </p:cBhvr>
                                      <p:tavLst>
                                        <p:tav tm="0">
                                          <p:val>
                                            <p:strVal val="ppt_x"/>
                                          </p:val>
                                        </p:tav>
                                        <p:tav tm="100000">
                                          <p:val>
                                            <p:strVal val="0-ppt_w/2"/>
                                          </p:val>
                                        </p:tav>
                                      </p:tavLst>
                                    </p:anim>
                                    <p:anim calcmode="lin" valueType="num">
                                      <p:cBhvr additive="base">
                                        <p:cTn id="68" dur="3000"/>
                                        <p:tgtEl>
                                          <p:spTgt spid="27"/>
                                        </p:tgtEl>
                                        <p:attrNameLst>
                                          <p:attrName>ppt_y</p:attrName>
                                        </p:attrNameLst>
                                      </p:cBhvr>
                                      <p:tavLst>
                                        <p:tav tm="0">
                                          <p:val>
                                            <p:strVal val="ppt_y"/>
                                          </p:val>
                                        </p:tav>
                                        <p:tav tm="100000">
                                          <p:val>
                                            <p:strVal val="0-ppt_h/2"/>
                                          </p:val>
                                        </p:tav>
                                      </p:tavLst>
                                    </p:anim>
                                    <p:set>
                                      <p:cBhvr>
                                        <p:cTn id="69" dur="1" fill="hold">
                                          <p:stCondLst>
                                            <p:cond delay="2999"/>
                                          </p:stCondLst>
                                        </p:cTn>
                                        <p:tgtEl>
                                          <p:spTgt spid="27"/>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33"/>
                                        </p:tgtEl>
                                        <p:attrNameLst>
                                          <p:attrName>ppt_x</p:attrName>
                                        </p:attrNameLst>
                                      </p:cBhvr>
                                      <p:tavLst>
                                        <p:tav tm="0">
                                          <p:val>
                                            <p:strVal val="ppt_x"/>
                                          </p:val>
                                        </p:tav>
                                        <p:tav tm="100000">
                                          <p:val>
                                            <p:strVal val="0-ppt_w/2"/>
                                          </p:val>
                                        </p:tav>
                                      </p:tavLst>
                                    </p:anim>
                                    <p:anim calcmode="lin" valueType="num">
                                      <p:cBhvr additive="base">
                                        <p:cTn id="72" dur="3000"/>
                                        <p:tgtEl>
                                          <p:spTgt spid="33"/>
                                        </p:tgtEl>
                                        <p:attrNameLst>
                                          <p:attrName>ppt_y</p:attrName>
                                        </p:attrNameLst>
                                      </p:cBhvr>
                                      <p:tavLst>
                                        <p:tav tm="0">
                                          <p:val>
                                            <p:strVal val="ppt_y"/>
                                          </p:val>
                                        </p:tav>
                                        <p:tav tm="100000">
                                          <p:val>
                                            <p:strVal val="0-ppt_h/2"/>
                                          </p:val>
                                        </p:tav>
                                      </p:tavLst>
                                    </p:anim>
                                    <p:set>
                                      <p:cBhvr>
                                        <p:cTn id="73" dur="1" fill="hold">
                                          <p:stCondLst>
                                            <p:cond delay="2999"/>
                                          </p:stCondLst>
                                        </p:cTn>
                                        <p:tgtEl>
                                          <p:spTgt spid="33"/>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37"/>
                                        </p:tgtEl>
                                        <p:attrNameLst>
                                          <p:attrName>ppt_x</p:attrName>
                                        </p:attrNameLst>
                                      </p:cBhvr>
                                      <p:tavLst>
                                        <p:tav tm="0">
                                          <p:val>
                                            <p:strVal val="ppt_x"/>
                                          </p:val>
                                        </p:tav>
                                        <p:tav tm="100000">
                                          <p:val>
                                            <p:strVal val="0-ppt_w/2"/>
                                          </p:val>
                                        </p:tav>
                                      </p:tavLst>
                                    </p:anim>
                                    <p:anim calcmode="lin" valueType="num">
                                      <p:cBhvr additive="base">
                                        <p:cTn id="76" dur="3000"/>
                                        <p:tgtEl>
                                          <p:spTgt spid="37"/>
                                        </p:tgtEl>
                                        <p:attrNameLst>
                                          <p:attrName>ppt_y</p:attrName>
                                        </p:attrNameLst>
                                      </p:cBhvr>
                                      <p:tavLst>
                                        <p:tav tm="0">
                                          <p:val>
                                            <p:strVal val="ppt_y"/>
                                          </p:val>
                                        </p:tav>
                                        <p:tav tm="100000">
                                          <p:val>
                                            <p:strVal val="0-ppt_h/2"/>
                                          </p:val>
                                        </p:tav>
                                      </p:tavLst>
                                    </p:anim>
                                    <p:set>
                                      <p:cBhvr>
                                        <p:cTn id="77" dur="1" fill="hold">
                                          <p:stCondLst>
                                            <p:cond delay="2999"/>
                                          </p:stCondLst>
                                        </p:cTn>
                                        <p:tgtEl>
                                          <p:spTgt spid="37"/>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1+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3000"/>
                                        <p:tgtEl>
                                          <p:spTgt spid="34"/>
                                        </p:tgtEl>
                                        <p:attrNameLst>
                                          <p:attrName>ppt_x</p:attrName>
                                        </p:attrNameLst>
                                      </p:cBhvr>
                                      <p:tavLst>
                                        <p:tav tm="0">
                                          <p:val>
                                            <p:strVal val="ppt_x"/>
                                          </p:val>
                                        </p:tav>
                                        <p:tav tm="100000">
                                          <p:val>
                                            <p:strVal val="1+ppt_w/2"/>
                                          </p:val>
                                        </p:tav>
                                      </p:tavLst>
                                    </p:anim>
                                    <p:anim calcmode="lin" valueType="num">
                                      <p:cBhvr additive="base">
                                        <p:cTn id="84" dur="3000"/>
                                        <p:tgtEl>
                                          <p:spTgt spid="34"/>
                                        </p:tgtEl>
                                        <p:attrNameLst>
                                          <p:attrName>ppt_y</p:attrName>
                                        </p:attrNameLst>
                                      </p:cBhvr>
                                      <p:tavLst>
                                        <p:tav tm="0">
                                          <p:val>
                                            <p:strVal val="ppt_y"/>
                                          </p:val>
                                        </p:tav>
                                        <p:tav tm="100000">
                                          <p:val>
                                            <p:strVal val="0-ppt_h/2"/>
                                          </p:val>
                                        </p:tav>
                                      </p:tavLst>
                                    </p:anim>
                                    <p:set>
                                      <p:cBhvr>
                                        <p:cTn id="85" dur="1" fill="hold">
                                          <p:stCondLst>
                                            <p:cond delay="2999"/>
                                          </p:stCondLst>
                                        </p:cTn>
                                        <p:tgtEl>
                                          <p:spTgt spid="34"/>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36"/>
                                        </p:tgtEl>
                                        <p:attrNameLst>
                                          <p:attrName>ppt_x</p:attrName>
                                        </p:attrNameLst>
                                      </p:cBhvr>
                                      <p:tavLst>
                                        <p:tav tm="0">
                                          <p:val>
                                            <p:strVal val="ppt_x"/>
                                          </p:val>
                                        </p:tav>
                                        <p:tav tm="100000">
                                          <p:val>
                                            <p:strVal val="1+ppt_w/2"/>
                                          </p:val>
                                        </p:tav>
                                      </p:tavLst>
                                    </p:anim>
                                    <p:anim calcmode="lin" valueType="num">
                                      <p:cBhvr additive="base">
                                        <p:cTn id="88" dur="3000"/>
                                        <p:tgtEl>
                                          <p:spTgt spid="36"/>
                                        </p:tgtEl>
                                        <p:attrNameLst>
                                          <p:attrName>ppt_y</p:attrName>
                                        </p:attrNameLst>
                                      </p:cBhvr>
                                      <p:tavLst>
                                        <p:tav tm="0">
                                          <p:val>
                                            <p:strVal val="ppt_y"/>
                                          </p:val>
                                        </p:tav>
                                        <p:tav tm="100000">
                                          <p:val>
                                            <p:strVal val="0-ppt_h/2"/>
                                          </p:val>
                                        </p:tav>
                                      </p:tavLst>
                                    </p:anim>
                                    <p:set>
                                      <p:cBhvr>
                                        <p:cTn id="89" dur="1" fill="hold">
                                          <p:stCondLst>
                                            <p:cond delay="2999"/>
                                          </p:stCondLst>
                                        </p:cTn>
                                        <p:tgtEl>
                                          <p:spTgt spid="36"/>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8"/>
                                        </p:tgtEl>
                                        <p:attrNameLst>
                                          <p:attrName>ppt_x</p:attrName>
                                        </p:attrNameLst>
                                      </p:cBhvr>
                                      <p:tavLst>
                                        <p:tav tm="0">
                                          <p:val>
                                            <p:strVal val="ppt_x"/>
                                          </p:val>
                                        </p:tav>
                                        <p:tav tm="100000">
                                          <p:val>
                                            <p:strVal val="0-ppt_w/2"/>
                                          </p:val>
                                        </p:tav>
                                      </p:tavLst>
                                    </p:anim>
                                    <p:anim calcmode="lin" valueType="num">
                                      <p:cBhvr additive="base">
                                        <p:cTn id="92" dur="3000"/>
                                        <p:tgtEl>
                                          <p:spTgt spid="28"/>
                                        </p:tgtEl>
                                        <p:attrNameLst>
                                          <p:attrName>ppt_y</p:attrName>
                                        </p:attrNameLst>
                                      </p:cBhvr>
                                      <p:tavLst>
                                        <p:tav tm="0">
                                          <p:val>
                                            <p:strVal val="ppt_y"/>
                                          </p:val>
                                        </p:tav>
                                        <p:tav tm="100000">
                                          <p:val>
                                            <p:strVal val="1+ppt_h/2"/>
                                          </p:val>
                                        </p:tav>
                                      </p:tavLst>
                                    </p:anim>
                                    <p:set>
                                      <p:cBhvr>
                                        <p:cTn id="93" dur="1" fill="hold">
                                          <p:stCondLst>
                                            <p:cond delay="2999"/>
                                          </p:stCondLst>
                                        </p:cTn>
                                        <p:tgtEl>
                                          <p:spTgt spid="28"/>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31"/>
                                        </p:tgtEl>
                                        <p:attrNameLst>
                                          <p:attrName>ppt_x</p:attrName>
                                        </p:attrNameLst>
                                      </p:cBhvr>
                                      <p:tavLst>
                                        <p:tav tm="0">
                                          <p:val>
                                            <p:strVal val="ppt_x"/>
                                          </p:val>
                                        </p:tav>
                                        <p:tav tm="100000">
                                          <p:val>
                                            <p:strVal val="0-ppt_w/2"/>
                                          </p:val>
                                        </p:tav>
                                      </p:tavLst>
                                    </p:anim>
                                    <p:anim calcmode="lin" valueType="num">
                                      <p:cBhvr additive="base">
                                        <p:cTn id="96" dur="3000"/>
                                        <p:tgtEl>
                                          <p:spTgt spid="31"/>
                                        </p:tgtEl>
                                        <p:attrNameLst>
                                          <p:attrName>ppt_y</p:attrName>
                                        </p:attrNameLst>
                                      </p:cBhvr>
                                      <p:tavLst>
                                        <p:tav tm="0">
                                          <p:val>
                                            <p:strVal val="ppt_y"/>
                                          </p:val>
                                        </p:tav>
                                        <p:tav tm="100000">
                                          <p:val>
                                            <p:strVal val="1+ppt_h/2"/>
                                          </p:val>
                                        </p:tav>
                                      </p:tavLst>
                                    </p:anim>
                                    <p:set>
                                      <p:cBhvr>
                                        <p:cTn id="97" dur="1" fill="hold">
                                          <p:stCondLst>
                                            <p:cond delay="2999"/>
                                          </p:stCondLst>
                                        </p:cTn>
                                        <p:tgtEl>
                                          <p:spTgt spid="31"/>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8"/>
                                        </p:tgtEl>
                                        <p:attrNameLst>
                                          <p:attrName>ppt_x</p:attrName>
                                        </p:attrNameLst>
                                      </p:cBhvr>
                                      <p:tavLst>
                                        <p:tav tm="0">
                                          <p:val>
                                            <p:strVal val="ppt_x"/>
                                          </p:val>
                                        </p:tav>
                                        <p:tav tm="100000">
                                          <p:val>
                                            <p:strVal val="0-ppt_w/2"/>
                                          </p:val>
                                        </p:tav>
                                      </p:tavLst>
                                    </p:anim>
                                    <p:anim calcmode="lin" valueType="num">
                                      <p:cBhvr additive="base">
                                        <p:cTn id="100" dur="3000"/>
                                        <p:tgtEl>
                                          <p:spTgt spid="38"/>
                                        </p:tgtEl>
                                        <p:attrNameLst>
                                          <p:attrName>ppt_y</p:attrName>
                                        </p:attrNameLst>
                                      </p:cBhvr>
                                      <p:tavLst>
                                        <p:tav tm="0">
                                          <p:val>
                                            <p:strVal val="ppt_y"/>
                                          </p:val>
                                        </p:tav>
                                        <p:tav tm="100000">
                                          <p:val>
                                            <p:strVal val="1+ppt_h/2"/>
                                          </p:val>
                                        </p:tav>
                                      </p:tavLst>
                                    </p:anim>
                                    <p:set>
                                      <p:cBhvr>
                                        <p:cTn id="101" dur="1" fill="hold">
                                          <p:stCondLst>
                                            <p:cond delay="2999"/>
                                          </p:stCondLst>
                                        </p:cTn>
                                        <p:tgtEl>
                                          <p:spTgt spid="38"/>
                                        </p:tgtEl>
                                        <p:attrNameLst>
                                          <p:attrName>style.visibility</p:attrName>
                                        </p:attrNameLst>
                                      </p:cBhvr>
                                      <p:to>
                                        <p:strVal val="hidden"/>
                                      </p:to>
                                    </p:set>
                                  </p:childTnLst>
                                </p:cTn>
                              </p:par>
                              <p:par>
                                <p:cTn id="102" presetID="23" presetClass="entr" presetSubtype="272" fill="hold" nodeType="withEffect">
                                  <p:stCondLst>
                                    <p:cond delay="0"/>
                                  </p:stCondLst>
                                  <p:childTnLst>
                                    <p:set>
                                      <p:cBhvr>
                                        <p:cTn id="103" dur="1" fill="hold">
                                          <p:stCondLst>
                                            <p:cond delay="0"/>
                                          </p:stCondLst>
                                        </p:cTn>
                                        <p:tgtEl>
                                          <p:spTgt spid="7"/>
                                        </p:tgtEl>
                                        <p:attrNameLst>
                                          <p:attrName>style.visibility</p:attrName>
                                        </p:attrNameLst>
                                      </p:cBhvr>
                                      <p:to>
                                        <p:strVal val="visible"/>
                                      </p:to>
                                    </p:set>
                                    <p:anim calcmode="lin" valueType="num">
                                      <p:cBhvr>
                                        <p:cTn id="104" dur="2500" fill="hold"/>
                                        <p:tgtEl>
                                          <p:spTgt spid="7"/>
                                        </p:tgtEl>
                                        <p:attrNameLst>
                                          <p:attrName>ppt_w</p:attrName>
                                        </p:attrNameLst>
                                      </p:cBhvr>
                                      <p:tavLst>
                                        <p:tav tm="0">
                                          <p:val>
                                            <p:strVal val="2/3*#ppt_w"/>
                                          </p:val>
                                        </p:tav>
                                        <p:tav tm="100000">
                                          <p:val>
                                            <p:strVal val="#ppt_w"/>
                                          </p:val>
                                        </p:tav>
                                      </p:tavLst>
                                    </p:anim>
                                    <p:anim calcmode="lin" valueType="num">
                                      <p:cBhvr>
                                        <p:cTn id="105" dur="2500" fill="hold"/>
                                        <p:tgtEl>
                                          <p:spTgt spid="7"/>
                                        </p:tgtEl>
                                        <p:attrNameLst>
                                          <p:attrName>ppt_h</p:attrName>
                                        </p:attrNameLst>
                                      </p:cBhvr>
                                      <p:tavLst>
                                        <p:tav tm="0">
                                          <p:val>
                                            <p:strVal val="2/3*#ppt_h"/>
                                          </p:val>
                                        </p:tav>
                                        <p:tav tm="100000">
                                          <p:val>
                                            <p:strVal val="#ppt_h"/>
                                          </p:val>
                                        </p:tav>
                                      </p:tavLst>
                                    </p:anim>
                                  </p:childTnLst>
                                </p:cTn>
                              </p:par>
                              <p:par>
                                <p:cTn id="106" presetID="8" presetClass="entr" presetSubtype="32" fill="hold"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diamond(out)">
                                      <p:cBhvr>
                                        <p:cTn id="108" dur="2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923253_2033_5.jpg"/>
          <p:cNvPicPr>
            <a:picLocks noChangeAspect="1"/>
          </p:cNvPicPr>
          <p:nvPr/>
        </p:nvPicPr>
        <p:blipFill>
          <a:blip r:embed="rId2" cstate="print"/>
          <a:stretch>
            <a:fillRect/>
          </a:stretch>
        </p:blipFill>
        <p:spPr bwMode="auto">
          <a:xfrm>
            <a:off x="0" y="4465"/>
            <a:ext cx="9143999" cy="5134569"/>
          </a:xfrm>
          <a:prstGeom prst="rect">
            <a:avLst/>
          </a:prstGeom>
          <a:noFill/>
          <a:ln w="9525">
            <a:noFill/>
            <a:miter lim="800000"/>
            <a:headEnd/>
            <a:tailEnd/>
          </a:ln>
        </p:spPr>
      </p:pic>
      <p:pic>
        <p:nvPicPr>
          <p:cNvPr id="5" name="4 Imagen" descr="1280923253_2033_5.jpg"/>
          <p:cNvPicPr>
            <a:picLocks noChangeAspect="1"/>
          </p:cNvPicPr>
          <p:nvPr/>
        </p:nvPicPr>
        <p:blipFill>
          <a:blip r:embed="rId2" cstate="print"/>
          <a:stretch>
            <a:fillRect/>
          </a:stretch>
        </p:blipFill>
        <p:spPr bwMode="auto">
          <a:xfrm>
            <a:off x="0" y="4465"/>
            <a:ext cx="9144000" cy="5134570"/>
          </a:xfrm>
          <a:prstGeom prst="rect">
            <a:avLst/>
          </a:prstGeom>
          <a:noFill/>
          <a:ln w="9525">
            <a:noFill/>
            <a:miter lim="800000"/>
            <a:headEnd/>
            <a:tailEnd/>
          </a:ln>
        </p:spPr>
      </p:pic>
      <p:pic>
        <p:nvPicPr>
          <p:cNvPr id="6" name="5 Imagen" descr="1280923253_2033_5.jpg"/>
          <p:cNvPicPr>
            <a:picLocks noChangeAspect="1"/>
          </p:cNvPicPr>
          <p:nvPr/>
        </p:nvPicPr>
        <p:blipFill>
          <a:blip r:embed="rId2" cstate="print"/>
          <a:stretch>
            <a:fillRect/>
          </a:stretch>
        </p:blipFill>
        <p:spPr bwMode="auto">
          <a:xfrm>
            <a:off x="0" y="4465"/>
            <a:ext cx="9143999" cy="5134569"/>
          </a:xfrm>
          <a:prstGeom prst="rect">
            <a:avLst/>
          </a:prstGeom>
          <a:noFill/>
          <a:ln w="9525">
            <a:noFill/>
            <a:miter lim="800000"/>
            <a:headEnd/>
            <a:tailEnd/>
          </a:ln>
        </p:spPr>
      </p:pic>
      <p:sp>
        <p:nvSpPr>
          <p:cNvPr id="7" name="6 CuadroTexto"/>
          <p:cNvSpPr txBox="1"/>
          <p:nvPr/>
        </p:nvSpPr>
        <p:spPr>
          <a:xfrm>
            <a:off x="1259632" y="4371950"/>
            <a:ext cx="6408712"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 continuación un Batallón del Regimiento de Infantería “Inmemorial del Rey” nº 1, con el uniforme de época.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8000">
        <p14:vortex dir="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21"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4)">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teles - ID000565003.jpg"/>
          <p:cNvPicPr>
            <a:picLocks noChangeAspect="1"/>
          </p:cNvPicPr>
          <p:nvPr/>
        </p:nvPicPr>
        <p:blipFill>
          <a:blip r:embed="rId2" cstate="print"/>
          <a:stretch>
            <a:fillRect/>
          </a:stretch>
        </p:blipFill>
        <p:spPr bwMode="auto">
          <a:xfrm>
            <a:off x="0" y="0"/>
            <a:ext cx="9144000" cy="5134569"/>
          </a:xfrm>
          <a:prstGeom prst="rect">
            <a:avLst/>
          </a:prstGeom>
          <a:noFill/>
          <a:ln w="9525">
            <a:noFill/>
            <a:miter lim="800000"/>
            <a:headEnd/>
            <a:tailEnd/>
          </a:ln>
        </p:spPr>
      </p:pic>
      <p:sp>
        <p:nvSpPr>
          <p:cNvPr id="5" name="4 Triángulo isósceles"/>
          <p:cNvSpPr/>
          <p:nvPr/>
        </p:nvSpPr>
        <p:spPr>
          <a:xfrm>
            <a:off x="0" y="2089543"/>
            <a:ext cx="1714480" cy="589364"/>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1643042" y="2089543"/>
            <a:ext cx="1928826" cy="589364"/>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3428992" y="2089543"/>
            <a:ext cx="2071702" cy="589364"/>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5286380" y="2089543"/>
            <a:ext cx="1928826" cy="589364"/>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7072298" y="2089543"/>
            <a:ext cx="2071702" cy="589364"/>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a:off x="0" y="1768072"/>
            <a:ext cx="1714480" cy="589364"/>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1643042" y="1768072"/>
            <a:ext cx="1928826" cy="589364"/>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3428992" y="1768072"/>
            <a:ext cx="2071702" cy="589364"/>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5286380" y="1768072"/>
            <a:ext cx="1928826" cy="589364"/>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7072298" y="1768072"/>
            <a:ext cx="2071702" cy="589364"/>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flipV="1">
            <a:off x="0" y="2786064"/>
            <a:ext cx="1663242" cy="742956"/>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flipV="1">
            <a:off x="1714480" y="2786064"/>
            <a:ext cx="1871182" cy="742956"/>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flipV="1">
            <a:off x="3500430" y="2786064"/>
            <a:ext cx="2009788" cy="742956"/>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flipV="1">
            <a:off x="5357818" y="2786064"/>
            <a:ext cx="1871182" cy="742956"/>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flipV="1">
            <a:off x="7134212" y="2786064"/>
            <a:ext cx="2009788" cy="742956"/>
          </a:xfrm>
          <a:prstGeom prst="triangle">
            <a:avLst/>
          </a:prstGeom>
          <a:solidFill>
            <a:schemeClr val="accent2">
              <a:lumMod val="75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flipV="1">
            <a:off x="51238" y="3107535"/>
            <a:ext cx="1663242" cy="742956"/>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flipV="1">
            <a:off x="1700686" y="3107535"/>
            <a:ext cx="1871182" cy="742956"/>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flipV="1">
            <a:off x="3490906" y="3107535"/>
            <a:ext cx="2009788" cy="742956"/>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flipV="1">
            <a:off x="5344024" y="3107535"/>
            <a:ext cx="1871182" cy="742956"/>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isósceles"/>
          <p:cNvSpPr/>
          <p:nvPr/>
        </p:nvSpPr>
        <p:spPr>
          <a:xfrm flipV="1">
            <a:off x="7134212" y="3107535"/>
            <a:ext cx="2009788" cy="742956"/>
          </a:xfrm>
          <a:prstGeom prst="triangle">
            <a:avLst/>
          </a:prstGeom>
          <a:solidFill>
            <a:schemeClr val="accent1">
              <a:lumMod val="50000"/>
            </a:schemeClr>
          </a:soli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CuadroTexto"/>
          <p:cNvSpPr txBox="1"/>
          <p:nvPr/>
        </p:nvSpPr>
        <p:spPr>
          <a:xfrm>
            <a:off x="1331640" y="4371950"/>
            <a:ext cx="662473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Primera Compañía con uniforme de gala reglamentario de época, en el Ejército de Tierra.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shred dir="ou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48" presetClass="entr" presetSubtype="0" accel="5000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4" dur="3000" fill="hold"/>
                                        <p:tgtEl>
                                          <p:spTgt spid="5"/>
                                        </p:tgtEl>
                                        <p:attrNameLst>
                                          <p:attrName>ppt_y</p:attrName>
                                        </p:attrNameLst>
                                      </p:cBhvr>
                                      <p:tavLst>
                                        <p:tav tm="0">
                                          <p:val>
                                            <p:strVal val="#ppt_y"/>
                                          </p:val>
                                        </p:tav>
                                        <p:tav tm="100000">
                                          <p:val>
                                            <p:strVal val="#ppt_y"/>
                                          </p:val>
                                        </p:tav>
                                      </p:tavLst>
                                    </p:anim>
                                    <p:animEffect transition="in" filter="fade">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8" presetClass="emph" presetSubtype="0" fill="hold" nodeType="withEffect">
                                  <p:stCondLst>
                                    <p:cond delay="0"/>
                                  </p:stCondLst>
                                  <p:childTnLst>
                                    <p:animRot by="21600000">
                                      <p:cBhvr>
                                        <p:cTn id="20" dur="3000" fill="hold"/>
                                        <p:tgtEl>
                                          <p:spTgt spid="6"/>
                                        </p:tgtEl>
                                        <p:attrNameLst>
                                          <p:attrName>r</p:attrName>
                                        </p:attrNameLst>
                                      </p:cBhvr>
                                    </p:animRot>
                                  </p:childTnLst>
                                </p:cTn>
                              </p:par>
                              <p:par>
                                <p:cTn id="21" presetID="48" presetClass="entr" presetSubtype="0" accel="5000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5" dur="3000" fill="hold"/>
                                        <p:tgtEl>
                                          <p:spTgt spid="6"/>
                                        </p:tgtEl>
                                        <p:attrNameLst>
                                          <p:attrName>ppt_y</p:attrName>
                                        </p:attrNameLst>
                                      </p:cBhvr>
                                      <p:tavLst>
                                        <p:tav tm="0">
                                          <p:val>
                                            <p:strVal val="#ppt_y"/>
                                          </p:val>
                                        </p:tav>
                                        <p:tav tm="100000">
                                          <p:val>
                                            <p:strVal val="#ppt_y"/>
                                          </p:val>
                                        </p:tav>
                                      </p:tavLst>
                                    </p:anim>
                                    <p:animEffect transition="in" filter="fade">
                                      <p:cBhvr>
                                        <p:cTn id="26" dur="3000"/>
                                        <p:tgtEl>
                                          <p:spTgt spid="6"/>
                                        </p:tgtEl>
                                      </p:cBhvr>
                                    </p:animEffect>
                                  </p:childTnLst>
                                </p:cTn>
                              </p:par>
                              <p:par>
                                <p:cTn id="27" presetID="13" presetClass="entr" presetSubtype="1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plus(in)">
                                      <p:cBhvr>
                                        <p:cTn id="29" dur="3000"/>
                                        <p:tgtEl>
                                          <p:spTgt spid="7"/>
                                        </p:tgtEl>
                                      </p:cBhvr>
                                    </p:animEffect>
                                  </p:childTnLst>
                                </p:cTn>
                              </p:par>
                              <p:par>
                                <p:cTn id="30" presetID="8" presetClass="emph" presetSubtype="0" fill="hold" nodeType="withEffect">
                                  <p:stCondLst>
                                    <p:cond delay="0"/>
                                  </p:stCondLst>
                                  <p:childTnLst>
                                    <p:animRot by="21600000">
                                      <p:cBhvr>
                                        <p:cTn id="31" dur="3000" fill="hold"/>
                                        <p:tgtEl>
                                          <p:spTgt spid="7"/>
                                        </p:tgtEl>
                                        <p:attrNameLst>
                                          <p:attrName>r</p:attrName>
                                        </p:attrNameLst>
                                      </p:cBhvr>
                                    </p:animRot>
                                  </p:childTnLst>
                                </p:cTn>
                              </p:par>
                              <p:par>
                                <p:cTn id="32" presetID="48" presetClass="entr" presetSubtype="0" accel="5000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7"/>
                                        </p:tgtEl>
                                        <p:attrNameLst>
                                          <p:attrName>ppt_y</p:attrName>
                                        </p:attrNameLst>
                                      </p:cBhvr>
                                      <p:tavLst>
                                        <p:tav tm="0">
                                          <p:val>
                                            <p:strVal val="#ppt_y"/>
                                          </p:val>
                                        </p:tav>
                                        <p:tav tm="100000">
                                          <p:val>
                                            <p:strVal val="#ppt_y"/>
                                          </p:val>
                                        </p:tav>
                                      </p:tavLst>
                                    </p:anim>
                                    <p:animEffect transition="in" filter="fade">
                                      <p:cBhvr>
                                        <p:cTn id="37" dur="3000"/>
                                        <p:tgtEl>
                                          <p:spTgt spid="7"/>
                                        </p:tgtEl>
                                      </p:cBhvr>
                                    </p:animEffect>
                                  </p:childTnLst>
                                </p:cTn>
                              </p:par>
                              <p:par>
                                <p:cTn id="38" presetID="13" presetClass="entr" presetSubtype="1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plus(in)">
                                      <p:cBhvr>
                                        <p:cTn id="40" dur="3000"/>
                                        <p:tgtEl>
                                          <p:spTgt spid="8"/>
                                        </p:tgtEl>
                                      </p:cBhvr>
                                    </p:animEffec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48" presetClass="entr" presetSubtype="0" accel="50000"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47" dur="3000" fill="hold"/>
                                        <p:tgtEl>
                                          <p:spTgt spid="8"/>
                                        </p:tgtEl>
                                        <p:attrNameLst>
                                          <p:attrName>ppt_y</p:attrName>
                                        </p:attrNameLst>
                                      </p:cBhvr>
                                      <p:tavLst>
                                        <p:tav tm="0">
                                          <p:val>
                                            <p:strVal val="#ppt_y"/>
                                          </p:val>
                                        </p:tav>
                                        <p:tav tm="100000">
                                          <p:val>
                                            <p:strVal val="#ppt_y"/>
                                          </p:val>
                                        </p:tav>
                                      </p:tavLst>
                                    </p:anim>
                                    <p:animEffect transition="in" filter="fade">
                                      <p:cBhvr>
                                        <p:cTn id="48" dur="3000"/>
                                        <p:tgtEl>
                                          <p:spTgt spid="8"/>
                                        </p:tgtEl>
                                      </p:cBhvr>
                                    </p:animEffect>
                                  </p:childTnLst>
                                </p:cTn>
                              </p:par>
                              <p:par>
                                <p:cTn id="49" presetID="13"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48" presetClass="entr" presetSubtype="0" accel="5000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58" dur="3000" fill="hold"/>
                                        <p:tgtEl>
                                          <p:spTgt spid="9"/>
                                        </p:tgtEl>
                                        <p:attrNameLst>
                                          <p:attrName>ppt_y</p:attrName>
                                        </p:attrNameLst>
                                      </p:cBhvr>
                                      <p:tavLst>
                                        <p:tav tm="0">
                                          <p:val>
                                            <p:strVal val="#ppt_y"/>
                                          </p:val>
                                        </p:tav>
                                        <p:tav tm="100000">
                                          <p:val>
                                            <p:strVal val="#ppt_y"/>
                                          </p:val>
                                        </p:tav>
                                      </p:tavLst>
                                    </p:anim>
                                    <p:animEffect transition="in" filter="fade">
                                      <p:cBhvr>
                                        <p:cTn id="59" dur="3000"/>
                                        <p:tgtEl>
                                          <p:spTgt spid="9"/>
                                        </p:tgtEl>
                                      </p:cBhvr>
                                    </p:animEffect>
                                  </p:childTnLst>
                                </p:cTn>
                              </p:par>
                              <p:par>
                                <p:cTn id="60" presetID="13" presetClass="entr" presetSubtype="16"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3000"/>
                                        <p:tgtEl>
                                          <p:spTgt spid="10"/>
                                        </p:tgtEl>
                                      </p:cBhvr>
                                    </p:animEffec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48" presetClass="entr" presetSubtype="0" accel="5000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8"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69" dur="3000" fill="hold"/>
                                        <p:tgtEl>
                                          <p:spTgt spid="10"/>
                                        </p:tgtEl>
                                        <p:attrNameLst>
                                          <p:attrName>ppt_y</p:attrName>
                                        </p:attrNameLst>
                                      </p:cBhvr>
                                      <p:tavLst>
                                        <p:tav tm="0">
                                          <p:val>
                                            <p:strVal val="#ppt_y"/>
                                          </p:val>
                                        </p:tav>
                                        <p:tav tm="100000">
                                          <p:val>
                                            <p:strVal val="#ppt_y"/>
                                          </p:val>
                                        </p:tav>
                                      </p:tavLst>
                                    </p:anim>
                                    <p:animEffect transition="in" filter="fade">
                                      <p:cBhvr>
                                        <p:cTn id="70" dur="3000"/>
                                        <p:tgtEl>
                                          <p:spTgt spid="10"/>
                                        </p:tgtEl>
                                      </p:cBhvr>
                                    </p:animEffect>
                                  </p:childTnLst>
                                </p:cTn>
                              </p:par>
                              <p:par>
                                <p:cTn id="71" presetID="13" presetClass="entr" presetSubtype="1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8" presetClass="emph" presetSubtype="0" fill="hold" nodeType="withEffect">
                                  <p:stCondLst>
                                    <p:cond delay="0"/>
                                  </p:stCondLst>
                                  <p:childTnLst>
                                    <p:animRot by="21600000">
                                      <p:cBhvr>
                                        <p:cTn id="75" dur="3000" fill="hold"/>
                                        <p:tgtEl>
                                          <p:spTgt spid="11"/>
                                        </p:tgtEl>
                                        <p:attrNameLst>
                                          <p:attrName>r</p:attrName>
                                        </p:attrNameLst>
                                      </p:cBhvr>
                                    </p:animRot>
                                  </p:childTnLst>
                                </p:cTn>
                              </p:par>
                              <p:par>
                                <p:cTn id="76" presetID="48" presetClass="entr" presetSubtype="0" accel="50000"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9"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80" dur="3000" fill="hold"/>
                                        <p:tgtEl>
                                          <p:spTgt spid="11"/>
                                        </p:tgtEl>
                                        <p:attrNameLst>
                                          <p:attrName>ppt_y</p:attrName>
                                        </p:attrNameLst>
                                      </p:cBhvr>
                                      <p:tavLst>
                                        <p:tav tm="0">
                                          <p:val>
                                            <p:strVal val="#ppt_y"/>
                                          </p:val>
                                        </p:tav>
                                        <p:tav tm="100000">
                                          <p:val>
                                            <p:strVal val="#ppt_y"/>
                                          </p:val>
                                        </p:tav>
                                      </p:tavLst>
                                    </p:anim>
                                    <p:animEffect transition="in" filter="fade">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8" presetClass="emph" presetSubtype="0" fill="hold" nodeType="withEffect">
                                  <p:stCondLst>
                                    <p:cond delay="0"/>
                                  </p:stCondLst>
                                  <p:childTnLst>
                                    <p:animRot by="21600000">
                                      <p:cBhvr>
                                        <p:cTn id="86" dur="3000" fill="hold"/>
                                        <p:tgtEl>
                                          <p:spTgt spid="12"/>
                                        </p:tgtEl>
                                        <p:attrNameLst>
                                          <p:attrName>r</p:attrName>
                                        </p:attrNameLst>
                                      </p:cBhvr>
                                    </p:animRot>
                                  </p:childTnLst>
                                </p:cTn>
                              </p:par>
                              <p:par>
                                <p:cTn id="87" presetID="48" presetClass="entr" presetSubtype="0" accel="50000"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0"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1" dur="3000" fill="hold"/>
                                        <p:tgtEl>
                                          <p:spTgt spid="12"/>
                                        </p:tgtEl>
                                        <p:attrNameLst>
                                          <p:attrName>ppt_y</p:attrName>
                                        </p:attrNameLst>
                                      </p:cBhvr>
                                      <p:tavLst>
                                        <p:tav tm="0">
                                          <p:val>
                                            <p:strVal val="#ppt_y"/>
                                          </p:val>
                                        </p:tav>
                                        <p:tav tm="100000">
                                          <p:val>
                                            <p:strVal val="#ppt_y"/>
                                          </p:val>
                                        </p:tav>
                                      </p:tavLst>
                                    </p:anim>
                                    <p:animEffect transition="in" filter="fade">
                                      <p:cBhvr>
                                        <p:cTn id="92" dur="3000"/>
                                        <p:tgtEl>
                                          <p:spTgt spid="12"/>
                                        </p:tgtEl>
                                      </p:cBhvr>
                                    </p:animEffect>
                                  </p:childTnLst>
                                </p:cTn>
                              </p:par>
                              <p:par>
                                <p:cTn id="93" presetID="13" presetClass="entr" presetSubtype="16"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plus(in)">
                                      <p:cBhvr>
                                        <p:cTn id="95" dur="3000"/>
                                        <p:tgtEl>
                                          <p:spTgt spid="13"/>
                                        </p:tgtEl>
                                      </p:cBhvr>
                                    </p:animEffec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48" presetClass="entr" presetSubtype="0" accel="50000"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2" dur="3000" fill="hold"/>
                                        <p:tgtEl>
                                          <p:spTgt spid="13"/>
                                        </p:tgtEl>
                                        <p:attrNameLst>
                                          <p:attrName>ppt_y</p:attrName>
                                        </p:attrNameLst>
                                      </p:cBhvr>
                                      <p:tavLst>
                                        <p:tav tm="0">
                                          <p:val>
                                            <p:strVal val="#ppt_y"/>
                                          </p:val>
                                        </p:tav>
                                        <p:tav tm="100000">
                                          <p:val>
                                            <p:strVal val="#ppt_y"/>
                                          </p:val>
                                        </p:tav>
                                      </p:tavLst>
                                    </p:anim>
                                    <p:animEffect transition="in" filter="fade">
                                      <p:cBhvr>
                                        <p:cTn id="103" dur="3000"/>
                                        <p:tgtEl>
                                          <p:spTgt spid="13"/>
                                        </p:tgtEl>
                                      </p:cBhvr>
                                    </p:animEffect>
                                  </p:childTnLst>
                                </p:cTn>
                              </p:par>
                              <p:par>
                                <p:cTn id="104" presetID="13" presetClass="entr" presetSubtype="16"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in)">
                                      <p:cBhvr>
                                        <p:cTn id="106" dur="3000"/>
                                        <p:tgtEl>
                                          <p:spTgt spid="14"/>
                                        </p:tgtEl>
                                      </p:cBhvr>
                                    </p:animEffec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48" presetClass="entr" presetSubtype="0" accel="50000" fill="hold" nodeType="withEffect">
                                  <p:stCondLst>
                                    <p:cond delay="0"/>
                                  </p:stCondLst>
                                  <p:childTnLst>
                                    <p:set>
                                      <p:cBhvr>
                                        <p:cTn id="110" dur="1" fill="hold">
                                          <p:stCondLst>
                                            <p:cond delay="0"/>
                                          </p:stCondLst>
                                        </p:cTn>
                                        <p:tgtEl>
                                          <p:spTgt spid="14"/>
                                        </p:tgtEl>
                                        <p:attrNameLst>
                                          <p:attrName>style.visibility</p:attrName>
                                        </p:attrNameLst>
                                      </p:cBhvr>
                                      <p:to>
                                        <p:strVal val="visible"/>
                                      </p:to>
                                    </p:set>
                                    <p:anim calcmode="lin" valueType="num">
                                      <p:cBhvr>
                                        <p:cTn id="111"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2"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13" dur="3000" fill="hold"/>
                                        <p:tgtEl>
                                          <p:spTgt spid="14"/>
                                        </p:tgtEl>
                                        <p:attrNameLst>
                                          <p:attrName>ppt_y</p:attrName>
                                        </p:attrNameLst>
                                      </p:cBhvr>
                                      <p:tavLst>
                                        <p:tav tm="0">
                                          <p:val>
                                            <p:strVal val="#ppt_y"/>
                                          </p:val>
                                        </p:tav>
                                        <p:tav tm="100000">
                                          <p:val>
                                            <p:strVal val="#ppt_y"/>
                                          </p:val>
                                        </p:tav>
                                      </p:tavLst>
                                    </p:anim>
                                    <p:animEffect transition="in" filter="fade">
                                      <p:cBhvr>
                                        <p:cTn id="114" dur="3000"/>
                                        <p:tgtEl>
                                          <p:spTgt spid="14"/>
                                        </p:tgtEl>
                                      </p:cBhvr>
                                    </p:animEffect>
                                  </p:childTnLst>
                                </p:cTn>
                              </p:par>
                              <p:par>
                                <p:cTn id="115" presetID="13" presetClass="entr" presetSubtype="16" fill="hold" nodeType="withEffect">
                                  <p:stCondLst>
                                    <p:cond delay="0"/>
                                  </p:stCondLst>
                                  <p:childTnLst>
                                    <p:set>
                                      <p:cBhvr>
                                        <p:cTn id="116" dur="1" fill="hold">
                                          <p:stCondLst>
                                            <p:cond delay="0"/>
                                          </p:stCondLst>
                                        </p:cTn>
                                        <p:tgtEl>
                                          <p:spTgt spid="15"/>
                                        </p:tgtEl>
                                        <p:attrNameLst>
                                          <p:attrName>style.visibility</p:attrName>
                                        </p:attrNameLst>
                                      </p:cBhvr>
                                      <p:to>
                                        <p:strVal val="visible"/>
                                      </p:to>
                                    </p:set>
                                    <p:animEffect transition="in" filter="plus(in)">
                                      <p:cBhvr>
                                        <p:cTn id="117" dur="3000"/>
                                        <p:tgtEl>
                                          <p:spTgt spid="15"/>
                                        </p:tgtEl>
                                      </p:cBhvr>
                                    </p:animEffect>
                                  </p:childTnLst>
                                </p:cTn>
                              </p:par>
                              <p:par>
                                <p:cTn id="118" presetID="8" presetClass="emph" presetSubtype="0" fill="hold" nodeType="withEffect">
                                  <p:stCondLst>
                                    <p:cond delay="0"/>
                                  </p:stCondLst>
                                  <p:childTnLst>
                                    <p:animRot by="21600000">
                                      <p:cBhvr>
                                        <p:cTn id="119" dur="3000" fill="hold"/>
                                        <p:tgtEl>
                                          <p:spTgt spid="15"/>
                                        </p:tgtEl>
                                        <p:attrNameLst>
                                          <p:attrName>r</p:attrName>
                                        </p:attrNameLst>
                                      </p:cBhvr>
                                    </p:animRot>
                                  </p:childTnLst>
                                </p:cTn>
                              </p:par>
                              <p:par>
                                <p:cTn id="120" presetID="48" presetClass="entr" presetSubtype="0" accel="50000" fill="hold"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3"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24" dur="3000" fill="hold"/>
                                        <p:tgtEl>
                                          <p:spTgt spid="15"/>
                                        </p:tgtEl>
                                        <p:attrNameLst>
                                          <p:attrName>ppt_y</p:attrName>
                                        </p:attrNameLst>
                                      </p:cBhvr>
                                      <p:tavLst>
                                        <p:tav tm="0">
                                          <p:val>
                                            <p:strVal val="#ppt_y"/>
                                          </p:val>
                                        </p:tav>
                                        <p:tav tm="100000">
                                          <p:val>
                                            <p:strVal val="#ppt_y"/>
                                          </p:val>
                                        </p:tav>
                                      </p:tavLst>
                                    </p:anim>
                                    <p:animEffect transition="in" filter="fade">
                                      <p:cBhvr>
                                        <p:cTn id="125" dur="3000"/>
                                        <p:tgtEl>
                                          <p:spTgt spid="15"/>
                                        </p:tgtEl>
                                      </p:cBhvr>
                                    </p:animEffect>
                                  </p:childTnLst>
                                </p:cTn>
                              </p:par>
                              <p:par>
                                <p:cTn id="126" presetID="13" presetClass="entr" presetSubtype="16" fill="hold"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in)">
                                      <p:cBhvr>
                                        <p:cTn id="128" dur="3000"/>
                                        <p:tgtEl>
                                          <p:spTgt spid="16"/>
                                        </p:tgtEl>
                                      </p:cBhvr>
                                    </p:animEffect>
                                  </p:childTnLst>
                                </p:cTn>
                              </p:par>
                              <p:par>
                                <p:cTn id="129" presetID="8" presetClass="emph" presetSubtype="0" fill="hold" nodeType="withEffect">
                                  <p:stCondLst>
                                    <p:cond delay="0"/>
                                  </p:stCondLst>
                                  <p:childTnLst>
                                    <p:animRot by="21600000">
                                      <p:cBhvr>
                                        <p:cTn id="130" dur="3000" fill="hold"/>
                                        <p:tgtEl>
                                          <p:spTgt spid="16"/>
                                        </p:tgtEl>
                                        <p:attrNameLst>
                                          <p:attrName>r</p:attrName>
                                        </p:attrNameLst>
                                      </p:cBhvr>
                                    </p:animRot>
                                  </p:childTnLst>
                                </p:cTn>
                              </p:par>
                              <p:par>
                                <p:cTn id="131" presetID="48" presetClass="entr" presetSubtype="0" accel="50000" fill="hold"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4"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35" dur="3000" fill="hold"/>
                                        <p:tgtEl>
                                          <p:spTgt spid="16"/>
                                        </p:tgtEl>
                                        <p:attrNameLst>
                                          <p:attrName>ppt_y</p:attrName>
                                        </p:attrNameLst>
                                      </p:cBhvr>
                                      <p:tavLst>
                                        <p:tav tm="0">
                                          <p:val>
                                            <p:strVal val="#ppt_y"/>
                                          </p:val>
                                        </p:tav>
                                        <p:tav tm="100000">
                                          <p:val>
                                            <p:strVal val="#ppt_y"/>
                                          </p:val>
                                        </p:tav>
                                      </p:tavLst>
                                    </p:anim>
                                    <p:animEffect transition="in" filter="fade">
                                      <p:cBhvr>
                                        <p:cTn id="136" dur="3000"/>
                                        <p:tgtEl>
                                          <p:spTgt spid="16"/>
                                        </p:tgtEl>
                                      </p:cBhvr>
                                    </p:animEffect>
                                  </p:childTnLst>
                                </p:cTn>
                              </p:par>
                              <p:par>
                                <p:cTn id="137" presetID="13" presetClass="entr" presetSubtype="16" fill="hold" nodeType="withEffect">
                                  <p:stCondLst>
                                    <p:cond delay="0"/>
                                  </p:stCondLst>
                                  <p:childTnLst>
                                    <p:set>
                                      <p:cBhvr>
                                        <p:cTn id="138" dur="1" fill="hold">
                                          <p:stCondLst>
                                            <p:cond delay="0"/>
                                          </p:stCondLst>
                                        </p:cTn>
                                        <p:tgtEl>
                                          <p:spTgt spid="17"/>
                                        </p:tgtEl>
                                        <p:attrNameLst>
                                          <p:attrName>style.visibility</p:attrName>
                                        </p:attrNameLst>
                                      </p:cBhvr>
                                      <p:to>
                                        <p:strVal val="visible"/>
                                      </p:to>
                                    </p:set>
                                    <p:animEffect transition="in" filter="plus(in)">
                                      <p:cBhvr>
                                        <p:cTn id="139" dur="3000"/>
                                        <p:tgtEl>
                                          <p:spTgt spid="17"/>
                                        </p:tgtEl>
                                      </p:cBhvr>
                                    </p:animEffect>
                                  </p:childTnLst>
                                </p:cTn>
                              </p:par>
                              <p:par>
                                <p:cTn id="140" presetID="8" presetClass="emph" presetSubtype="0" fill="hold" nodeType="withEffect">
                                  <p:stCondLst>
                                    <p:cond delay="0"/>
                                  </p:stCondLst>
                                  <p:childTnLst>
                                    <p:animRot by="21600000">
                                      <p:cBhvr>
                                        <p:cTn id="141" dur="3000" fill="hold"/>
                                        <p:tgtEl>
                                          <p:spTgt spid="17"/>
                                        </p:tgtEl>
                                        <p:attrNameLst>
                                          <p:attrName>r</p:attrName>
                                        </p:attrNameLst>
                                      </p:cBhvr>
                                    </p:animRot>
                                  </p:childTnLst>
                                </p:cTn>
                              </p:par>
                              <p:par>
                                <p:cTn id="142" presetID="48" presetClass="entr" presetSubtype="0" accel="50000" fill="hold" nodeType="withEffect">
                                  <p:stCondLst>
                                    <p:cond delay="0"/>
                                  </p:stCondLst>
                                  <p:childTnLst>
                                    <p:set>
                                      <p:cBhvr>
                                        <p:cTn id="143" dur="1" fill="hold">
                                          <p:stCondLst>
                                            <p:cond delay="0"/>
                                          </p:stCondLst>
                                        </p:cTn>
                                        <p:tgtEl>
                                          <p:spTgt spid="17"/>
                                        </p:tgtEl>
                                        <p:attrNameLst>
                                          <p:attrName>style.visibility</p:attrName>
                                        </p:attrNameLst>
                                      </p:cBhvr>
                                      <p:to>
                                        <p:strVal val="visible"/>
                                      </p:to>
                                    </p:set>
                                    <p:anim calcmode="lin" valueType="num">
                                      <p:cBhvr>
                                        <p:cTn id="144"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5"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6" dur="3000" fill="hold"/>
                                        <p:tgtEl>
                                          <p:spTgt spid="17"/>
                                        </p:tgtEl>
                                        <p:attrNameLst>
                                          <p:attrName>ppt_y</p:attrName>
                                        </p:attrNameLst>
                                      </p:cBhvr>
                                      <p:tavLst>
                                        <p:tav tm="0">
                                          <p:val>
                                            <p:strVal val="#ppt_y"/>
                                          </p:val>
                                        </p:tav>
                                        <p:tav tm="100000">
                                          <p:val>
                                            <p:strVal val="#ppt_y"/>
                                          </p:val>
                                        </p:tav>
                                      </p:tavLst>
                                    </p:anim>
                                    <p:animEffect transition="in" filter="fade">
                                      <p:cBhvr>
                                        <p:cTn id="147" dur="3000"/>
                                        <p:tgtEl>
                                          <p:spTgt spid="17"/>
                                        </p:tgtEl>
                                      </p:cBhvr>
                                    </p:animEffect>
                                  </p:childTnLst>
                                </p:cTn>
                              </p:par>
                              <p:par>
                                <p:cTn id="148" presetID="13" presetClass="entr" presetSubtype="16"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plus(in)">
                                      <p:cBhvr>
                                        <p:cTn id="150" dur="3000"/>
                                        <p:tgtEl>
                                          <p:spTgt spid="18"/>
                                        </p:tgtEl>
                                      </p:cBhvr>
                                    </p:animEffect>
                                  </p:childTnLst>
                                </p:cTn>
                              </p:par>
                              <p:par>
                                <p:cTn id="151" presetID="8" presetClass="emph" presetSubtype="0" fill="hold" nodeType="withEffect">
                                  <p:stCondLst>
                                    <p:cond delay="0"/>
                                  </p:stCondLst>
                                  <p:childTnLst>
                                    <p:animRot by="21600000">
                                      <p:cBhvr>
                                        <p:cTn id="152" dur="3000" fill="hold"/>
                                        <p:tgtEl>
                                          <p:spTgt spid="18"/>
                                        </p:tgtEl>
                                        <p:attrNameLst>
                                          <p:attrName>r</p:attrName>
                                        </p:attrNameLst>
                                      </p:cBhvr>
                                    </p:animRot>
                                  </p:childTnLst>
                                </p:cTn>
                              </p:par>
                              <p:par>
                                <p:cTn id="153" presetID="48" presetClass="entr" presetSubtype="0" accel="50000" fill="hold" nodeType="withEffect">
                                  <p:stCondLst>
                                    <p:cond delay="0"/>
                                  </p:stCondLst>
                                  <p:childTnLst>
                                    <p:set>
                                      <p:cBhvr>
                                        <p:cTn id="154" dur="1" fill="hold">
                                          <p:stCondLst>
                                            <p:cond delay="0"/>
                                          </p:stCondLst>
                                        </p:cTn>
                                        <p:tgtEl>
                                          <p:spTgt spid="18"/>
                                        </p:tgtEl>
                                        <p:attrNameLst>
                                          <p:attrName>style.visibility</p:attrName>
                                        </p:attrNameLst>
                                      </p:cBhvr>
                                      <p:to>
                                        <p:strVal val="visible"/>
                                      </p:to>
                                    </p:set>
                                    <p:anim calcmode="lin" valueType="num">
                                      <p:cBhvr>
                                        <p:cTn id="155"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6"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57" dur="3000" fill="hold"/>
                                        <p:tgtEl>
                                          <p:spTgt spid="18"/>
                                        </p:tgtEl>
                                        <p:attrNameLst>
                                          <p:attrName>ppt_y</p:attrName>
                                        </p:attrNameLst>
                                      </p:cBhvr>
                                      <p:tavLst>
                                        <p:tav tm="0">
                                          <p:val>
                                            <p:strVal val="#ppt_y"/>
                                          </p:val>
                                        </p:tav>
                                        <p:tav tm="100000">
                                          <p:val>
                                            <p:strVal val="#ppt_y"/>
                                          </p:val>
                                        </p:tav>
                                      </p:tavLst>
                                    </p:anim>
                                    <p:animEffect transition="in" filter="fade">
                                      <p:cBhvr>
                                        <p:cTn id="158" dur="3000"/>
                                        <p:tgtEl>
                                          <p:spTgt spid="18"/>
                                        </p:tgtEl>
                                      </p:cBhvr>
                                    </p:animEffect>
                                  </p:childTnLst>
                                </p:cTn>
                              </p:par>
                              <p:par>
                                <p:cTn id="159" presetID="13" presetClass="entr" presetSubtype="16" fill="hold"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plus(in)">
                                      <p:cBhvr>
                                        <p:cTn id="161" dur="3000"/>
                                        <p:tgtEl>
                                          <p:spTgt spid="19"/>
                                        </p:tgtEl>
                                      </p:cBhvr>
                                    </p:animEffect>
                                  </p:childTnLst>
                                </p:cTn>
                              </p:par>
                              <p:par>
                                <p:cTn id="162" presetID="8" presetClass="emph" presetSubtype="0" fill="hold" nodeType="withEffect">
                                  <p:stCondLst>
                                    <p:cond delay="0"/>
                                  </p:stCondLst>
                                  <p:childTnLst>
                                    <p:animRot by="21600000">
                                      <p:cBhvr>
                                        <p:cTn id="163" dur="3000" fill="hold"/>
                                        <p:tgtEl>
                                          <p:spTgt spid="19"/>
                                        </p:tgtEl>
                                        <p:attrNameLst>
                                          <p:attrName>r</p:attrName>
                                        </p:attrNameLst>
                                      </p:cBhvr>
                                    </p:animRot>
                                  </p:childTnLst>
                                </p:cTn>
                              </p:par>
                              <p:par>
                                <p:cTn id="164" presetID="48" presetClass="entr" presetSubtype="0" accel="50000" fill="hold" nodeType="withEffect">
                                  <p:stCondLst>
                                    <p:cond delay="0"/>
                                  </p:stCondLst>
                                  <p:childTnLst>
                                    <p:set>
                                      <p:cBhvr>
                                        <p:cTn id="165" dur="1" fill="hold">
                                          <p:stCondLst>
                                            <p:cond delay="0"/>
                                          </p:stCondLst>
                                        </p:cTn>
                                        <p:tgtEl>
                                          <p:spTgt spid="19"/>
                                        </p:tgtEl>
                                        <p:attrNameLst>
                                          <p:attrName>style.visibility</p:attrName>
                                        </p:attrNameLst>
                                      </p:cBhvr>
                                      <p:to>
                                        <p:strVal val="visible"/>
                                      </p:to>
                                    </p:set>
                                    <p:anim calcmode="lin" valueType="num">
                                      <p:cBhvr>
                                        <p:cTn id="166"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68" dur="3000" fill="hold"/>
                                        <p:tgtEl>
                                          <p:spTgt spid="19"/>
                                        </p:tgtEl>
                                        <p:attrNameLst>
                                          <p:attrName>ppt_y</p:attrName>
                                        </p:attrNameLst>
                                      </p:cBhvr>
                                      <p:tavLst>
                                        <p:tav tm="0">
                                          <p:val>
                                            <p:strVal val="#ppt_y"/>
                                          </p:val>
                                        </p:tav>
                                        <p:tav tm="100000">
                                          <p:val>
                                            <p:strVal val="#ppt_y"/>
                                          </p:val>
                                        </p:tav>
                                      </p:tavLst>
                                    </p:anim>
                                    <p:animEffect transition="in" filter="fade">
                                      <p:cBhvr>
                                        <p:cTn id="169" dur="3000"/>
                                        <p:tgtEl>
                                          <p:spTgt spid="19"/>
                                        </p:tgtEl>
                                      </p:cBhvr>
                                    </p:animEffect>
                                  </p:childTnLst>
                                </p:cTn>
                              </p:par>
                              <p:par>
                                <p:cTn id="170" presetID="13" presetClass="entr" presetSubtype="16" fill="hold" nodeType="withEffect">
                                  <p:stCondLst>
                                    <p:cond delay="0"/>
                                  </p:stCondLst>
                                  <p:childTnLst>
                                    <p:set>
                                      <p:cBhvr>
                                        <p:cTn id="171" dur="1" fill="hold">
                                          <p:stCondLst>
                                            <p:cond delay="0"/>
                                          </p:stCondLst>
                                        </p:cTn>
                                        <p:tgtEl>
                                          <p:spTgt spid="20"/>
                                        </p:tgtEl>
                                        <p:attrNameLst>
                                          <p:attrName>style.visibility</p:attrName>
                                        </p:attrNameLst>
                                      </p:cBhvr>
                                      <p:to>
                                        <p:strVal val="visible"/>
                                      </p:to>
                                    </p:set>
                                    <p:animEffect transition="in" filter="plus(in)">
                                      <p:cBhvr>
                                        <p:cTn id="172" dur="3000"/>
                                        <p:tgtEl>
                                          <p:spTgt spid="20"/>
                                        </p:tgtEl>
                                      </p:cBhvr>
                                    </p:animEffect>
                                  </p:childTnLst>
                                </p:cTn>
                              </p:par>
                              <p:par>
                                <p:cTn id="173" presetID="8" presetClass="emph" presetSubtype="0" fill="hold" nodeType="withEffect">
                                  <p:stCondLst>
                                    <p:cond delay="0"/>
                                  </p:stCondLst>
                                  <p:childTnLst>
                                    <p:animRot by="21600000">
                                      <p:cBhvr>
                                        <p:cTn id="174" dur="3000" fill="hold"/>
                                        <p:tgtEl>
                                          <p:spTgt spid="20"/>
                                        </p:tgtEl>
                                        <p:attrNameLst>
                                          <p:attrName>r</p:attrName>
                                        </p:attrNameLst>
                                      </p:cBhvr>
                                    </p:animRot>
                                  </p:childTnLst>
                                </p:cTn>
                              </p:par>
                              <p:par>
                                <p:cTn id="175" presetID="48" presetClass="entr" presetSubtype="0" accel="50000" fill="hold"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8"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79" dur="3000" fill="hold"/>
                                        <p:tgtEl>
                                          <p:spTgt spid="20"/>
                                        </p:tgtEl>
                                        <p:attrNameLst>
                                          <p:attrName>ppt_y</p:attrName>
                                        </p:attrNameLst>
                                      </p:cBhvr>
                                      <p:tavLst>
                                        <p:tav tm="0">
                                          <p:val>
                                            <p:strVal val="#ppt_y"/>
                                          </p:val>
                                        </p:tav>
                                        <p:tav tm="100000">
                                          <p:val>
                                            <p:strVal val="#ppt_y"/>
                                          </p:val>
                                        </p:tav>
                                      </p:tavLst>
                                    </p:anim>
                                    <p:animEffect transition="in" filter="fade">
                                      <p:cBhvr>
                                        <p:cTn id="180" dur="3000"/>
                                        <p:tgtEl>
                                          <p:spTgt spid="20"/>
                                        </p:tgtEl>
                                      </p:cBhvr>
                                    </p:animEffect>
                                  </p:childTnLst>
                                </p:cTn>
                              </p:par>
                              <p:par>
                                <p:cTn id="181" presetID="13" presetClass="entr" presetSubtype="16" fill="hold" nodeType="withEffect">
                                  <p:stCondLst>
                                    <p:cond delay="0"/>
                                  </p:stCondLst>
                                  <p:childTnLst>
                                    <p:set>
                                      <p:cBhvr>
                                        <p:cTn id="182" dur="1" fill="hold">
                                          <p:stCondLst>
                                            <p:cond delay="0"/>
                                          </p:stCondLst>
                                        </p:cTn>
                                        <p:tgtEl>
                                          <p:spTgt spid="21"/>
                                        </p:tgtEl>
                                        <p:attrNameLst>
                                          <p:attrName>style.visibility</p:attrName>
                                        </p:attrNameLst>
                                      </p:cBhvr>
                                      <p:to>
                                        <p:strVal val="visible"/>
                                      </p:to>
                                    </p:set>
                                    <p:animEffect transition="in" filter="plus(in)">
                                      <p:cBhvr>
                                        <p:cTn id="183" dur="3000"/>
                                        <p:tgtEl>
                                          <p:spTgt spid="21"/>
                                        </p:tgtEl>
                                      </p:cBhvr>
                                    </p:animEffect>
                                  </p:childTnLst>
                                </p:cTn>
                              </p:par>
                              <p:par>
                                <p:cTn id="184" presetID="8" presetClass="emph" presetSubtype="0" fill="hold" nodeType="withEffect">
                                  <p:stCondLst>
                                    <p:cond delay="0"/>
                                  </p:stCondLst>
                                  <p:childTnLst>
                                    <p:animRot by="21600000">
                                      <p:cBhvr>
                                        <p:cTn id="185" dur="3000" fill="hold"/>
                                        <p:tgtEl>
                                          <p:spTgt spid="21"/>
                                        </p:tgtEl>
                                        <p:attrNameLst>
                                          <p:attrName>r</p:attrName>
                                        </p:attrNameLst>
                                      </p:cBhvr>
                                    </p:animRot>
                                  </p:childTnLst>
                                </p:cTn>
                              </p:par>
                              <p:par>
                                <p:cTn id="186" presetID="48" presetClass="entr" presetSubtype="0" accel="50000" fill="hold" nodeType="withEffect">
                                  <p:stCondLst>
                                    <p:cond delay="0"/>
                                  </p:stCondLst>
                                  <p:childTnLst>
                                    <p:set>
                                      <p:cBhvr>
                                        <p:cTn id="187" dur="1" fill="hold">
                                          <p:stCondLst>
                                            <p:cond delay="0"/>
                                          </p:stCondLst>
                                        </p:cTn>
                                        <p:tgtEl>
                                          <p:spTgt spid="21"/>
                                        </p:tgtEl>
                                        <p:attrNameLst>
                                          <p:attrName>style.visibility</p:attrName>
                                        </p:attrNameLst>
                                      </p:cBhvr>
                                      <p:to>
                                        <p:strVal val="visible"/>
                                      </p:to>
                                    </p:set>
                                    <p:anim calcmode="lin" valueType="num">
                                      <p:cBhvr>
                                        <p:cTn id="188"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9"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0" dur="3000" fill="hold"/>
                                        <p:tgtEl>
                                          <p:spTgt spid="21"/>
                                        </p:tgtEl>
                                        <p:attrNameLst>
                                          <p:attrName>ppt_y</p:attrName>
                                        </p:attrNameLst>
                                      </p:cBhvr>
                                      <p:tavLst>
                                        <p:tav tm="0">
                                          <p:val>
                                            <p:strVal val="#ppt_y"/>
                                          </p:val>
                                        </p:tav>
                                        <p:tav tm="100000">
                                          <p:val>
                                            <p:strVal val="#ppt_y"/>
                                          </p:val>
                                        </p:tav>
                                      </p:tavLst>
                                    </p:anim>
                                    <p:animEffect transition="in" filter="fade">
                                      <p:cBhvr>
                                        <p:cTn id="191" dur="3000"/>
                                        <p:tgtEl>
                                          <p:spTgt spid="21"/>
                                        </p:tgtEl>
                                      </p:cBhvr>
                                    </p:animEffect>
                                  </p:childTnLst>
                                </p:cTn>
                              </p:par>
                              <p:par>
                                <p:cTn id="192" presetID="13" presetClass="entr" presetSubtype="16"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Effect transition="in" filter="plus(in)">
                                      <p:cBhvr>
                                        <p:cTn id="194" dur="3000"/>
                                        <p:tgtEl>
                                          <p:spTgt spid="22"/>
                                        </p:tgtEl>
                                      </p:cBhvr>
                                    </p:animEffect>
                                  </p:childTnLst>
                                </p:cTn>
                              </p:par>
                              <p:par>
                                <p:cTn id="195" presetID="8" presetClass="emph" presetSubtype="0" fill="hold" nodeType="withEffect">
                                  <p:stCondLst>
                                    <p:cond delay="0"/>
                                  </p:stCondLst>
                                  <p:childTnLst>
                                    <p:animRot by="21600000">
                                      <p:cBhvr>
                                        <p:cTn id="196" dur="3000" fill="hold"/>
                                        <p:tgtEl>
                                          <p:spTgt spid="22"/>
                                        </p:tgtEl>
                                        <p:attrNameLst>
                                          <p:attrName>r</p:attrName>
                                        </p:attrNameLst>
                                      </p:cBhvr>
                                    </p:animRot>
                                  </p:childTnLst>
                                </p:cTn>
                              </p:par>
                              <p:par>
                                <p:cTn id="197" presetID="48" presetClass="entr" presetSubtype="0" accel="50000"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 calcmode="lin" valueType="num">
                                      <p:cBhvr>
                                        <p:cTn id="199"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0"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1" dur="3000" fill="hold"/>
                                        <p:tgtEl>
                                          <p:spTgt spid="22"/>
                                        </p:tgtEl>
                                        <p:attrNameLst>
                                          <p:attrName>ppt_y</p:attrName>
                                        </p:attrNameLst>
                                      </p:cBhvr>
                                      <p:tavLst>
                                        <p:tav tm="0">
                                          <p:val>
                                            <p:strVal val="#ppt_y"/>
                                          </p:val>
                                        </p:tav>
                                        <p:tav tm="100000">
                                          <p:val>
                                            <p:strVal val="#ppt_y"/>
                                          </p:val>
                                        </p:tav>
                                      </p:tavLst>
                                    </p:anim>
                                    <p:animEffect transition="in" filter="fade">
                                      <p:cBhvr>
                                        <p:cTn id="202" dur="3000"/>
                                        <p:tgtEl>
                                          <p:spTgt spid="22"/>
                                        </p:tgtEl>
                                      </p:cBhvr>
                                    </p:animEffect>
                                  </p:childTnLst>
                                </p:cTn>
                              </p:par>
                              <p:par>
                                <p:cTn id="203" presetID="13" presetClass="entr" presetSubtype="16" fill="hold" nodeType="withEffect">
                                  <p:stCondLst>
                                    <p:cond delay="0"/>
                                  </p:stCondLst>
                                  <p:childTnLst>
                                    <p:set>
                                      <p:cBhvr>
                                        <p:cTn id="204" dur="1" fill="hold">
                                          <p:stCondLst>
                                            <p:cond delay="0"/>
                                          </p:stCondLst>
                                        </p:cTn>
                                        <p:tgtEl>
                                          <p:spTgt spid="23"/>
                                        </p:tgtEl>
                                        <p:attrNameLst>
                                          <p:attrName>style.visibility</p:attrName>
                                        </p:attrNameLst>
                                      </p:cBhvr>
                                      <p:to>
                                        <p:strVal val="visible"/>
                                      </p:to>
                                    </p:set>
                                    <p:animEffect transition="in" filter="plus(in)">
                                      <p:cBhvr>
                                        <p:cTn id="205" dur="3000"/>
                                        <p:tgtEl>
                                          <p:spTgt spid="23"/>
                                        </p:tgtEl>
                                      </p:cBhvr>
                                    </p:animEffect>
                                  </p:childTnLst>
                                </p:cTn>
                              </p:par>
                              <p:par>
                                <p:cTn id="206" presetID="8" presetClass="emph" presetSubtype="0" fill="hold" nodeType="withEffect">
                                  <p:stCondLst>
                                    <p:cond delay="0"/>
                                  </p:stCondLst>
                                  <p:childTnLst>
                                    <p:animRot by="21600000">
                                      <p:cBhvr>
                                        <p:cTn id="207" dur="3000" fill="hold"/>
                                        <p:tgtEl>
                                          <p:spTgt spid="23"/>
                                        </p:tgtEl>
                                        <p:attrNameLst>
                                          <p:attrName>r</p:attrName>
                                        </p:attrNameLst>
                                      </p:cBhvr>
                                    </p:animRot>
                                  </p:childTnLst>
                                </p:cTn>
                              </p:par>
                              <p:par>
                                <p:cTn id="208" presetID="48" presetClass="entr" presetSubtype="0" accel="50000" fill="hold" nodeType="withEffect">
                                  <p:stCondLst>
                                    <p:cond delay="0"/>
                                  </p:stCondLst>
                                  <p:childTnLst>
                                    <p:set>
                                      <p:cBhvr>
                                        <p:cTn id="209" dur="1" fill="hold">
                                          <p:stCondLst>
                                            <p:cond delay="0"/>
                                          </p:stCondLst>
                                        </p:cTn>
                                        <p:tgtEl>
                                          <p:spTgt spid="23"/>
                                        </p:tgtEl>
                                        <p:attrNameLst>
                                          <p:attrName>style.visibility</p:attrName>
                                        </p:attrNameLst>
                                      </p:cBhvr>
                                      <p:to>
                                        <p:strVal val="visible"/>
                                      </p:to>
                                    </p:set>
                                    <p:anim calcmode="lin" valueType="num">
                                      <p:cBhvr>
                                        <p:cTn id="210"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1"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12" dur="3000" fill="hold"/>
                                        <p:tgtEl>
                                          <p:spTgt spid="23"/>
                                        </p:tgtEl>
                                        <p:attrNameLst>
                                          <p:attrName>ppt_y</p:attrName>
                                        </p:attrNameLst>
                                      </p:cBhvr>
                                      <p:tavLst>
                                        <p:tav tm="0">
                                          <p:val>
                                            <p:strVal val="#ppt_y"/>
                                          </p:val>
                                        </p:tav>
                                        <p:tav tm="100000">
                                          <p:val>
                                            <p:strVal val="#ppt_y"/>
                                          </p:val>
                                        </p:tav>
                                      </p:tavLst>
                                    </p:anim>
                                    <p:animEffect transition="in" filter="fade">
                                      <p:cBhvr>
                                        <p:cTn id="213" dur="3000"/>
                                        <p:tgtEl>
                                          <p:spTgt spid="23"/>
                                        </p:tgtEl>
                                      </p:cBhvr>
                                    </p:animEffect>
                                  </p:childTnLst>
                                </p:cTn>
                              </p:par>
                              <p:par>
                                <p:cTn id="214" presetID="13" presetClass="entr" presetSubtype="16" fill="hold"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plus(in)">
                                      <p:cBhvr>
                                        <p:cTn id="216" dur="3000"/>
                                        <p:tgtEl>
                                          <p:spTgt spid="24"/>
                                        </p:tgtEl>
                                      </p:cBhvr>
                                    </p:animEffect>
                                  </p:childTnLst>
                                </p:cTn>
                              </p:par>
                              <p:par>
                                <p:cTn id="217" presetID="8" presetClass="emph" presetSubtype="0" fill="hold" nodeType="withEffect">
                                  <p:stCondLst>
                                    <p:cond delay="0"/>
                                  </p:stCondLst>
                                  <p:childTnLst>
                                    <p:animRot by="21600000">
                                      <p:cBhvr>
                                        <p:cTn id="218" dur="3000" fill="hold"/>
                                        <p:tgtEl>
                                          <p:spTgt spid="24"/>
                                        </p:tgtEl>
                                        <p:attrNameLst>
                                          <p:attrName>r</p:attrName>
                                        </p:attrNameLst>
                                      </p:cBhvr>
                                    </p:animRot>
                                  </p:childTnLst>
                                </p:cTn>
                              </p:par>
                              <p:par>
                                <p:cTn id="219" presetID="48" presetClass="entr" presetSubtype="0" accel="50000" fill="hold" nodeType="withEffect">
                                  <p:stCondLst>
                                    <p:cond delay="0"/>
                                  </p:stCondLst>
                                  <p:childTnLst>
                                    <p:set>
                                      <p:cBhvr>
                                        <p:cTn id="220" dur="1" fill="hold">
                                          <p:stCondLst>
                                            <p:cond delay="0"/>
                                          </p:stCondLst>
                                        </p:cTn>
                                        <p:tgtEl>
                                          <p:spTgt spid="24"/>
                                        </p:tgtEl>
                                        <p:attrNameLst>
                                          <p:attrName>style.visibility</p:attrName>
                                        </p:attrNameLst>
                                      </p:cBhvr>
                                      <p:to>
                                        <p:strVal val="visible"/>
                                      </p:to>
                                    </p:set>
                                    <p:anim calcmode="lin" valueType="num">
                                      <p:cBhvr>
                                        <p:cTn id="221"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2"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23" dur="3000" fill="hold"/>
                                        <p:tgtEl>
                                          <p:spTgt spid="24"/>
                                        </p:tgtEl>
                                        <p:attrNameLst>
                                          <p:attrName>ppt_y</p:attrName>
                                        </p:attrNameLst>
                                      </p:cBhvr>
                                      <p:tavLst>
                                        <p:tav tm="0">
                                          <p:val>
                                            <p:strVal val="#ppt_y"/>
                                          </p:val>
                                        </p:tav>
                                        <p:tav tm="100000">
                                          <p:val>
                                            <p:strVal val="#ppt_y"/>
                                          </p:val>
                                        </p:tav>
                                      </p:tavLst>
                                    </p:anim>
                                    <p:animEffect transition="in" filter="fade">
                                      <p:cBhvr>
                                        <p:cTn id="224" dur="3000"/>
                                        <p:tgtEl>
                                          <p:spTgt spid="24"/>
                                        </p:tgtEl>
                                      </p:cBhvr>
                                    </p:animEffect>
                                  </p:childTnLst>
                                </p:cTn>
                              </p:par>
                            </p:childTnLst>
                          </p:cTn>
                        </p:par>
                        <p:par>
                          <p:cTn id="225" fill="hold">
                            <p:stCondLst>
                              <p:cond delay="3000"/>
                            </p:stCondLst>
                            <p:childTnLst>
                              <p:par>
                                <p:cTn id="226" presetID="2" presetClass="exit" presetSubtype="4" fill="hold" nodeType="afterEffect">
                                  <p:stCondLst>
                                    <p:cond delay="0"/>
                                  </p:stCondLst>
                                  <p:childTnLst>
                                    <p:anim calcmode="lin" valueType="num">
                                      <p:cBhvr additive="base">
                                        <p:cTn id="227" dur="3000"/>
                                        <p:tgtEl>
                                          <p:spTgt spid="5"/>
                                        </p:tgtEl>
                                        <p:attrNameLst>
                                          <p:attrName>ppt_x</p:attrName>
                                        </p:attrNameLst>
                                      </p:cBhvr>
                                      <p:tavLst>
                                        <p:tav tm="0">
                                          <p:val>
                                            <p:strVal val="ppt_x"/>
                                          </p:val>
                                        </p:tav>
                                        <p:tav tm="100000">
                                          <p:val>
                                            <p:strVal val="ppt_x"/>
                                          </p:val>
                                        </p:tav>
                                      </p:tavLst>
                                    </p:anim>
                                    <p:anim calcmode="lin" valueType="num">
                                      <p:cBhvr additive="base">
                                        <p:cTn id="228" dur="3000"/>
                                        <p:tgtEl>
                                          <p:spTgt spid="5"/>
                                        </p:tgtEl>
                                        <p:attrNameLst>
                                          <p:attrName>ppt_y</p:attrName>
                                        </p:attrNameLst>
                                      </p:cBhvr>
                                      <p:tavLst>
                                        <p:tav tm="0">
                                          <p:val>
                                            <p:strVal val="ppt_y"/>
                                          </p:val>
                                        </p:tav>
                                        <p:tav tm="100000">
                                          <p:val>
                                            <p:strVal val="1+ppt_h/2"/>
                                          </p:val>
                                        </p:tav>
                                      </p:tavLst>
                                    </p:anim>
                                    <p:set>
                                      <p:cBhvr>
                                        <p:cTn id="229" dur="1" fill="hold">
                                          <p:stCondLst>
                                            <p:cond delay="2999"/>
                                          </p:stCondLst>
                                        </p:cTn>
                                        <p:tgtEl>
                                          <p:spTgt spid="5"/>
                                        </p:tgtEl>
                                        <p:attrNameLst>
                                          <p:attrName>style.visibility</p:attrName>
                                        </p:attrNameLst>
                                      </p:cBhvr>
                                      <p:to>
                                        <p:strVal val="hidden"/>
                                      </p:to>
                                    </p:set>
                                  </p:childTnLst>
                                </p:cTn>
                              </p:par>
                              <p:par>
                                <p:cTn id="230" presetID="2" presetClass="exit" presetSubtype="4" fill="hold" nodeType="withEffect">
                                  <p:stCondLst>
                                    <p:cond delay="0"/>
                                  </p:stCondLst>
                                  <p:childTnLst>
                                    <p:anim calcmode="lin" valueType="num">
                                      <p:cBhvr additive="base">
                                        <p:cTn id="231" dur="3000"/>
                                        <p:tgtEl>
                                          <p:spTgt spid="6"/>
                                        </p:tgtEl>
                                        <p:attrNameLst>
                                          <p:attrName>ppt_x</p:attrName>
                                        </p:attrNameLst>
                                      </p:cBhvr>
                                      <p:tavLst>
                                        <p:tav tm="0">
                                          <p:val>
                                            <p:strVal val="ppt_x"/>
                                          </p:val>
                                        </p:tav>
                                        <p:tav tm="100000">
                                          <p:val>
                                            <p:strVal val="ppt_x"/>
                                          </p:val>
                                        </p:tav>
                                      </p:tavLst>
                                    </p:anim>
                                    <p:anim calcmode="lin" valueType="num">
                                      <p:cBhvr additive="base">
                                        <p:cTn id="232" dur="3000"/>
                                        <p:tgtEl>
                                          <p:spTgt spid="6"/>
                                        </p:tgtEl>
                                        <p:attrNameLst>
                                          <p:attrName>ppt_y</p:attrName>
                                        </p:attrNameLst>
                                      </p:cBhvr>
                                      <p:tavLst>
                                        <p:tav tm="0">
                                          <p:val>
                                            <p:strVal val="ppt_y"/>
                                          </p:val>
                                        </p:tav>
                                        <p:tav tm="100000">
                                          <p:val>
                                            <p:strVal val="1+ppt_h/2"/>
                                          </p:val>
                                        </p:tav>
                                      </p:tavLst>
                                    </p:anim>
                                    <p:set>
                                      <p:cBhvr>
                                        <p:cTn id="233" dur="1" fill="hold">
                                          <p:stCondLst>
                                            <p:cond delay="2999"/>
                                          </p:stCondLst>
                                        </p:cTn>
                                        <p:tgtEl>
                                          <p:spTgt spid="6"/>
                                        </p:tgtEl>
                                        <p:attrNameLst>
                                          <p:attrName>style.visibility</p:attrName>
                                        </p:attrNameLst>
                                      </p:cBhvr>
                                      <p:to>
                                        <p:strVal val="hidden"/>
                                      </p:to>
                                    </p:set>
                                  </p:childTnLst>
                                </p:cTn>
                              </p:par>
                              <p:par>
                                <p:cTn id="234" presetID="2" presetClass="exit" presetSubtype="4" fill="hold" nodeType="withEffect">
                                  <p:stCondLst>
                                    <p:cond delay="0"/>
                                  </p:stCondLst>
                                  <p:childTnLst>
                                    <p:anim calcmode="lin" valueType="num">
                                      <p:cBhvr additive="base">
                                        <p:cTn id="235" dur="3000"/>
                                        <p:tgtEl>
                                          <p:spTgt spid="7"/>
                                        </p:tgtEl>
                                        <p:attrNameLst>
                                          <p:attrName>ppt_x</p:attrName>
                                        </p:attrNameLst>
                                      </p:cBhvr>
                                      <p:tavLst>
                                        <p:tav tm="0">
                                          <p:val>
                                            <p:strVal val="ppt_x"/>
                                          </p:val>
                                        </p:tav>
                                        <p:tav tm="100000">
                                          <p:val>
                                            <p:strVal val="ppt_x"/>
                                          </p:val>
                                        </p:tav>
                                      </p:tavLst>
                                    </p:anim>
                                    <p:anim calcmode="lin" valueType="num">
                                      <p:cBhvr additive="base">
                                        <p:cTn id="236" dur="3000"/>
                                        <p:tgtEl>
                                          <p:spTgt spid="7"/>
                                        </p:tgtEl>
                                        <p:attrNameLst>
                                          <p:attrName>ppt_y</p:attrName>
                                        </p:attrNameLst>
                                      </p:cBhvr>
                                      <p:tavLst>
                                        <p:tav tm="0">
                                          <p:val>
                                            <p:strVal val="ppt_y"/>
                                          </p:val>
                                        </p:tav>
                                        <p:tav tm="100000">
                                          <p:val>
                                            <p:strVal val="1+ppt_h/2"/>
                                          </p:val>
                                        </p:tav>
                                      </p:tavLst>
                                    </p:anim>
                                    <p:set>
                                      <p:cBhvr>
                                        <p:cTn id="237" dur="1" fill="hold">
                                          <p:stCondLst>
                                            <p:cond delay="2999"/>
                                          </p:stCondLst>
                                        </p:cTn>
                                        <p:tgtEl>
                                          <p:spTgt spid="7"/>
                                        </p:tgtEl>
                                        <p:attrNameLst>
                                          <p:attrName>style.visibility</p:attrName>
                                        </p:attrNameLst>
                                      </p:cBhvr>
                                      <p:to>
                                        <p:strVal val="hidden"/>
                                      </p:to>
                                    </p:set>
                                  </p:childTnLst>
                                </p:cTn>
                              </p:par>
                              <p:par>
                                <p:cTn id="238" presetID="2" presetClass="exit" presetSubtype="4" fill="hold" nodeType="withEffect">
                                  <p:stCondLst>
                                    <p:cond delay="0"/>
                                  </p:stCondLst>
                                  <p:childTnLst>
                                    <p:anim calcmode="lin" valueType="num">
                                      <p:cBhvr additive="base">
                                        <p:cTn id="239" dur="3000"/>
                                        <p:tgtEl>
                                          <p:spTgt spid="8"/>
                                        </p:tgtEl>
                                        <p:attrNameLst>
                                          <p:attrName>ppt_x</p:attrName>
                                        </p:attrNameLst>
                                      </p:cBhvr>
                                      <p:tavLst>
                                        <p:tav tm="0">
                                          <p:val>
                                            <p:strVal val="ppt_x"/>
                                          </p:val>
                                        </p:tav>
                                        <p:tav tm="100000">
                                          <p:val>
                                            <p:strVal val="ppt_x"/>
                                          </p:val>
                                        </p:tav>
                                      </p:tavLst>
                                    </p:anim>
                                    <p:anim calcmode="lin" valueType="num">
                                      <p:cBhvr additive="base">
                                        <p:cTn id="240" dur="3000"/>
                                        <p:tgtEl>
                                          <p:spTgt spid="8"/>
                                        </p:tgtEl>
                                        <p:attrNameLst>
                                          <p:attrName>ppt_y</p:attrName>
                                        </p:attrNameLst>
                                      </p:cBhvr>
                                      <p:tavLst>
                                        <p:tav tm="0">
                                          <p:val>
                                            <p:strVal val="ppt_y"/>
                                          </p:val>
                                        </p:tav>
                                        <p:tav tm="100000">
                                          <p:val>
                                            <p:strVal val="1+ppt_h/2"/>
                                          </p:val>
                                        </p:tav>
                                      </p:tavLst>
                                    </p:anim>
                                    <p:set>
                                      <p:cBhvr>
                                        <p:cTn id="241" dur="1" fill="hold">
                                          <p:stCondLst>
                                            <p:cond delay="2999"/>
                                          </p:stCondLst>
                                        </p:cTn>
                                        <p:tgtEl>
                                          <p:spTgt spid="8"/>
                                        </p:tgtEl>
                                        <p:attrNameLst>
                                          <p:attrName>style.visibility</p:attrName>
                                        </p:attrNameLst>
                                      </p:cBhvr>
                                      <p:to>
                                        <p:strVal val="hidden"/>
                                      </p:to>
                                    </p:set>
                                  </p:childTnLst>
                                </p:cTn>
                              </p:par>
                              <p:par>
                                <p:cTn id="242" presetID="2" presetClass="exit" presetSubtype="4" fill="hold" nodeType="withEffect">
                                  <p:stCondLst>
                                    <p:cond delay="0"/>
                                  </p:stCondLst>
                                  <p:childTnLst>
                                    <p:anim calcmode="lin" valueType="num">
                                      <p:cBhvr additive="base">
                                        <p:cTn id="243" dur="3000"/>
                                        <p:tgtEl>
                                          <p:spTgt spid="9"/>
                                        </p:tgtEl>
                                        <p:attrNameLst>
                                          <p:attrName>ppt_x</p:attrName>
                                        </p:attrNameLst>
                                      </p:cBhvr>
                                      <p:tavLst>
                                        <p:tav tm="0">
                                          <p:val>
                                            <p:strVal val="ppt_x"/>
                                          </p:val>
                                        </p:tav>
                                        <p:tav tm="100000">
                                          <p:val>
                                            <p:strVal val="ppt_x"/>
                                          </p:val>
                                        </p:tav>
                                      </p:tavLst>
                                    </p:anim>
                                    <p:anim calcmode="lin" valueType="num">
                                      <p:cBhvr additive="base">
                                        <p:cTn id="244" dur="3000"/>
                                        <p:tgtEl>
                                          <p:spTgt spid="9"/>
                                        </p:tgtEl>
                                        <p:attrNameLst>
                                          <p:attrName>ppt_y</p:attrName>
                                        </p:attrNameLst>
                                      </p:cBhvr>
                                      <p:tavLst>
                                        <p:tav tm="0">
                                          <p:val>
                                            <p:strVal val="ppt_y"/>
                                          </p:val>
                                        </p:tav>
                                        <p:tav tm="100000">
                                          <p:val>
                                            <p:strVal val="1+ppt_h/2"/>
                                          </p:val>
                                        </p:tav>
                                      </p:tavLst>
                                    </p:anim>
                                    <p:set>
                                      <p:cBhvr>
                                        <p:cTn id="245" dur="1" fill="hold">
                                          <p:stCondLst>
                                            <p:cond delay="2999"/>
                                          </p:stCondLst>
                                        </p:cTn>
                                        <p:tgtEl>
                                          <p:spTgt spid="9"/>
                                        </p:tgtEl>
                                        <p:attrNameLst>
                                          <p:attrName>style.visibility</p:attrName>
                                        </p:attrNameLst>
                                      </p:cBhvr>
                                      <p:to>
                                        <p:strVal val="hidden"/>
                                      </p:to>
                                    </p:set>
                                  </p:childTnLst>
                                </p:cTn>
                              </p:par>
                              <p:par>
                                <p:cTn id="246" presetID="2" presetClass="exit" presetSubtype="4" fill="hold" nodeType="withEffect">
                                  <p:stCondLst>
                                    <p:cond delay="0"/>
                                  </p:stCondLst>
                                  <p:childTnLst>
                                    <p:anim calcmode="lin" valueType="num">
                                      <p:cBhvr additive="base">
                                        <p:cTn id="247" dur="3000"/>
                                        <p:tgtEl>
                                          <p:spTgt spid="10"/>
                                        </p:tgtEl>
                                        <p:attrNameLst>
                                          <p:attrName>ppt_x</p:attrName>
                                        </p:attrNameLst>
                                      </p:cBhvr>
                                      <p:tavLst>
                                        <p:tav tm="0">
                                          <p:val>
                                            <p:strVal val="ppt_x"/>
                                          </p:val>
                                        </p:tav>
                                        <p:tav tm="100000">
                                          <p:val>
                                            <p:strVal val="ppt_x"/>
                                          </p:val>
                                        </p:tav>
                                      </p:tavLst>
                                    </p:anim>
                                    <p:anim calcmode="lin" valueType="num">
                                      <p:cBhvr additive="base">
                                        <p:cTn id="248" dur="3000"/>
                                        <p:tgtEl>
                                          <p:spTgt spid="10"/>
                                        </p:tgtEl>
                                        <p:attrNameLst>
                                          <p:attrName>ppt_y</p:attrName>
                                        </p:attrNameLst>
                                      </p:cBhvr>
                                      <p:tavLst>
                                        <p:tav tm="0">
                                          <p:val>
                                            <p:strVal val="ppt_y"/>
                                          </p:val>
                                        </p:tav>
                                        <p:tav tm="100000">
                                          <p:val>
                                            <p:strVal val="1+ppt_h/2"/>
                                          </p:val>
                                        </p:tav>
                                      </p:tavLst>
                                    </p:anim>
                                    <p:set>
                                      <p:cBhvr>
                                        <p:cTn id="249" dur="1" fill="hold">
                                          <p:stCondLst>
                                            <p:cond delay="2999"/>
                                          </p:stCondLst>
                                        </p:cTn>
                                        <p:tgtEl>
                                          <p:spTgt spid="10"/>
                                        </p:tgtEl>
                                        <p:attrNameLst>
                                          <p:attrName>style.visibility</p:attrName>
                                        </p:attrNameLst>
                                      </p:cBhvr>
                                      <p:to>
                                        <p:strVal val="hidden"/>
                                      </p:to>
                                    </p:set>
                                  </p:childTnLst>
                                </p:cTn>
                              </p:par>
                              <p:par>
                                <p:cTn id="250" presetID="2" presetClass="exit" presetSubtype="4" fill="hold"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ppt_x"/>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4" fill="hold"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ppt_x"/>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4" fill="hold"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ppt_x"/>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4" fill="hold"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ppt_x"/>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 fill="hold"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ppt_x"/>
                                          </p:val>
                                        </p:tav>
                                      </p:tavLst>
                                    </p:anim>
                                    <p:anim calcmode="lin" valueType="num">
                                      <p:cBhvr additive="base">
                                        <p:cTn id="268" dur="3000"/>
                                        <p:tgtEl>
                                          <p:spTgt spid="15"/>
                                        </p:tgtEl>
                                        <p:attrNameLst>
                                          <p:attrName>ppt_y</p:attrName>
                                        </p:attrNameLst>
                                      </p:cBhvr>
                                      <p:tavLst>
                                        <p:tav tm="0">
                                          <p:val>
                                            <p:strVal val="ppt_y"/>
                                          </p:val>
                                        </p:tav>
                                        <p:tav tm="100000">
                                          <p:val>
                                            <p:strVal val="0-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2" presetClass="exit" presetSubtype="1" fill="hold" nodeType="withEffect">
                                  <p:stCondLst>
                                    <p:cond delay="0"/>
                                  </p:stCondLst>
                                  <p:childTnLst>
                                    <p:anim calcmode="lin" valueType="num">
                                      <p:cBhvr additive="base">
                                        <p:cTn id="271" dur="3000"/>
                                        <p:tgtEl>
                                          <p:spTgt spid="16"/>
                                        </p:tgtEl>
                                        <p:attrNameLst>
                                          <p:attrName>ppt_x</p:attrName>
                                        </p:attrNameLst>
                                      </p:cBhvr>
                                      <p:tavLst>
                                        <p:tav tm="0">
                                          <p:val>
                                            <p:strVal val="ppt_x"/>
                                          </p:val>
                                        </p:tav>
                                        <p:tav tm="100000">
                                          <p:val>
                                            <p:strVal val="ppt_x"/>
                                          </p:val>
                                        </p:tav>
                                      </p:tavLst>
                                    </p:anim>
                                    <p:anim calcmode="lin" valueType="num">
                                      <p:cBhvr additive="base">
                                        <p:cTn id="272" dur="3000"/>
                                        <p:tgtEl>
                                          <p:spTgt spid="16"/>
                                        </p:tgtEl>
                                        <p:attrNameLst>
                                          <p:attrName>ppt_y</p:attrName>
                                        </p:attrNameLst>
                                      </p:cBhvr>
                                      <p:tavLst>
                                        <p:tav tm="0">
                                          <p:val>
                                            <p:strVal val="ppt_y"/>
                                          </p:val>
                                        </p:tav>
                                        <p:tav tm="100000">
                                          <p:val>
                                            <p:strVal val="0-ppt_h/2"/>
                                          </p:val>
                                        </p:tav>
                                      </p:tavLst>
                                    </p:anim>
                                    <p:set>
                                      <p:cBhvr>
                                        <p:cTn id="273" dur="1" fill="hold">
                                          <p:stCondLst>
                                            <p:cond delay="2999"/>
                                          </p:stCondLst>
                                        </p:cTn>
                                        <p:tgtEl>
                                          <p:spTgt spid="16"/>
                                        </p:tgtEl>
                                        <p:attrNameLst>
                                          <p:attrName>style.visibility</p:attrName>
                                        </p:attrNameLst>
                                      </p:cBhvr>
                                      <p:to>
                                        <p:strVal val="hidden"/>
                                      </p:to>
                                    </p:set>
                                  </p:childTnLst>
                                </p:cTn>
                              </p:par>
                              <p:par>
                                <p:cTn id="274" presetID="2" presetClass="exit" presetSubtype="1" fill="hold" nodeType="withEffect">
                                  <p:stCondLst>
                                    <p:cond delay="0"/>
                                  </p:stCondLst>
                                  <p:childTnLst>
                                    <p:anim calcmode="lin" valueType="num">
                                      <p:cBhvr additive="base">
                                        <p:cTn id="275" dur="3000"/>
                                        <p:tgtEl>
                                          <p:spTgt spid="17"/>
                                        </p:tgtEl>
                                        <p:attrNameLst>
                                          <p:attrName>ppt_x</p:attrName>
                                        </p:attrNameLst>
                                      </p:cBhvr>
                                      <p:tavLst>
                                        <p:tav tm="0">
                                          <p:val>
                                            <p:strVal val="ppt_x"/>
                                          </p:val>
                                        </p:tav>
                                        <p:tav tm="100000">
                                          <p:val>
                                            <p:strVal val="ppt_x"/>
                                          </p:val>
                                        </p:tav>
                                      </p:tavLst>
                                    </p:anim>
                                    <p:anim calcmode="lin" valueType="num">
                                      <p:cBhvr additive="base">
                                        <p:cTn id="276" dur="3000"/>
                                        <p:tgtEl>
                                          <p:spTgt spid="17"/>
                                        </p:tgtEl>
                                        <p:attrNameLst>
                                          <p:attrName>ppt_y</p:attrName>
                                        </p:attrNameLst>
                                      </p:cBhvr>
                                      <p:tavLst>
                                        <p:tav tm="0">
                                          <p:val>
                                            <p:strVal val="ppt_y"/>
                                          </p:val>
                                        </p:tav>
                                        <p:tav tm="100000">
                                          <p:val>
                                            <p:strVal val="0-ppt_h/2"/>
                                          </p:val>
                                        </p:tav>
                                      </p:tavLst>
                                    </p:anim>
                                    <p:set>
                                      <p:cBhvr>
                                        <p:cTn id="277" dur="1" fill="hold">
                                          <p:stCondLst>
                                            <p:cond delay="2999"/>
                                          </p:stCondLst>
                                        </p:cTn>
                                        <p:tgtEl>
                                          <p:spTgt spid="17"/>
                                        </p:tgtEl>
                                        <p:attrNameLst>
                                          <p:attrName>style.visibility</p:attrName>
                                        </p:attrNameLst>
                                      </p:cBhvr>
                                      <p:to>
                                        <p:strVal val="hidden"/>
                                      </p:to>
                                    </p:set>
                                  </p:childTnLst>
                                </p:cTn>
                              </p:par>
                              <p:par>
                                <p:cTn id="278" presetID="2" presetClass="exit" presetSubtype="1" fill="hold" nodeType="withEffect">
                                  <p:stCondLst>
                                    <p:cond delay="0"/>
                                  </p:stCondLst>
                                  <p:childTnLst>
                                    <p:anim calcmode="lin" valueType="num">
                                      <p:cBhvr additive="base">
                                        <p:cTn id="279" dur="3000"/>
                                        <p:tgtEl>
                                          <p:spTgt spid="18"/>
                                        </p:tgtEl>
                                        <p:attrNameLst>
                                          <p:attrName>ppt_x</p:attrName>
                                        </p:attrNameLst>
                                      </p:cBhvr>
                                      <p:tavLst>
                                        <p:tav tm="0">
                                          <p:val>
                                            <p:strVal val="ppt_x"/>
                                          </p:val>
                                        </p:tav>
                                        <p:tav tm="100000">
                                          <p:val>
                                            <p:strVal val="ppt_x"/>
                                          </p:val>
                                        </p:tav>
                                      </p:tavLst>
                                    </p:anim>
                                    <p:anim calcmode="lin" valueType="num">
                                      <p:cBhvr additive="base">
                                        <p:cTn id="280" dur="3000"/>
                                        <p:tgtEl>
                                          <p:spTgt spid="18"/>
                                        </p:tgtEl>
                                        <p:attrNameLst>
                                          <p:attrName>ppt_y</p:attrName>
                                        </p:attrNameLst>
                                      </p:cBhvr>
                                      <p:tavLst>
                                        <p:tav tm="0">
                                          <p:val>
                                            <p:strVal val="ppt_y"/>
                                          </p:val>
                                        </p:tav>
                                        <p:tav tm="100000">
                                          <p:val>
                                            <p:strVal val="0-ppt_h/2"/>
                                          </p:val>
                                        </p:tav>
                                      </p:tavLst>
                                    </p:anim>
                                    <p:set>
                                      <p:cBhvr>
                                        <p:cTn id="281" dur="1" fill="hold">
                                          <p:stCondLst>
                                            <p:cond delay="2999"/>
                                          </p:stCondLst>
                                        </p:cTn>
                                        <p:tgtEl>
                                          <p:spTgt spid="18"/>
                                        </p:tgtEl>
                                        <p:attrNameLst>
                                          <p:attrName>style.visibility</p:attrName>
                                        </p:attrNameLst>
                                      </p:cBhvr>
                                      <p:to>
                                        <p:strVal val="hidden"/>
                                      </p:to>
                                    </p:set>
                                  </p:childTnLst>
                                </p:cTn>
                              </p:par>
                              <p:par>
                                <p:cTn id="282" presetID="2" presetClass="exit" presetSubtype="1" fill="hold" nodeType="withEffect">
                                  <p:stCondLst>
                                    <p:cond delay="0"/>
                                  </p:stCondLst>
                                  <p:childTnLst>
                                    <p:anim calcmode="lin" valueType="num">
                                      <p:cBhvr additive="base">
                                        <p:cTn id="283" dur="3000"/>
                                        <p:tgtEl>
                                          <p:spTgt spid="19"/>
                                        </p:tgtEl>
                                        <p:attrNameLst>
                                          <p:attrName>ppt_x</p:attrName>
                                        </p:attrNameLst>
                                      </p:cBhvr>
                                      <p:tavLst>
                                        <p:tav tm="0">
                                          <p:val>
                                            <p:strVal val="ppt_x"/>
                                          </p:val>
                                        </p:tav>
                                        <p:tav tm="100000">
                                          <p:val>
                                            <p:strVal val="ppt_x"/>
                                          </p:val>
                                        </p:tav>
                                      </p:tavLst>
                                    </p:anim>
                                    <p:anim calcmode="lin" valueType="num">
                                      <p:cBhvr additive="base">
                                        <p:cTn id="284" dur="3000"/>
                                        <p:tgtEl>
                                          <p:spTgt spid="19"/>
                                        </p:tgtEl>
                                        <p:attrNameLst>
                                          <p:attrName>ppt_y</p:attrName>
                                        </p:attrNameLst>
                                      </p:cBhvr>
                                      <p:tavLst>
                                        <p:tav tm="0">
                                          <p:val>
                                            <p:strVal val="ppt_y"/>
                                          </p:val>
                                        </p:tav>
                                        <p:tav tm="100000">
                                          <p:val>
                                            <p:strVal val="0-ppt_h/2"/>
                                          </p:val>
                                        </p:tav>
                                      </p:tavLst>
                                    </p:anim>
                                    <p:set>
                                      <p:cBhvr>
                                        <p:cTn id="285" dur="1" fill="hold">
                                          <p:stCondLst>
                                            <p:cond delay="2999"/>
                                          </p:stCondLst>
                                        </p:cTn>
                                        <p:tgtEl>
                                          <p:spTgt spid="19"/>
                                        </p:tgtEl>
                                        <p:attrNameLst>
                                          <p:attrName>style.visibility</p:attrName>
                                        </p:attrNameLst>
                                      </p:cBhvr>
                                      <p:to>
                                        <p:strVal val="hidden"/>
                                      </p:to>
                                    </p:set>
                                  </p:childTnLst>
                                </p:cTn>
                              </p:par>
                              <p:par>
                                <p:cTn id="286" presetID="2" presetClass="exit" presetSubtype="1" fill="hold"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ppt_x"/>
                                          </p:val>
                                        </p:tav>
                                      </p:tavLst>
                                    </p:anim>
                                    <p:anim calcmode="lin" valueType="num">
                                      <p:cBhvr additive="base">
                                        <p:cTn id="288" dur="3000"/>
                                        <p:tgtEl>
                                          <p:spTgt spid="20"/>
                                        </p:tgtEl>
                                        <p:attrNameLst>
                                          <p:attrName>ppt_y</p:attrName>
                                        </p:attrNameLst>
                                      </p:cBhvr>
                                      <p:tavLst>
                                        <p:tav tm="0">
                                          <p:val>
                                            <p:strVal val="ppt_y"/>
                                          </p:val>
                                        </p:tav>
                                        <p:tav tm="100000">
                                          <p:val>
                                            <p:strVal val="0-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1" fill="hold" nodeType="withEffect">
                                  <p:stCondLst>
                                    <p:cond delay="0"/>
                                  </p:stCondLst>
                                  <p:childTnLst>
                                    <p:anim calcmode="lin" valueType="num">
                                      <p:cBhvr additive="base">
                                        <p:cTn id="291" dur="3000"/>
                                        <p:tgtEl>
                                          <p:spTgt spid="21"/>
                                        </p:tgtEl>
                                        <p:attrNameLst>
                                          <p:attrName>ppt_x</p:attrName>
                                        </p:attrNameLst>
                                      </p:cBhvr>
                                      <p:tavLst>
                                        <p:tav tm="0">
                                          <p:val>
                                            <p:strVal val="ppt_x"/>
                                          </p:val>
                                        </p:tav>
                                        <p:tav tm="100000">
                                          <p:val>
                                            <p:strVal val="ppt_x"/>
                                          </p:val>
                                        </p:tav>
                                      </p:tavLst>
                                    </p:anim>
                                    <p:anim calcmode="lin" valueType="num">
                                      <p:cBhvr additive="base">
                                        <p:cTn id="292" dur="3000"/>
                                        <p:tgtEl>
                                          <p:spTgt spid="21"/>
                                        </p:tgtEl>
                                        <p:attrNameLst>
                                          <p:attrName>ppt_y</p:attrName>
                                        </p:attrNameLst>
                                      </p:cBhvr>
                                      <p:tavLst>
                                        <p:tav tm="0">
                                          <p:val>
                                            <p:strVal val="ppt_y"/>
                                          </p:val>
                                        </p:tav>
                                        <p:tav tm="100000">
                                          <p:val>
                                            <p:strVal val="0-ppt_h/2"/>
                                          </p:val>
                                        </p:tav>
                                      </p:tavLst>
                                    </p:anim>
                                    <p:set>
                                      <p:cBhvr>
                                        <p:cTn id="293" dur="1" fill="hold">
                                          <p:stCondLst>
                                            <p:cond delay="2999"/>
                                          </p:stCondLst>
                                        </p:cTn>
                                        <p:tgtEl>
                                          <p:spTgt spid="21"/>
                                        </p:tgtEl>
                                        <p:attrNameLst>
                                          <p:attrName>style.visibility</p:attrName>
                                        </p:attrNameLst>
                                      </p:cBhvr>
                                      <p:to>
                                        <p:strVal val="hidden"/>
                                      </p:to>
                                    </p:set>
                                  </p:childTnLst>
                                </p:cTn>
                              </p:par>
                              <p:par>
                                <p:cTn id="294" presetID="2" presetClass="exit" presetSubtype="1" fill="hold" nodeType="withEffect">
                                  <p:stCondLst>
                                    <p:cond delay="0"/>
                                  </p:stCondLst>
                                  <p:childTnLst>
                                    <p:anim calcmode="lin" valueType="num">
                                      <p:cBhvr additive="base">
                                        <p:cTn id="295" dur="3000"/>
                                        <p:tgtEl>
                                          <p:spTgt spid="22"/>
                                        </p:tgtEl>
                                        <p:attrNameLst>
                                          <p:attrName>ppt_x</p:attrName>
                                        </p:attrNameLst>
                                      </p:cBhvr>
                                      <p:tavLst>
                                        <p:tav tm="0">
                                          <p:val>
                                            <p:strVal val="ppt_x"/>
                                          </p:val>
                                        </p:tav>
                                        <p:tav tm="100000">
                                          <p:val>
                                            <p:strVal val="ppt_x"/>
                                          </p:val>
                                        </p:tav>
                                      </p:tavLst>
                                    </p:anim>
                                    <p:anim calcmode="lin" valueType="num">
                                      <p:cBhvr additive="base">
                                        <p:cTn id="296" dur="3000"/>
                                        <p:tgtEl>
                                          <p:spTgt spid="22"/>
                                        </p:tgtEl>
                                        <p:attrNameLst>
                                          <p:attrName>ppt_y</p:attrName>
                                        </p:attrNameLst>
                                      </p:cBhvr>
                                      <p:tavLst>
                                        <p:tav tm="0">
                                          <p:val>
                                            <p:strVal val="ppt_y"/>
                                          </p:val>
                                        </p:tav>
                                        <p:tav tm="100000">
                                          <p:val>
                                            <p:strVal val="0-ppt_h/2"/>
                                          </p:val>
                                        </p:tav>
                                      </p:tavLst>
                                    </p:anim>
                                    <p:set>
                                      <p:cBhvr>
                                        <p:cTn id="297" dur="1" fill="hold">
                                          <p:stCondLst>
                                            <p:cond delay="2999"/>
                                          </p:stCondLst>
                                        </p:cTn>
                                        <p:tgtEl>
                                          <p:spTgt spid="22"/>
                                        </p:tgtEl>
                                        <p:attrNameLst>
                                          <p:attrName>style.visibility</p:attrName>
                                        </p:attrNameLst>
                                      </p:cBhvr>
                                      <p:to>
                                        <p:strVal val="hidden"/>
                                      </p:to>
                                    </p:set>
                                  </p:childTnLst>
                                </p:cTn>
                              </p:par>
                              <p:par>
                                <p:cTn id="298" presetID="2" presetClass="exit" presetSubtype="1" fill="hold" nodeType="withEffect">
                                  <p:stCondLst>
                                    <p:cond delay="0"/>
                                  </p:stCondLst>
                                  <p:childTnLst>
                                    <p:anim calcmode="lin" valueType="num">
                                      <p:cBhvr additive="base">
                                        <p:cTn id="299" dur="3000"/>
                                        <p:tgtEl>
                                          <p:spTgt spid="23"/>
                                        </p:tgtEl>
                                        <p:attrNameLst>
                                          <p:attrName>ppt_x</p:attrName>
                                        </p:attrNameLst>
                                      </p:cBhvr>
                                      <p:tavLst>
                                        <p:tav tm="0">
                                          <p:val>
                                            <p:strVal val="ppt_x"/>
                                          </p:val>
                                        </p:tav>
                                        <p:tav tm="100000">
                                          <p:val>
                                            <p:strVal val="ppt_x"/>
                                          </p:val>
                                        </p:tav>
                                      </p:tavLst>
                                    </p:anim>
                                    <p:anim calcmode="lin" valueType="num">
                                      <p:cBhvr additive="base">
                                        <p:cTn id="300" dur="3000"/>
                                        <p:tgtEl>
                                          <p:spTgt spid="23"/>
                                        </p:tgtEl>
                                        <p:attrNameLst>
                                          <p:attrName>ppt_y</p:attrName>
                                        </p:attrNameLst>
                                      </p:cBhvr>
                                      <p:tavLst>
                                        <p:tav tm="0">
                                          <p:val>
                                            <p:strVal val="ppt_y"/>
                                          </p:val>
                                        </p:tav>
                                        <p:tav tm="100000">
                                          <p:val>
                                            <p:strVal val="0-ppt_h/2"/>
                                          </p:val>
                                        </p:tav>
                                      </p:tavLst>
                                    </p:anim>
                                    <p:set>
                                      <p:cBhvr>
                                        <p:cTn id="301" dur="1" fill="hold">
                                          <p:stCondLst>
                                            <p:cond delay="2999"/>
                                          </p:stCondLst>
                                        </p:cTn>
                                        <p:tgtEl>
                                          <p:spTgt spid="23"/>
                                        </p:tgtEl>
                                        <p:attrNameLst>
                                          <p:attrName>style.visibility</p:attrName>
                                        </p:attrNameLst>
                                      </p:cBhvr>
                                      <p:to>
                                        <p:strVal val="hidden"/>
                                      </p:to>
                                    </p:set>
                                  </p:childTnLst>
                                </p:cTn>
                              </p:par>
                              <p:par>
                                <p:cTn id="302" presetID="2" presetClass="exit" presetSubtype="1" fill="hold" nodeType="withEffect">
                                  <p:stCondLst>
                                    <p:cond delay="0"/>
                                  </p:stCondLst>
                                  <p:childTnLst>
                                    <p:anim calcmode="lin" valueType="num">
                                      <p:cBhvr additive="base">
                                        <p:cTn id="303" dur="3000"/>
                                        <p:tgtEl>
                                          <p:spTgt spid="24"/>
                                        </p:tgtEl>
                                        <p:attrNameLst>
                                          <p:attrName>ppt_x</p:attrName>
                                        </p:attrNameLst>
                                      </p:cBhvr>
                                      <p:tavLst>
                                        <p:tav tm="0">
                                          <p:val>
                                            <p:strVal val="ppt_x"/>
                                          </p:val>
                                        </p:tav>
                                        <p:tav tm="100000">
                                          <p:val>
                                            <p:strVal val="ppt_x"/>
                                          </p:val>
                                        </p:tav>
                                      </p:tavLst>
                                    </p:anim>
                                    <p:anim calcmode="lin" valueType="num">
                                      <p:cBhvr additive="base">
                                        <p:cTn id="304" dur="3000"/>
                                        <p:tgtEl>
                                          <p:spTgt spid="24"/>
                                        </p:tgtEl>
                                        <p:attrNameLst>
                                          <p:attrName>ppt_y</p:attrName>
                                        </p:attrNameLst>
                                      </p:cBhvr>
                                      <p:tavLst>
                                        <p:tav tm="0">
                                          <p:val>
                                            <p:strVal val="ppt_y"/>
                                          </p:val>
                                        </p:tav>
                                        <p:tav tm="100000">
                                          <p:val>
                                            <p:strVal val="0-ppt_h/2"/>
                                          </p:val>
                                        </p:tav>
                                      </p:tavLst>
                                    </p:anim>
                                    <p:set>
                                      <p:cBhvr>
                                        <p:cTn id="305" dur="1" fill="hold">
                                          <p:stCondLst>
                                            <p:cond delay="2999"/>
                                          </p:stCondLst>
                                        </p:cTn>
                                        <p:tgtEl>
                                          <p:spTgt spid="24"/>
                                        </p:tgtEl>
                                        <p:attrNameLst>
                                          <p:attrName>style.visibility</p:attrName>
                                        </p:attrNameLst>
                                      </p:cBhvr>
                                      <p:to>
                                        <p:strVal val="hidden"/>
                                      </p:to>
                                    </p:set>
                                  </p:childTnLst>
                                </p:cTn>
                              </p:par>
                              <p:par>
                                <p:cTn id="306" presetID="16" presetClass="entr" presetSubtype="42" fill="hold" nodeType="withEffect">
                                  <p:stCondLst>
                                    <p:cond delay="0"/>
                                  </p:stCondLst>
                                  <p:childTnLst>
                                    <p:set>
                                      <p:cBhvr>
                                        <p:cTn id="307" dur="1" fill="hold">
                                          <p:stCondLst>
                                            <p:cond delay="0"/>
                                          </p:stCondLst>
                                        </p:cTn>
                                        <p:tgtEl>
                                          <p:spTgt spid="4"/>
                                        </p:tgtEl>
                                        <p:attrNameLst>
                                          <p:attrName>style.visibility</p:attrName>
                                        </p:attrNameLst>
                                      </p:cBhvr>
                                      <p:to>
                                        <p:strVal val="visible"/>
                                      </p:to>
                                    </p:set>
                                    <p:animEffect transition="in" filter="barn(outHorizontal)">
                                      <p:cBhvr>
                                        <p:cTn id="308" dur="3000"/>
                                        <p:tgtEl>
                                          <p:spTgt spid="4"/>
                                        </p:tgtEl>
                                      </p:cBhvr>
                                    </p:animEffect>
                                  </p:childTnLst>
                                </p:cTn>
                              </p:par>
                              <p:par>
                                <p:cTn id="309" presetID="23" presetClass="entr" presetSubtype="272" fill="hold" nodeType="withEffect">
                                  <p:stCondLst>
                                    <p:cond delay="0"/>
                                  </p:stCondLst>
                                  <p:childTnLst>
                                    <p:set>
                                      <p:cBhvr>
                                        <p:cTn id="310" dur="1" fill="hold">
                                          <p:stCondLst>
                                            <p:cond delay="0"/>
                                          </p:stCondLst>
                                        </p:cTn>
                                        <p:tgtEl>
                                          <p:spTgt spid="4"/>
                                        </p:tgtEl>
                                        <p:attrNameLst>
                                          <p:attrName>style.visibility</p:attrName>
                                        </p:attrNameLst>
                                      </p:cBhvr>
                                      <p:to>
                                        <p:strVal val="visible"/>
                                      </p:to>
                                    </p:set>
                                    <p:anim calcmode="lin" valueType="num">
                                      <p:cBhvr>
                                        <p:cTn id="311" dur="3000" fill="hold"/>
                                        <p:tgtEl>
                                          <p:spTgt spid="4"/>
                                        </p:tgtEl>
                                        <p:attrNameLst>
                                          <p:attrName>ppt_w</p:attrName>
                                        </p:attrNameLst>
                                      </p:cBhvr>
                                      <p:tavLst>
                                        <p:tav tm="0">
                                          <p:val>
                                            <p:strVal val="2/3*#ppt_w"/>
                                          </p:val>
                                        </p:tav>
                                        <p:tav tm="100000">
                                          <p:val>
                                            <p:strVal val="#ppt_w"/>
                                          </p:val>
                                        </p:tav>
                                      </p:tavLst>
                                    </p:anim>
                                    <p:anim calcmode="lin" valueType="num">
                                      <p:cBhvr>
                                        <p:cTn id="312" dur="3000" fill="hold"/>
                                        <p:tgtEl>
                                          <p:spTgt spid="4"/>
                                        </p:tgtEl>
                                        <p:attrNameLst>
                                          <p:attrName>ppt_h</p:attrName>
                                        </p:attrNameLst>
                                      </p:cBhvr>
                                      <p:tavLst>
                                        <p:tav tm="0">
                                          <p:val>
                                            <p:strVal val="2/3*#ppt_h"/>
                                          </p:val>
                                        </p:tav>
                                        <p:tav tm="100000">
                                          <p:val>
                                            <p:strVal val="#ppt_h"/>
                                          </p:val>
                                        </p:tav>
                                      </p:tavLst>
                                    </p:anim>
                                  </p:childTnLst>
                                </p:cTn>
                              </p:par>
                            </p:childTnLst>
                          </p:cTn>
                        </p:par>
                        <p:par>
                          <p:cTn id="313" fill="hold">
                            <p:stCondLst>
                              <p:cond delay="6000"/>
                            </p:stCondLst>
                            <p:childTnLst>
                              <p:par>
                                <p:cTn id="314" presetID="40" presetClass="entr" presetSubtype="0" fill="hold" grpId="0" nodeType="afterEffect">
                                  <p:stCondLst>
                                    <p:cond delay="0"/>
                                  </p:stCondLst>
                                  <p:iterate type="lt">
                                    <p:tmPct val="10000"/>
                                  </p:iterate>
                                  <p:childTnLst>
                                    <p:set>
                                      <p:cBhvr>
                                        <p:cTn id="315" dur="1" fill="hold">
                                          <p:stCondLst>
                                            <p:cond delay="0"/>
                                          </p:stCondLst>
                                        </p:cTn>
                                        <p:tgtEl>
                                          <p:spTgt spid="25"/>
                                        </p:tgtEl>
                                        <p:attrNameLst>
                                          <p:attrName>style.visibility</p:attrName>
                                        </p:attrNameLst>
                                      </p:cBhvr>
                                      <p:to>
                                        <p:strVal val="visible"/>
                                      </p:to>
                                    </p:set>
                                    <p:animEffect transition="in" filter="fade">
                                      <p:cBhvr>
                                        <p:cTn id="316" dur="1000"/>
                                        <p:tgtEl>
                                          <p:spTgt spid="25"/>
                                        </p:tgtEl>
                                      </p:cBhvr>
                                    </p:animEffect>
                                    <p:anim calcmode="lin" valueType="num">
                                      <p:cBhvr>
                                        <p:cTn id="317" dur="1000" fill="hold"/>
                                        <p:tgtEl>
                                          <p:spTgt spid="25"/>
                                        </p:tgtEl>
                                        <p:attrNameLst>
                                          <p:attrName>ppt_x</p:attrName>
                                        </p:attrNameLst>
                                      </p:cBhvr>
                                      <p:tavLst>
                                        <p:tav tm="0">
                                          <p:val>
                                            <p:strVal val="#ppt_x-.1"/>
                                          </p:val>
                                        </p:tav>
                                        <p:tav tm="100000">
                                          <p:val>
                                            <p:strVal val="#ppt_x"/>
                                          </p:val>
                                        </p:tav>
                                      </p:tavLst>
                                    </p:anim>
                                    <p:anim calcmode="lin" valueType="num">
                                      <p:cBhvr>
                                        <p:cTn id="31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2" cstate="print"/>
          <a:stretch>
            <a:fillRect/>
          </a:stretch>
        </p:blipFill>
        <p:spPr>
          <a:xfrm>
            <a:off x="0" y="4465"/>
            <a:ext cx="9144000" cy="5134570"/>
          </a:xfrm>
          <a:prstGeom prst="rect">
            <a:avLst/>
          </a:prstGeom>
        </p:spPr>
      </p:pic>
      <p:sp>
        <p:nvSpPr>
          <p:cNvPr id="23" name="22 Documento"/>
          <p:cNvSpPr/>
          <p:nvPr/>
        </p:nvSpPr>
        <p:spPr>
          <a:xfrm flipV="1">
            <a:off x="0" y="0"/>
            <a:ext cx="4643438" cy="5143500"/>
          </a:xfrm>
          <a:prstGeom prst="flowChartDocument">
            <a:avLst/>
          </a:prstGeom>
          <a:gradFill>
            <a:gsLst>
              <a:gs pos="45000">
                <a:srgbClr val="C00000">
                  <a:alpha val="50000"/>
                </a:srgbClr>
              </a:gs>
              <a:gs pos="64999">
                <a:schemeClr val="bg2">
                  <a:lumMod val="75000"/>
                </a:schemeClr>
              </a:gs>
              <a:gs pos="100000">
                <a:schemeClr val="bg2">
                  <a:lumMod val="75000"/>
                </a:schemeClr>
              </a:gs>
            </a:gsLst>
            <a:lin ang="5400000" scaled="0"/>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Documento"/>
          <p:cNvSpPr/>
          <p:nvPr/>
        </p:nvSpPr>
        <p:spPr>
          <a:xfrm flipH="1" flipV="1">
            <a:off x="4643438" y="0"/>
            <a:ext cx="4500562" cy="5143500"/>
          </a:xfrm>
          <a:prstGeom prst="flowChartDocument">
            <a:avLst/>
          </a:prstGeom>
          <a:gradFill>
            <a:gsLst>
              <a:gs pos="45000">
                <a:srgbClr val="C00000">
                  <a:alpha val="50000"/>
                </a:srgbClr>
              </a:gs>
              <a:gs pos="64999">
                <a:schemeClr val="bg2">
                  <a:lumMod val="75000"/>
                </a:schemeClr>
              </a:gs>
              <a:gs pos="100000">
                <a:schemeClr val="bg2">
                  <a:lumMod val="75000"/>
                </a:schemeClr>
              </a:gs>
            </a:gsLst>
            <a:lin ang="5400000" scaled="0"/>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2250" advTm="8000">
        <p14:shred pattern="rectang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23"/>
                                        </p:tgtEl>
                                        <p:attrNameLst>
                                          <p:attrName>ppt_x</p:attrName>
                                        </p:attrNameLst>
                                      </p:cBhvr>
                                      <p:tavLst>
                                        <p:tav tm="0">
                                          <p:val>
                                            <p:strVal val="ppt_x"/>
                                          </p:val>
                                        </p:tav>
                                        <p:tav tm="100000">
                                          <p:val>
                                            <p:strVal val="ppt_x-ppt_w/2"/>
                                          </p:val>
                                        </p:tav>
                                      </p:tavLst>
                                    </p:anim>
                                    <p:anim calcmode="lin" valueType="num">
                                      <p:cBhvr>
                                        <p:cTn id="7" dur="3000"/>
                                        <p:tgtEl>
                                          <p:spTgt spid="23"/>
                                        </p:tgtEl>
                                        <p:attrNameLst>
                                          <p:attrName>ppt_y</p:attrName>
                                        </p:attrNameLst>
                                      </p:cBhvr>
                                      <p:tavLst>
                                        <p:tav tm="0">
                                          <p:val>
                                            <p:strVal val="ppt_y"/>
                                          </p:val>
                                        </p:tav>
                                        <p:tav tm="100000">
                                          <p:val>
                                            <p:strVal val="ppt_y"/>
                                          </p:val>
                                        </p:tav>
                                      </p:tavLst>
                                    </p:anim>
                                    <p:anim calcmode="lin" valueType="num">
                                      <p:cBhvr>
                                        <p:cTn id="8" dur="3000"/>
                                        <p:tgtEl>
                                          <p:spTgt spid="23"/>
                                        </p:tgtEl>
                                        <p:attrNameLst>
                                          <p:attrName>ppt_w</p:attrName>
                                        </p:attrNameLst>
                                      </p:cBhvr>
                                      <p:tavLst>
                                        <p:tav tm="0">
                                          <p:val>
                                            <p:strVal val="ppt_w"/>
                                          </p:val>
                                        </p:tav>
                                        <p:tav tm="100000">
                                          <p:val>
                                            <p:fltVal val="0"/>
                                          </p:val>
                                        </p:tav>
                                      </p:tavLst>
                                    </p:anim>
                                    <p:anim calcmode="lin" valueType="num">
                                      <p:cBhvr>
                                        <p:cTn id="9" dur="3000"/>
                                        <p:tgtEl>
                                          <p:spTgt spid="23"/>
                                        </p:tgtEl>
                                        <p:attrNameLst>
                                          <p:attrName>ppt_h</p:attrName>
                                        </p:attrNameLst>
                                      </p:cBhvr>
                                      <p:tavLst>
                                        <p:tav tm="0">
                                          <p:val>
                                            <p:strVal val="ppt_h"/>
                                          </p:val>
                                        </p:tav>
                                        <p:tav tm="100000">
                                          <p:val>
                                            <p:strVal val="ppt_h"/>
                                          </p:val>
                                        </p:tav>
                                      </p:tavLst>
                                    </p:anim>
                                    <p:set>
                                      <p:cBhvr>
                                        <p:cTn id="10" dur="1" fill="hold">
                                          <p:stCondLst>
                                            <p:cond delay="2999"/>
                                          </p:stCondLst>
                                        </p:cTn>
                                        <p:tgtEl>
                                          <p:spTgt spid="23"/>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24"/>
                                        </p:tgtEl>
                                        <p:attrNameLst>
                                          <p:attrName>ppt_x</p:attrName>
                                        </p:attrNameLst>
                                      </p:cBhvr>
                                      <p:tavLst>
                                        <p:tav tm="0">
                                          <p:val>
                                            <p:strVal val="ppt_x"/>
                                          </p:val>
                                        </p:tav>
                                        <p:tav tm="100000">
                                          <p:val>
                                            <p:strVal val="ppt_x+ppt_w/2"/>
                                          </p:val>
                                        </p:tav>
                                      </p:tavLst>
                                    </p:anim>
                                    <p:anim calcmode="lin" valueType="num">
                                      <p:cBhvr>
                                        <p:cTn id="13" dur="3000"/>
                                        <p:tgtEl>
                                          <p:spTgt spid="24"/>
                                        </p:tgtEl>
                                        <p:attrNameLst>
                                          <p:attrName>ppt_y</p:attrName>
                                        </p:attrNameLst>
                                      </p:cBhvr>
                                      <p:tavLst>
                                        <p:tav tm="0">
                                          <p:val>
                                            <p:strVal val="ppt_y"/>
                                          </p:val>
                                        </p:tav>
                                        <p:tav tm="100000">
                                          <p:val>
                                            <p:strVal val="ppt_y"/>
                                          </p:val>
                                        </p:tav>
                                      </p:tavLst>
                                    </p:anim>
                                    <p:anim calcmode="lin" valueType="num">
                                      <p:cBhvr>
                                        <p:cTn id="14" dur="3000"/>
                                        <p:tgtEl>
                                          <p:spTgt spid="24"/>
                                        </p:tgtEl>
                                        <p:attrNameLst>
                                          <p:attrName>ppt_w</p:attrName>
                                        </p:attrNameLst>
                                      </p:cBhvr>
                                      <p:tavLst>
                                        <p:tav tm="0">
                                          <p:val>
                                            <p:strVal val="ppt_w"/>
                                          </p:val>
                                        </p:tav>
                                        <p:tav tm="100000">
                                          <p:val>
                                            <p:fltVal val="0"/>
                                          </p:val>
                                        </p:tav>
                                      </p:tavLst>
                                    </p:anim>
                                    <p:anim calcmode="lin" valueType="num">
                                      <p:cBhvr>
                                        <p:cTn id="15" dur="3000"/>
                                        <p:tgtEl>
                                          <p:spTgt spid="24"/>
                                        </p:tgtEl>
                                        <p:attrNameLst>
                                          <p:attrName>ppt_h</p:attrName>
                                        </p:attrNameLst>
                                      </p:cBhvr>
                                      <p:tavLst>
                                        <p:tav tm="0">
                                          <p:val>
                                            <p:strVal val="ppt_h"/>
                                          </p:val>
                                        </p:tav>
                                        <p:tav tm="100000">
                                          <p:val>
                                            <p:strVal val="ppt_h"/>
                                          </p:val>
                                        </p:tav>
                                      </p:tavLst>
                                    </p:anim>
                                    <p:set>
                                      <p:cBhvr>
                                        <p:cTn id="16" dur="1" fill="hold">
                                          <p:stCondLst>
                                            <p:cond delay="2999"/>
                                          </p:stCondLst>
                                        </p:cTn>
                                        <p:tgtEl>
                                          <p:spTgt spid="24"/>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14"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vertical)">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gotas-de-agua-pantalla-hojas-hoja-macro-piedra-piedras-paja-39175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14" name="13 Cheurón"/>
          <p:cNvSpPr/>
          <p:nvPr/>
        </p:nvSpPr>
        <p:spPr>
          <a:xfrm>
            <a:off x="500034" y="1607337"/>
            <a:ext cx="1142976" cy="1828509"/>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a:off x="0" y="1607337"/>
            <a:ext cx="1142976" cy="1828509"/>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a:off x="1500166" y="1607337"/>
            <a:ext cx="1142976" cy="1828509"/>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heurón"/>
          <p:cNvSpPr/>
          <p:nvPr/>
        </p:nvSpPr>
        <p:spPr>
          <a:xfrm>
            <a:off x="1000132" y="1607337"/>
            <a:ext cx="1142976" cy="1828509"/>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heurón"/>
          <p:cNvSpPr/>
          <p:nvPr/>
        </p:nvSpPr>
        <p:spPr>
          <a:xfrm>
            <a:off x="2483768" y="1635646"/>
            <a:ext cx="1142976" cy="1774930"/>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heurón"/>
          <p:cNvSpPr/>
          <p:nvPr/>
        </p:nvSpPr>
        <p:spPr>
          <a:xfrm>
            <a:off x="1979712" y="1635646"/>
            <a:ext cx="1142976" cy="1774930"/>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heurón"/>
          <p:cNvSpPr/>
          <p:nvPr/>
        </p:nvSpPr>
        <p:spPr>
          <a:xfrm rot="10964390">
            <a:off x="7948745" y="1680403"/>
            <a:ext cx="1142976" cy="1750410"/>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heurón"/>
          <p:cNvSpPr/>
          <p:nvPr/>
        </p:nvSpPr>
        <p:spPr>
          <a:xfrm>
            <a:off x="2987824" y="1635646"/>
            <a:ext cx="1142976" cy="1774930"/>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Cheurón"/>
          <p:cNvSpPr/>
          <p:nvPr/>
        </p:nvSpPr>
        <p:spPr>
          <a:xfrm rot="10964390">
            <a:off x="7464694" y="1680403"/>
            <a:ext cx="1142976" cy="1751368"/>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Cheurón"/>
          <p:cNvSpPr/>
          <p:nvPr/>
        </p:nvSpPr>
        <p:spPr>
          <a:xfrm rot="10964390">
            <a:off x="7019960" y="1680400"/>
            <a:ext cx="1142976" cy="1754207"/>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Cheurón"/>
          <p:cNvSpPr/>
          <p:nvPr/>
        </p:nvSpPr>
        <p:spPr>
          <a:xfrm rot="10964390">
            <a:off x="6535909" y="1680400"/>
            <a:ext cx="1142976" cy="1755164"/>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Cheurón"/>
          <p:cNvSpPr/>
          <p:nvPr/>
        </p:nvSpPr>
        <p:spPr>
          <a:xfrm rot="10964390">
            <a:off x="6019820" y="1680401"/>
            <a:ext cx="1142976" cy="1754588"/>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Cheurón"/>
          <p:cNvSpPr/>
          <p:nvPr/>
        </p:nvSpPr>
        <p:spPr>
          <a:xfrm rot="10964390">
            <a:off x="5535851" y="1680402"/>
            <a:ext cx="1142976" cy="1752104"/>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Cheurón"/>
          <p:cNvSpPr/>
          <p:nvPr/>
        </p:nvSpPr>
        <p:spPr>
          <a:xfrm rot="10964390">
            <a:off x="5091117" y="1680400"/>
            <a:ext cx="1142976" cy="1754942"/>
          </a:xfrm>
          <a:prstGeom prst="chevron">
            <a:avLst>
              <a:gd name="adj" fmla="val 66667"/>
            </a:avLst>
          </a:prstGeom>
          <a:solidFill>
            <a:srgbClr val="C00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Cheurón"/>
          <p:cNvSpPr/>
          <p:nvPr/>
        </p:nvSpPr>
        <p:spPr>
          <a:xfrm rot="10964390">
            <a:off x="4607067" y="1680399"/>
            <a:ext cx="1142976" cy="1755901"/>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Cheurón"/>
          <p:cNvSpPr/>
          <p:nvPr/>
        </p:nvSpPr>
        <p:spPr>
          <a:xfrm>
            <a:off x="3500430" y="1660916"/>
            <a:ext cx="1142976" cy="1774930"/>
          </a:xfrm>
          <a:prstGeom prst="chevron">
            <a:avLst>
              <a:gd name="adj" fmla="val 66667"/>
            </a:avLst>
          </a:prstGeom>
          <a:solidFill>
            <a:srgbClr val="FFC0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CuadroTexto"/>
          <p:cNvSpPr txBox="1"/>
          <p:nvPr/>
        </p:nvSpPr>
        <p:spPr>
          <a:xfrm>
            <a:off x="1043608" y="4515966"/>
            <a:ext cx="6984776" cy="369332"/>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Segunda Compañía con uniforme de la época de Alfonso XIII.</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16000">
        <p14:switch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plus(in)">
                                      <p:cBhvr>
                                        <p:cTn id="7" dur="3000"/>
                                        <p:tgtEl>
                                          <p:spTgt spid="14"/>
                                        </p:tgtEl>
                                      </p:cBhvr>
                                    </p:animEffect>
                                  </p:childTnLst>
                                </p:cTn>
                              </p:par>
                              <p:par>
                                <p:cTn id="8" presetID="1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plus(in)">
                                      <p:cBhvr>
                                        <p:cTn id="10" dur="3000"/>
                                        <p:tgtEl>
                                          <p:spTgt spid="15"/>
                                        </p:tgtEl>
                                      </p:cBhvr>
                                    </p:animEffect>
                                  </p:childTnLst>
                                </p:cTn>
                              </p:par>
                              <p:par>
                                <p:cTn id="11" presetID="13" presetClass="entr" presetSubtype="1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plus(in)">
                                      <p:cBhvr>
                                        <p:cTn id="13" dur="3000"/>
                                        <p:tgtEl>
                                          <p:spTgt spid="16"/>
                                        </p:tgtEl>
                                      </p:cBhvr>
                                    </p:animEffect>
                                  </p:childTnLst>
                                </p:cTn>
                              </p:par>
                              <p:par>
                                <p:cTn id="14" presetID="13" presetClass="entr" presetSubtype="16"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plus(in)">
                                      <p:cBhvr>
                                        <p:cTn id="19" dur="3000"/>
                                        <p:tgtEl>
                                          <p:spTgt spid="18"/>
                                        </p:tgtEl>
                                      </p:cBhvr>
                                    </p:animEffect>
                                  </p:childTnLst>
                                </p:cTn>
                              </p:par>
                              <p:par>
                                <p:cTn id="20" presetID="1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plus(in)">
                                      <p:cBhvr>
                                        <p:cTn id="22" dur="3000"/>
                                        <p:tgtEl>
                                          <p:spTgt spid="19"/>
                                        </p:tgtEl>
                                      </p:cBhvr>
                                    </p:animEffect>
                                  </p:childTnLst>
                                </p:cTn>
                              </p:par>
                              <p:par>
                                <p:cTn id="23" presetID="13" presetClass="entr" presetSubtype="1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plus(in)">
                                      <p:cBhvr>
                                        <p:cTn id="25" dur="3000"/>
                                        <p:tgtEl>
                                          <p:spTgt spid="21"/>
                                        </p:tgtEl>
                                      </p:cBhvr>
                                    </p:animEffect>
                                  </p:childTnLst>
                                </p:cTn>
                              </p:par>
                              <p:par>
                                <p:cTn id="26" presetID="13" presetClass="entr" presetSubtype="16"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plus(in)">
                                      <p:cBhvr>
                                        <p:cTn id="28" dur="3000"/>
                                        <p:tgtEl>
                                          <p:spTgt spid="29"/>
                                        </p:tgtEl>
                                      </p:cBhvr>
                                    </p:animEffect>
                                  </p:childTnLst>
                                </p:cTn>
                              </p:par>
                              <p:par>
                                <p:cTn id="29" presetID="13" presetClass="entr" presetSubtype="16"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3000"/>
                                        <p:tgtEl>
                                          <p:spTgt spid="20"/>
                                        </p:tgtEl>
                                      </p:cBhvr>
                                    </p:animEffect>
                                  </p:childTnLst>
                                </p:cTn>
                              </p:par>
                              <p:par>
                                <p:cTn id="32" presetID="13" presetClass="entr" presetSubtype="16"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plus(in)">
                                      <p:cBhvr>
                                        <p:cTn id="34" dur="3000"/>
                                        <p:tgtEl>
                                          <p:spTgt spid="22"/>
                                        </p:tgtEl>
                                      </p:cBhvr>
                                    </p:animEffect>
                                  </p:childTnLst>
                                </p:cTn>
                              </p:par>
                              <p:par>
                                <p:cTn id="35" presetID="1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in)">
                                      <p:cBhvr>
                                        <p:cTn id="37" dur="3000"/>
                                        <p:tgtEl>
                                          <p:spTgt spid="23"/>
                                        </p:tgtEl>
                                      </p:cBhvr>
                                    </p:animEffect>
                                  </p:childTnLst>
                                </p:cTn>
                              </p:par>
                              <p:par>
                                <p:cTn id="38" presetID="13" presetClass="entr" presetSubtype="16"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plus(in)">
                                      <p:cBhvr>
                                        <p:cTn id="40" dur="3000"/>
                                        <p:tgtEl>
                                          <p:spTgt spid="24"/>
                                        </p:tgtEl>
                                      </p:cBhvr>
                                    </p:animEffect>
                                  </p:childTnLst>
                                </p:cTn>
                              </p:par>
                              <p:par>
                                <p:cTn id="41" presetID="13" presetClass="entr" presetSubtype="16"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plus(in)">
                                      <p:cBhvr>
                                        <p:cTn id="43" dur="3000"/>
                                        <p:tgtEl>
                                          <p:spTgt spid="25"/>
                                        </p:tgtEl>
                                      </p:cBhvr>
                                    </p:animEffect>
                                  </p:childTnLst>
                                </p:cTn>
                              </p:par>
                              <p:par>
                                <p:cTn id="44" presetID="13" presetClass="entr" presetSubtype="16"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plus(in)">
                                      <p:cBhvr>
                                        <p:cTn id="46" dur="3000"/>
                                        <p:tgtEl>
                                          <p:spTgt spid="26"/>
                                        </p:tgtEl>
                                      </p:cBhvr>
                                    </p:animEffect>
                                  </p:childTnLst>
                                </p:cTn>
                              </p:par>
                              <p:par>
                                <p:cTn id="47" presetID="13" presetClass="entr" presetSubtype="1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plus(in)">
                                      <p:cBhvr>
                                        <p:cTn id="49" dur="3000"/>
                                        <p:tgtEl>
                                          <p:spTgt spid="27"/>
                                        </p:tgtEl>
                                      </p:cBhvr>
                                    </p:animEffect>
                                  </p:childTnLst>
                                </p:cTn>
                              </p:par>
                              <p:par>
                                <p:cTn id="50" presetID="13" presetClass="entr" presetSubtype="16"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plus(in)">
                                      <p:cBhvr>
                                        <p:cTn id="52" dur="3000"/>
                                        <p:tgtEl>
                                          <p:spTgt spid="28"/>
                                        </p:tgtEl>
                                      </p:cBhvr>
                                    </p:animEffect>
                                  </p:childTnLst>
                                </p:cTn>
                              </p:par>
                              <p:par>
                                <p:cTn id="53" presetID="14" presetClass="entr" presetSubtype="1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randombar(horizontal)">
                                      <p:cBhvr>
                                        <p:cTn id="55" dur="3000"/>
                                        <p:tgtEl>
                                          <p:spTgt spid="14"/>
                                        </p:tgtEl>
                                      </p:cBhvr>
                                    </p:animEffect>
                                  </p:childTnLst>
                                </p:cTn>
                              </p:par>
                              <p:par>
                                <p:cTn id="56" presetID="14" presetClass="entr" presetSubtype="10"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randombar(horizontal)">
                                      <p:cBhvr>
                                        <p:cTn id="58" dur="3000"/>
                                        <p:tgtEl>
                                          <p:spTgt spid="16"/>
                                        </p:tgtEl>
                                      </p:cBhvr>
                                    </p:animEffect>
                                  </p:childTnLst>
                                </p:cTn>
                              </p:par>
                              <p:par>
                                <p:cTn id="59" presetID="14" presetClass="entr" presetSubtype="10"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randombar(horizontal)">
                                      <p:cBhvr>
                                        <p:cTn id="61" dur="3000"/>
                                        <p:tgtEl>
                                          <p:spTgt spid="18"/>
                                        </p:tgtEl>
                                      </p:cBhvr>
                                    </p:animEffect>
                                  </p:childTnLst>
                                </p:cTn>
                              </p:par>
                              <p:par>
                                <p:cTn id="62" presetID="14" presetClass="entr" presetSubtype="10"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randombar(horizontal)">
                                      <p:cBhvr>
                                        <p:cTn id="64" dur="3000"/>
                                        <p:tgtEl>
                                          <p:spTgt spid="29"/>
                                        </p:tgtEl>
                                      </p:cBhvr>
                                    </p:animEffect>
                                  </p:childTnLst>
                                </p:cTn>
                              </p:par>
                              <p:par>
                                <p:cTn id="65" presetID="14" presetClass="entr" presetSubtype="10" fill="hold"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randombar(horizontal)">
                                      <p:cBhvr>
                                        <p:cTn id="67" dur="3000"/>
                                        <p:tgtEl>
                                          <p:spTgt spid="28"/>
                                        </p:tgtEl>
                                      </p:cBhvr>
                                    </p:animEffect>
                                  </p:childTnLst>
                                </p:cTn>
                              </p:par>
                              <p:par>
                                <p:cTn id="68" presetID="14" presetClass="entr" presetSubtype="1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randombar(horizontal)">
                                      <p:cBhvr>
                                        <p:cTn id="70" dur="3000"/>
                                        <p:tgtEl>
                                          <p:spTgt spid="26"/>
                                        </p:tgtEl>
                                      </p:cBhvr>
                                    </p:animEffect>
                                  </p:childTnLst>
                                </p:cTn>
                              </p:par>
                              <p:par>
                                <p:cTn id="71" presetID="14" presetClass="entr" presetSubtype="10"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randombar(horizontal)">
                                      <p:cBhvr>
                                        <p:cTn id="73" dur="3000"/>
                                        <p:tgtEl>
                                          <p:spTgt spid="24"/>
                                        </p:tgtEl>
                                      </p:cBhvr>
                                    </p:animEffect>
                                  </p:childTnLst>
                                </p:cTn>
                              </p:par>
                              <p:par>
                                <p:cTn id="74" presetID="14" presetClass="entr" presetSubtype="10" fill="hold"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randombar(horizontal)">
                                      <p:cBhvr>
                                        <p:cTn id="76" dur="3000"/>
                                        <p:tgtEl>
                                          <p:spTgt spid="22"/>
                                        </p:tgtEl>
                                      </p:cBhvr>
                                    </p:animEffect>
                                  </p:childTnLst>
                                </p:cTn>
                              </p:par>
                              <p:par>
                                <p:cTn id="77" presetID="2" presetClass="entr" presetSubtype="2"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000" fill="hold"/>
                                        <p:tgtEl>
                                          <p:spTgt spid="14"/>
                                        </p:tgtEl>
                                        <p:attrNameLst>
                                          <p:attrName>ppt_x</p:attrName>
                                        </p:attrNameLst>
                                      </p:cBhvr>
                                      <p:tavLst>
                                        <p:tav tm="0">
                                          <p:val>
                                            <p:strVal val="1+#ppt_w/2"/>
                                          </p:val>
                                        </p:tav>
                                        <p:tav tm="100000">
                                          <p:val>
                                            <p:strVal val="#ppt_x"/>
                                          </p:val>
                                        </p:tav>
                                      </p:tavLst>
                                    </p:anim>
                                    <p:anim calcmode="lin" valueType="num">
                                      <p:cBhvr additive="base">
                                        <p:cTn id="80" dur="3000" fill="hold"/>
                                        <p:tgtEl>
                                          <p:spTgt spid="14"/>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1+#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000" fill="hold"/>
                                        <p:tgtEl>
                                          <p:spTgt spid="17"/>
                                        </p:tgtEl>
                                        <p:attrNameLst>
                                          <p:attrName>ppt_x</p:attrName>
                                        </p:attrNameLst>
                                      </p:cBhvr>
                                      <p:tavLst>
                                        <p:tav tm="0">
                                          <p:val>
                                            <p:strVal val="1+#ppt_w/2"/>
                                          </p:val>
                                        </p:tav>
                                        <p:tav tm="100000">
                                          <p:val>
                                            <p:strVal val="#ppt_x"/>
                                          </p:val>
                                        </p:tav>
                                      </p:tavLst>
                                    </p:anim>
                                    <p:anim calcmode="lin" valueType="num">
                                      <p:cBhvr additive="base">
                                        <p:cTn id="92" dur="3000" fill="hold"/>
                                        <p:tgtEl>
                                          <p:spTgt spid="17"/>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3000" fill="hold"/>
                                        <p:tgtEl>
                                          <p:spTgt spid="18"/>
                                        </p:tgtEl>
                                        <p:attrNameLst>
                                          <p:attrName>ppt_x</p:attrName>
                                        </p:attrNameLst>
                                      </p:cBhvr>
                                      <p:tavLst>
                                        <p:tav tm="0">
                                          <p:val>
                                            <p:strVal val="1+#ppt_w/2"/>
                                          </p:val>
                                        </p:tav>
                                        <p:tav tm="100000">
                                          <p:val>
                                            <p:strVal val="#ppt_x"/>
                                          </p:val>
                                        </p:tav>
                                      </p:tavLst>
                                    </p:anim>
                                    <p:anim calcmode="lin" valueType="num">
                                      <p:cBhvr additive="base">
                                        <p:cTn id="96" dur="3000" fill="hold"/>
                                        <p:tgtEl>
                                          <p:spTgt spid="18"/>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3000" fill="hold"/>
                                        <p:tgtEl>
                                          <p:spTgt spid="19"/>
                                        </p:tgtEl>
                                        <p:attrNameLst>
                                          <p:attrName>ppt_x</p:attrName>
                                        </p:attrNameLst>
                                      </p:cBhvr>
                                      <p:tavLst>
                                        <p:tav tm="0">
                                          <p:val>
                                            <p:strVal val="1+#ppt_w/2"/>
                                          </p:val>
                                        </p:tav>
                                        <p:tav tm="100000">
                                          <p:val>
                                            <p:strVal val="#ppt_x"/>
                                          </p:val>
                                        </p:tav>
                                      </p:tavLst>
                                    </p:anim>
                                    <p:anim calcmode="lin" valueType="num">
                                      <p:cBhvr additive="base">
                                        <p:cTn id="100" dur="3000" fill="hold"/>
                                        <p:tgtEl>
                                          <p:spTgt spid="19"/>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additive="base">
                                        <p:cTn id="103" dur="3000" fill="hold"/>
                                        <p:tgtEl>
                                          <p:spTgt spid="21"/>
                                        </p:tgtEl>
                                        <p:attrNameLst>
                                          <p:attrName>ppt_x</p:attrName>
                                        </p:attrNameLst>
                                      </p:cBhvr>
                                      <p:tavLst>
                                        <p:tav tm="0">
                                          <p:val>
                                            <p:strVal val="1+#ppt_w/2"/>
                                          </p:val>
                                        </p:tav>
                                        <p:tav tm="100000">
                                          <p:val>
                                            <p:strVal val="#ppt_x"/>
                                          </p:val>
                                        </p:tav>
                                      </p:tavLst>
                                    </p:anim>
                                    <p:anim calcmode="lin" valueType="num">
                                      <p:cBhvr additive="base">
                                        <p:cTn id="104" dur="3000" fill="hold"/>
                                        <p:tgtEl>
                                          <p:spTgt spid="21"/>
                                        </p:tgtEl>
                                        <p:attrNameLst>
                                          <p:attrName>ppt_y</p:attrName>
                                        </p:attrNameLst>
                                      </p:cBhvr>
                                      <p:tavLst>
                                        <p:tav tm="0">
                                          <p:val>
                                            <p:strVal val="#ppt_y"/>
                                          </p:val>
                                        </p:tav>
                                        <p:tav tm="100000">
                                          <p:val>
                                            <p:strVal val="#ppt_y"/>
                                          </p:val>
                                        </p:tav>
                                      </p:tavLst>
                                    </p:anim>
                                  </p:childTnLst>
                                </p:cTn>
                              </p:par>
                              <p:par>
                                <p:cTn id="105" presetID="2" presetClass="entr" presetSubtype="2" fill="hold" nodeType="withEffect">
                                  <p:stCondLst>
                                    <p:cond delay="0"/>
                                  </p:stCondLst>
                                  <p:childTnLst>
                                    <p:set>
                                      <p:cBhvr>
                                        <p:cTn id="106" dur="1" fill="hold">
                                          <p:stCondLst>
                                            <p:cond delay="0"/>
                                          </p:stCondLst>
                                        </p:cTn>
                                        <p:tgtEl>
                                          <p:spTgt spid="29"/>
                                        </p:tgtEl>
                                        <p:attrNameLst>
                                          <p:attrName>style.visibility</p:attrName>
                                        </p:attrNameLst>
                                      </p:cBhvr>
                                      <p:to>
                                        <p:strVal val="visible"/>
                                      </p:to>
                                    </p:set>
                                    <p:anim calcmode="lin" valueType="num">
                                      <p:cBhvr additive="base">
                                        <p:cTn id="107" dur="3000" fill="hold"/>
                                        <p:tgtEl>
                                          <p:spTgt spid="29"/>
                                        </p:tgtEl>
                                        <p:attrNameLst>
                                          <p:attrName>ppt_x</p:attrName>
                                        </p:attrNameLst>
                                      </p:cBhvr>
                                      <p:tavLst>
                                        <p:tav tm="0">
                                          <p:val>
                                            <p:strVal val="1+#ppt_w/2"/>
                                          </p:val>
                                        </p:tav>
                                        <p:tav tm="100000">
                                          <p:val>
                                            <p:strVal val="#ppt_x"/>
                                          </p:val>
                                        </p:tav>
                                      </p:tavLst>
                                    </p:anim>
                                    <p:anim calcmode="lin" valueType="num">
                                      <p:cBhvr additive="base">
                                        <p:cTn id="108" dur="3000" fill="hold"/>
                                        <p:tgtEl>
                                          <p:spTgt spid="29"/>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3000" fill="hold"/>
                                        <p:tgtEl>
                                          <p:spTgt spid="20"/>
                                        </p:tgtEl>
                                        <p:attrNameLst>
                                          <p:attrName>ppt_x</p:attrName>
                                        </p:attrNameLst>
                                      </p:cBhvr>
                                      <p:tavLst>
                                        <p:tav tm="0">
                                          <p:val>
                                            <p:strVal val="0-#ppt_w/2"/>
                                          </p:val>
                                        </p:tav>
                                        <p:tav tm="100000">
                                          <p:val>
                                            <p:strVal val="#ppt_x"/>
                                          </p:val>
                                        </p:tav>
                                      </p:tavLst>
                                    </p:anim>
                                    <p:anim calcmode="lin" valueType="num">
                                      <p:cBhvr additive="base">
                                        <p:cTn id="112" dur="3000" fill="hold"/>
                                        <p:tgtEl>
                                          <p:spTgt spid="20"/>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3000" fill="hold"/>
                                        <p:tgtEl>
                                          <p:spTgt spid="22"/>
                                        </p:tgtEl>
                                        <p:attrNameLst>
                                          <p:attrName>ppt_x</p:attrName>
                                        </p:attrNameLst>
                                      </p:cBhvr>
                                      <p:tavLst>
                                        <p:tav tm="0">
                                          <p:val>
                                            <p:strVal val="0-#ppt_w/2"/>
                                          </p:val>
                                        </p:tav>
                                        <p:tav tm="100000">
                                          <p:val>
                                            <p:strVal val="#ppt_x"/>
                                          </p:val>
                                        </p:tav>
                                      </p:tavLst>
                                    </p:anim>
                                    <p:anim calcmode="lin" valueType="num">
                                      <p:cBhvr additive="base">
                                        <p:cTn id="116" dur="3000" fill="hold"/>
                                        <p:tgtEl>
                                          <p:spTgt spid="22"/>
                                        </p:tgtEl>
                                        <p:attrNameLst>
                                          <p:attrName>ppt_y</p:attrName>
                                        </p:attrNameLst>
                                      </p:cBhvr>
                                      <p:tavLst>
                                        <p:tav tm="0">
                                          <p:val>
                                            <p:strVal val="#ppt_y"/>
                                          </p:val>
                                        </p:tav>
                                        <p:tav tm="100000">
                                          <p:val>
                                            <p:strVal val="#ppt_y"/>
                                          </p:val>
                                        </p:tav>
                                      </p:tavLst>
                                    </p:anim>
                                  </p:childTnLst>
                                </p:cTn>
                              </p:par>
                              <p:par>
                                <p:cTn id="117" presetID="2" presetClass="entr" presetSubtype="8" fill="hold"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3000" fill="hold"/>
                                        <p:tgtEl>
                                          <p:spTgt spid="23"/>
                                        </p:tgtEl>
                                        <p:attrNameLst>
                                          <p:attrName>ppt_x</p:attrName>
                                        </p:attrNameLst>
                                      </p:cBhvr>
                                      <p:tavLst>
                                        <p:tav tm="0">
                                          <p:val>
                                            <p:strVal val="0-#ppt_w/2"/>
                                          </p:val>
                                        </p:tav>
                                        <p:tav tm="100000">
                                          <p:val>
                                            <p:strVal val="#ppt_x"/>
                                          </p:val>
                                        </p:tav>
                                      </p:tavLst>
                                    </p:anim>
                                    <p:anim calcmode="lin" valueType="num">
                                      <p:cBhvr additive="base">
                                        <p:cTn id="120" dur="3000" fill="hold"/>
                                        <p:tgtEl>
                                          <p:spTgt spid="23"/>
                                        </p:tgtEl>
                                        <p:attrNameLst>
                                          <p:attrName>ppt_y</p:attrName>
                                        </p:attrNameLst>
                                      </p:cBhvr>
                                      <p:tavLst>
                                        <p:tav tm="0">
                                          <p:val>
                                            <p:strVal val="#ppt_y"/>
                                          </p:val>
                                        </p:tav>
                                        <p:tav tm="100000">
                                          <p:val>
                                            <p:strVal val="#ppt_y"/>
                                          </p:val>
                                        </p:tav>
                                      </p:tavLst>
                                    </p:anim>
                                  </p:childTnLst>
                                </p:cTn>
                              </p:par>
                              <p:par>
                                <p:cTn id="121" presetID="2" presetClass="entr" presetSubtype="8" fill="hold" nodeType="withEffect">
                                  <p:stCondLst>
                                    <p:cond delay="0"/>
                                  </p:stCondLst>
                                  <p:childTnLst>
                                    <p:set>
                                      <p:cBhvr>
                                        <p:cTn id="122" dur="1" fill="hold">
                                          <p:stCondLst>
                                            <p:cond delay="0"/>
                                          </p:stCondLst>
                                        </p:cTn>
                                        <p:tgtEl>
                                          <p:spTgt spid="24"/>
                                        </p:tgtEl>
                                        <p:attrNameLst>
                                          <p:attrName>style.visibility</p:attrName>
                                        </p:attrNameLst>
                                      </p:cBhvr>
                                      <p:to>
                                        <p:strVal val="visible"/>
                                      </p:to>
                                    </p:set>
                                    <p:anim calcmode="lin" valueType="num">
                                      <p:cBhvr additive="base">
                                        <p:cTn id="123" dur="3000" fill="hold"/>
                                        <p:tgtEl>
                                          <p:spTgt spid="24"/>
                                        </p:tgtEl>
                                        <p:attrNameLst>
                                          <p:attrName>ppt_x</p:attrName>
                                        </p:attrNameLst>
                                      </p:cBhvr>
                                      <p:tavLst>
                                        <p:tav tm="0">
                                          <p:val>
                                            <p:strVal val="0-#ppt_w/2"/>
                                          </p:val>
                                        </p:tav>
                                        <p:tav tm="100000">
                                          <p:val>
                                            <p:strVal val="#ppt_x"/>
                                          </p:val>
                                        </p:tav>
                                      </p:tavLst>
                                    </p:anim>
                                    <p:anim calcmode="lin" valueType="num">
                                      <p:cBhvr additive="base">
                                        <p:cTn id="124" dur="3000" fill="hold"/>
                                        <p:tgtEl>
                                          <p:spTgt spid="24"/>
                                        </p:tgtEl>
                                        <p:attrNameLst>
                                          <p:attrName>ppt_y</p:attrName>
                                        </p:attrNameLst>
                                      </p:cBhvr>
                                      <p:tavLst>
                                        <p:tav tm="0">
                                          <p:val>
                                            <p:strVal val="#ppt_y"/>
                                          </p:val>
                                        </p:tav>
                                        <p:tav tm="100000">
                                          <p:val>
                                            <p:strVal val="#ppt_y"/>
                                          </p:val>
                                        </p:tav>
                                      </p:tavLst>
                                    </p:anim>
                                  </p:childTnLst>
                                </p:cTn>
                              </p:par>
                              <p:par>
                                <p:cTn id="125" presetID="2" presetClass="entr" presetSubtype="8" fill="hold"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additive="base">
                                        <p:cTn id="127" dur="3000" fill="hold"/>
                                        <p:tgtEl>
                                          <p:spTgt spid="25"/>
                                        </p:tgtEl>
                                        <p:attrNameLst>
                                          <p:attrName>ppt_x</p:attrName>
                                        </p:attrNameLst>
                                      </p:cBhvr>
                                      <p:tavLst>
                                        <p:tav tm="0">
                                          <p:val>
                                            <p:strVal val="0-#ppt_w/2"/>
                                          </p:val>
                                        </p:tav>
                                        <p:tav tm="100000">
                                          <p:val>
                                            <p:strVal val="#ppt_x"/>
                                          </p:val>
                                        </p:tav>
                                      </p:tavLst>
                                    </p:anim>
                                    <p:anim calcmode="lin" valueType="num">
                                      <p:cBhvr additive="base">
                                        <p:cTn id="128" dur="3000" fill="hold"/>
                                        <p:tgtEl>
                                          <p:spTgt spid="25"/>
                                        </p:tgtEl>
                                        <p:attrNameLst>
                                          <p:attrName>ppt_y</p:attrName>
                                        </p:attrNameLst>
                                      </p:cBhvr>
                                      <p:tavLst>
                                        <p:tav tm="0">
                                          <p:val>
                                            <p:strVal val="#ppt_y"/>
                                          </p:val>
                                        </p:tav>
                                        <p:tav tm="100000">
                                          <p:val>
                                            <p:strVal val="#ppt_y"/>
                                          </p:val>
                                        </p:tav>
                                      </p:tavLst>
                                    </p:anim>
                                  </p:childTnLst>
                                </p:cTn>
                              </p:par>
                              <p:par>
                                <p:cTn id="129" presetID="2" presetClass="entr" presetSubtype="8" fill="hold" nodeType="withEffect">
                                  <p:stCondLst>
                                    <p:cond delay="0"/>
                                  </p:stCondLst>
                                  <p:childTnLst>
                                    <p:set>
                                      <p:cBhvr>
                                        <p:cTn id="130" dur="1" fill="hold">
                                          <p:stCondLst>
                                            <p:cond delay="0"/>
                                          </p:stCondLst>
                                        </p:cTn>
                                        <p:tgtEl>
                                          <p:spTgt spid="26"/>
                                        </p:tgtEl>
                                        <p:attrNameLst>
                                          <p:attrName>style.visibility</p:attrName>
                                        </p:attrNameLst>
                                      </p:cBhvr>
                                      <p:to>
                                        <p:strVal val="visible"/>
                                      </p:to>
                                    </p:set>
                                    <p:anim calcmode="lin" valueType="num">
                                      <p:cBhvr additive="base">
                                        <p:cTn id="131" dur="3000" fill="hold"/>
                                        <p:tgtEl>
                                          <p:spTgt spid="26"/>
                                        </p:tgtEl>
                                        <p:attrNameLst>
                                          <p:attrName>ppt_x</p:attrName>
                                        </p:attrNameLst>
                                      </p:cBhvr>
                                      <p:tavLst>
                                        <p:tav tm="0">
                                          <p:val>
                                            <p:strVal val="0-#ppt_w/2"/>
                                          </p:val>
                                        </p:tav>
                                        <p:tav tm="100000">
                                          <p:val>
                                            <p:strVal val="#ppt_x"/>
                                          </p:val>
                                        </p:tav>
                                      </p:tavLst>
                                    </p:anim>
                                    <p:anim calcmode="lin" valueType="num">
                                      <p:cBhvr additive="base">
                                        <p:cTn id="132" dur="3000" fill="hold"/>
                                        <p:tgtEl>
                                          <p:spTgt spid="26"/>
                                        </p:tgtEl>
                                        <p:attrNameLst>
                                          <p:attrName>ppt_y</p:attrName>
                                        </p:attrNameLst>
                                      </p:cBhvr>
                                      <p:tavLst>
                                        <p:tav tm="0">
                                          <p:val>
                                            <p:strVal val="#ppt_y"/>
                                          </p:val>
                                        </p:tav>
                                        <p:tav tm="100000">
                                          <p:val>
                                            <p:strVal val="#ppt_y"/>
                                          </p:val>
                                        </p:tav>
                                      </p:tavLst>
                                    </p:anim>
                                  </p:childTnLst>
                                </p:cTn>
                              </p:par>
                              <p:par>
                                <p:cTn id="133" presetID="2" presetClass="entr" presetSubtype="8" fill="hold" nodeType="withEffect">
                                  <p:stCondLst>
                                    <p:cond delay="0"/>
                                  </p:stCondLst>
                                  <p:childTnLst>
                                    <p:set>
                                      <p:cBhvr>
                                        <p:cTn id="134" dur="1" fill="hold">
                                          <p:stCondLst>
                                            <p:cond delay="0"/>
                                          </p:stCondLst>
                                        </p:cTn>
                                        <p:tgtEl>
                                          <p:spTgt spid="27"/>
                                        </p:tgtEl>
                                        <p:attrNameLst>
                                          <p:attrName>style.visibility</p:attrName>
                                        </p:attrNameLst>
                                      </p:cBhvr>
                                      <p:to>
                                        <p:strVal val="visible"/>
                                      </p:to>
                                    </p:set>
                                    <p:anim calcmode="lin" valueType="num">
                                      <p:cBhvr additive="base">
                                        <p:cTn id="135" dur="3000" fill="hold"/>
                                        <p:tgtEl>
                                          <p:spTgt spid="27"/>
                                        </p:tgtEl>
                                        <p:attrNameLst>
                                          <p:attrName>ppt_x</p:attrName>
                                        </p:attrNameLst>
                                      </p:cBhvr>
                                      <p:tavLst>
                                        <p:tav tm="0">
                                          <p:val>
                                            <p:strVal val="0-#ppt_w/2"/>
                                          </p:val>
                                        </p:tav>
                                        <p:tav tm="100000">
                                          <p:val>
                                            <p:strVal val="#ppt_x"/>
                                          </p:val>
                                        </p:tav>
                                      </p:tavLst>
                                    </p:anim>
                                    <p:anim calcmode="lin" valueType="num">
                                      <p:cBhvr additive="base">
                                        <p:cTn id="136" dur="3000" fill="hold"/>
                                        <p:tgtEl>
                                          <p:spTgt spid="27"/>
                                        </p:tgtEl>
                                        <p:attrNameLst>
                                          <p:attrName>ppt_y</p:attrName>
                                        </p:attrNameLst>
                                      </p:cBhvr>
                                      <p:tavLst>
                                        <p:tav tm="0">
                                          <p:val>
                                            <p:strVal val="#ppt_y"/>
                                          </p:val>
                                        </p:tav>
                                        <p:tav tm="100000">
                                          <p:val>
                                            <p:strVal val="#ppt_y"/>
                                          </p:val>
                                        </p:tav>
                                      </p:tavLst>
                                    </p:anim>
                                  </p:childTnLst>
                                </p:cTn>
                              </p:par>
                              <p:par>
                                <p:cTn id="137" presetID="2" presetClass="entr" presetSubtype="8"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additive="base">
                                        <p:cTn id="139" dur="3000" fill="hold"/>
                                        <p:tgtEl>
                                          <p:spTgt spid="28"/>
                                        </p:tgtEl>
                                        <p:attrNameLst>
                                          <p:attrName>ppt_x</p:attrName>
                                        </p:attrNameLst>
                                      </p:cBhvr>
                                      <p:tavLst>
                                        <p:tav tm="0">
                                          <p:val>
                                            <p:strVal val="0-#ppt_w/2"/>
                                          </p:val>
                                        </p:tav>
                                        <p:tav tm="100000">
                                          <p:val>
                                            <p:strVal val="#ppt_x"/>
                                          </p:val>
                                        </p:tav>
                                      </p:tavLst>
                                    </p:anim>
                                    <p:anim calcmode="lin" valueType="num">
                                      <p:cBhvr additive="base">
                                        <p:cTn id="140" dur="3000" fill="hold"/>
                                        <p:tgtEl>
                                          <p:spTgt spid="28"/>
                                        </p:tgtEl>
                                        <p:attrNameLst>
                                          <p:attrName>ppt_y</p:attrName>
                                        </p:attrNameLst>
                                      </p:cBhvr>
                                      <p:tavLst>
                                        <p:tav tm="0">
                                          <p:val>
                                            <p:strVal val="#ppt_y"/>
                                          </p:val>
                                        </p:tav>
                                        <p:tav tm="100000">
                                          <p:val>
                                            <p:strVal val="#ppt_y"/>
                                          </p:val>
                                        </p:tav>
                                      </p:tavLst>
                                    </p:anim>
                                  </p:childTnLst>
                                </p:cTn>
                              </p:par>
                              <p:par>
                                <p:cTn id="141" presetID="8" presetClass="emph" presetSubtype="0" fill="hold" nodeType="withEffect">
                                  <p:stCondLst>
                                    <p:cond delay="0"/>
                                  </p:stCondLst>
                                  <p:childTnLst>
                                    <p:animRot by="21600000">
                                      <p:cBhvr>
                                        <p:cTn id="142" dur="3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8"/>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29"/>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20"/>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22"/>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3"/>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4"/>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5"/>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6"/>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8"/>
                                        </p:tgtEl>
                                        <p:attrNameLst>
                                          <p:attrName>r</p:attrName>
                                        </p:attrNameLst>
                                      </p:cBhvr>
                                    </p:animRot>
                                  </p:childTnLst>
                                </p:cTn>
                              </p:par>
                            </p:childTnLst>
                          </p:cTn>
                        </p:par>
                        <p:par>
                          <p:cTn id="173" fill="hold">
                            <p:stCondLst>
                              <p:cond delay="3000"/>
                            </p:stCondLst>
                            <p:childTnLst>
                              <p:par>
                                <p:cTn id="174" presetID="2" presetClass="exit" presetSubtype="2" fill="hold" nodeType="afterEffect">
                                  <p:stCondLst>
                                    <p:cond delay="0"/>
                                  </p:stCondLst>
                                  <p:childTnLst>
                                    <p:anim calcmode="lin" valueType="num">
                                      <p:cBhvr additive="base">
                                        <p:cTn id="175" dur="3000"/>
                                        <p:tgtEl>
                                          <p:spTgt spid="14"/>
                                        </p:tgtEl>
                                        <p:attrNameLst>
                                          <p:attrName>ppt_x</p:attrName>
                                        </p:attrNameLst>
                                      </p:cBhvr>
                                      <p:tavLst>
                                        <p:tav tm="0">
                                          <p:val>
                                            <p:strVal val="ppt_x"/>
                                          </p:val>
                                        </p:tav>
                                        <p:tav tm="100000">
                                          <p:val>
                                            <p:strVal val="1+ppt_w/2"/>
                                          </p:val>
                                        </p:tav>
                                      </p:tavLst>
                                    </p:anim>
                                    <p:anim calcmode="lin" valueType="num">
                                      <p:cBhvr additive="base">
                                        <p:cTn id="176" dur="3000"/>
                                        <p:tgtEl>
                                          <p:spTgt spid="14"/>
                                        </p:tgtEl>
                                        <p:attrNameLst>
                                          <p:attrName>ppt_y</p:attrName>
                                        </p:attrNameLst>
                                      </p:cBhvr>
                                      <p:tavLst>
                                        <p:tav tm="0">
                                          <p:val>
                                            <p:strVal val="ppt_y"/>
                                          </p:val>
                                        </p:tav>
                                        <p:tav tm="100000">
                                          <p:val>
                                            <p:strVal val="ppt_y"/>
                                          </p:val>
                                        </p:tav>
                                      </p:tavLst>
                                    </p:anim>
                                    <p:set>
                                      <p:cBhvr>
                                        <p:cTn id="177" dur="1" fill="hold">
                                          <p:stCondLst>
                                            <p:cond delay="2999"/>
                                          </p:stCondLst>
                                        </p:cTn>
                                        <p:tgtEl>
                                          <p:spTgt spid="14"/>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15"/>
                                        </p:tgtEl>
                                        <p:attrNameLst>
                                          <p:attrName>ppt_x</p:attrName>
                                        </p:attrNameLst>
                                      </p:cBhvr>
                                      <p:tavLst>
                                        <p:tav tm="0">
                                          <p:val>
                                            <p:strVal val="ppt_x"/>
                                          </p:val>
                                        </p:tav>
                                        <p:tav tm="100000">
                                          <p:val>
                                            <p:strVal val="1+ppt_w/2"/>
                                          </p:val>
                                        </p:tav>
                                      </p:tavLst>
                                    </p:anim>
                                    <p:anim calcmode="lin" valueType="num">
                                      <p:cBhvr additive="base">
                                        <p:cTn id="180" dur="3000"/>
                                        <p:tgtEl>
                                          <p:spTgt spid="15"/>
                                        </p:tgtEl>
                                        <p:attrNameLst>
                                          <p:attrName>ppt_y</p:attrName>
                                        </p:attrNameLst>
                                      </p:cBhvr>
                                      <p:tavLst>
                                        <p:tav tm="0">
                                          <p:val>
                                            <p:strVal val="ppt_y"/>
                                          </p:val>
                                        </p:tav>
                                        <p:tav tm="100000">
                                          <p:val>
                                            <p:strVal val="ppt_y"/>
                                          </p:val>
                                        </p:tav>
                                      </p:tavLst>
                                    </p:anim>
                                    <p:set>
                                      <p:cBhvr>
                                        <p:cTn id="181" dur="1" fill="hold">
                                          <p:stCondLst>
                                            <p:cond delay="2999"/>
                                          </p:stCondLst>
                                        </p:cTn>
                                        <p:tgtEl>
                                          <p:spTgt spid="15"/>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16"/>
                                        </p:tgtEl>
                                        <p:attrNameLst>
                                          <p:attrName>ppt_x</p:attrName>
                                        </p:attrNameLst>
                                      </p:cBhvr>
                                      <p:tavLst>
                                        <p:tav tm="0">
                                          <p:val>
                                            <p:strVal val="ppt_x"/>
                                          </p:val>
                                        </p:tav>
                                        <p:tav tm="100000">
                                          <p:val>
                                            <p:strVal val="1+ppt_w/2"/>
                                          </p:val>
                                        </p:tav>
                                      </p:tavLst>
                                    </p:anim>
                                    <p:anim calcmode="lin" valueType="num">
                                      <p:cBhvr additive="base">
                                        <p:cTn id="184" dur="3000"/>
                                        <p:tgtEl>
                                          <p:spTgt spid="16"/>
                                        </p:tgtEl>
                                        <p:attrNameLst>
                                          <p:attrName>ppt_y</p:attrName>
                                        </p:attrNameLst>
                                      </p:cBhvr>
                                      <p:tavLst>
                                        <p:tav tm="0">
                                          <p:val>
                                            <p:strVal val="ppt_y"/>
                                          </p:val>
                                        </p:tav>
                                        <p:tav tm="100000">
                                          <p:val>
                                            <p:strVal val="ppt_y"/>
                                          </p:val>
                                        </p:tav>
                                      </p:tavLst>
                                    </p:anim>
                                    <p:set>
                                      <p:cBhvr>
                                        <p:cTn id="185" dur="1" fill="hold">
                                          <p:stCondLst>
                                            <p:cond delay="2999"/>
                                          </p:stCondLst>
                                        </p:cTn>
                                        <p:tgtEl>
                                          <p:spTgt spid="16"/>
                                        </p:tgtEl>
                                        <p:attrNameLst>
                                          <p:attrName>style.visibility</p:attrName>
                                        </p:attrNameLst>
                                      </p:cBhvr>
                                      <p:to>
                                        <p:strVal val="hidden"/>
                                      </p:to>
                                    </p:set>
                                  </p:childTnLst>
                                </p:cTn>
                              </p:par>
                              <p:par>
                                <p:cTn id="186" presetID="2" presetClass="exit" presetSubtype="2" fill="hold" nodeType="withEffect">
                                  <p:stCondLst>
                                    <p:cond delay="0"/>
                                  </p:stCondLst>
                                  <p:childTnLst>
                                    <p:anim calcmode="lin" valueType="num">
                                      <p:cBhvr additive="base">
                                        <p:cTn id="187" dur="3000"/>
                                        <p:tgtEl>
                                          <p:spTgt spid="17"/>
                                        </p:tgtEl>
                                        <p:attrNameLst>
                                          <p:attrName>ppt_x</p:attrName>
                                        </p:attrNameLst>
                                      </p:cBhvr>
                                      <p:tavLst>
                                        <p:tav tm="0">
                                          <p:val>
                                            <p:strVal val="ppt_x"/>
                                          </p:val>
                                        </p:tav>
                                        <p:tav tm="100000">
                                          <p:val>
                                            <p:strVal val="1+ppt_w/2"/>
                                          </p:val>
                                        </p:tav>
                                      </p:tavLst>
                                    </p:anim>
                                    <p:anim calcmode="lin" valueType="num">
                                      <p:cBhvr additive="base">
                                        <p:cTn id="188" dur="3000"/>
                                        <p:tgtEl>
                                          <p:spTgt spid="17"/>
                                        </p:tgtEl>
                                        <p:attrNameLst>
                                          <p:attrName>ppt_y</p:attrName>
                                        </p:attrNameLst>
                                      </p:cBhvr>
                                      <p:tavLst>
                                        <p:tav tm="0">
                                          <p:val>
                                            <p:strVal val="ppt_y"/>
                                          </p:val>
                                        </p:tav>
                                        <p:tav tm="100000">
                                          <p:val>
                                            <p:strVal val="ppt_y"/>
                                          </p:val>
                                        </p:tav>
                                      </p:tavLst>
                                    </p:anim>
                                    <p:set>
                                      <p:cBhvr>
                                        <p:cTn id="189" dur="1" fill="hold">
                                          <p:stCondLst>
                                            <p:cond delay="2999"/>
                                          </p:stCondLst>
                                        </p:cTn>
                                        <p:tgtEl>
                                          <p:spTgt spid="17"/>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18"/>
                                        </p:tgtEl>
                                        <p:attrNameLst>
                                          <p:attrName>ppt_x</p:attrName>
                                        </p:attrNameLst>
                                      </p:cBhvr>
                                      <p:tavLst>
                                        <p:tav tm="0">
                                          <p:val>
                                            <p:strVal val="ppt_x"/>
                                          </p:val>
                                        </p:tav>
                                        <p:tav tm="100000">
                                          <p:val>
                                            <p:strVal val="1+ppt_w/2"/>
                                          </p:val>
                                        </p:tav>
                                      </p:tavLst>
                                    </p:anim>
                                    <p:anim calcmode="lin" valueType="num">
                                      <p:cBhvr additive="base">
                                        <p:cTn id="192" dur="3000"/>
                                        <p:tgtEl>
                                          <p:spTgt spid="18"/>
                                        </p:tgtEl>
                                        <p:attrNameLst>
                                          <p:attrName>ppt_y</p:attrName>
                                        </p:attrNameLst>
                                      </p:cBhvr>
                                      <p:tavLst>
                                        <p:tav tm="0">
                                          <p:val>
                                            <p:strVal val="ppt_y"/>
                                          </p:val>
                                        </p:tav>
                                        <p:tav tm="100000">
                                          <p:val>
                                            <p:strVal val="ppt_y"/>
                                          </p:val>
                                        </p:tav>
                                      </p:tavLst>
                                    </p:anim>
                                    <p:set>
                                      <p:cBhvr>
                                        <p:cTn id="193" dur="1" fill="hold">
                                          <p:stCondLst>
                                            <p:cond delay="2999"/>
                                          </p:stCondLst>
                                        </p:cTn>
                                        <p:tgtEl>
                                          <p:spTgt spid="18"/>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19"/>
                                        </p:tgtEl>
                                        <p:attrNameLst>
                                          <p:attrName>ppt_x</p:attrName>
                                        </p:attrNameLst>
                                      </p:cBhvr>
                                      <p:tavLst>
                                        <p:tav tm="0">
                                          <p:val>
                                            <p:strVal val="ppt_x"/>
                                          </p:val>
                                        </p:tav>
                                        <p:tav tm="100000">
                                          <p:val>
                                            <p:strVal val="1+ppt_w/2"/>
                                          </p:val>
                                        </p:tav>
                                      </p:tavLst>
                                    </p:anim>
                                    <p:anim calcmode="lin" valueType="num">
                                      <p:cBhvr additive="base">
                                        <p:cTn id="196" dur="3000"/>
                                        <p:tgtEl>
                                          <p:spTgt spid="19"/>
                                        </p:tgtEl>
                                        <p:attrNameLst>
                                          <p:attrName>ppt_y</p:attrName>
                                        </p:attrNameLst>
                                      </p:cBhvr>
                                      <p:tavLst>
                                        <p:tav tm="0">
                                          <p:val>
                                            <p:strVal val="ppt_y"/>
                                          </p:val>
                                        </p:tav>
                                        <p:tav tm="100000">
                                          <p:val>
                                            <p:strVal val="ppt_y"/>
                                          </p:val>
                                        </p:tav>
                                      </p:tavLst>
                                    </p:anim>
                                    <p:set>
                                      <p:cBhvr>
                                        <p:cTn id="197" dur="1" fill="hold">
                                          <p:stCondLst>
                                            <p:cond delay="2999"/>
                                          </p:stCondLst>
                                        </p:cTn>
                                        <p:tgtEl>
                                          <p:spTgt spid="19"/>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21"/>
                                        </p:tgtEl>
                                        <p:attrNameLst>
                                          <p:attrName>ppt_x</p:attrName>
                                        </p:attrNameLst>
                                      </p:cBhvr>
                                      <p:tavLst>
                                        <p:tav tm="0">
                                          <p:val>
                                            <p:strVal val="ppt_x"/>
                                          </p:val>
                                        </p:tav>
                                        <p:tav tm="100000">
                                          <p:val>
                                            <p:strVal val="1+ppt_w/2"/>
                                          </p:val>
                                        </p:tav>
                                      </p:tavLst>
                                    </p:anim>
                                    <p:anim calcmode="lin" valueType="num">
                                      <p:cBhvr additive="base">
                                        <p:cTn id="200" dur="3000"/>
                                        <p:tgtEl>
                                          <p:spTgt spid="21"/>
                                        </p:tgtEl>
                                        <p:attrNameLst>
                                          <p:attrName>ppt_y</p:attrName>
                                        </p:attrNameLst>
                                      </p:cBhvr>
                                      <p:tavLst>
                                        <p:tav tm="0">
                                          <p:val>
                                            <p:strVal val="ppt_y"/>
                                          </p:val>
                                        </p:tav>
                                        <p:tav tm="100000">
                                          <p:val>
                                            <p:strVal val="ppt_y"/>
                                          </p:val>
                                        </p:tav>
                                      </p:tavLst>
                                    </p:anim>
                                    <p:set>
                                      <p:cBhvr>
                                        <p:cTn id="201" dur="1" fill="hold">
                                          <p:stCondLst>
                                            <p:cond delay="2999"/>
                                          </p:stCondLst>
                                        </p:cTn>
                                        <p:tgtEl>
                                          <p:spTgt spid="21"/>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29"/>
                                        </p:tgtEl>
                                        <p:attrNameLst>
                                          <p:attrName>ppt_x</p:attrName>
                                        </p:attrNameLst>
                                      </p:cBhvr>
                                      <p:tavLst>
                                        <p:tav tm="0">
                                          <p:val>
                                            <p:strVal val="ppt_x"/>
                                          </p:val>
                                        </p:tav>
                                        <p:tav tm="100000">
                                          <p:val>
                                            <p:strVal val="1+ppt_w/2"/>
                                          </p:val>
                                        </p:tav>
                                      </p:tavLst>
                                    </p:anim>
                                    <p:anim calcmode="lin" valueType="num">
                                      <p:cBhvr additive="base">
                                        <p:cTn id="204" dur="3000"/>
                                        <p:tgtEl>
                                          <p:spTgt spid="29"/>
                                        </p:tgtEl>
                                        <p:attrNameLst>
                                          <p:attrName>ppt_y</p:attrName>
                                        </p:attrNameLst>
                                      </p:cBhvr>
                                      <p:tavLst>
                                        <p:tav tm="0">
                                          <p:val>
                                            <p:strVal val="ppt_y"/>
                                          </p:val>
                                        </p:tav>
                                        <p:tav tm="100000">
                                          <p:val>
                                            <p:strVal val="ppt_y"/>
                                          </p:val>
                                        </p:tav>
                                      </p:tavLst>
                                    </p:anim>
                                    <p:set>
                                      <p:cBhvr>
                                        <p:cTn id="205" dur="1" fill="hold">
                                          <p:stCondLst>
                                            <p:cond delay="2999"/>
                                          </p:stCondLst>
                                        </p:cTn>
                                        <p:tgtEl>
                                          <p:spTgt spid="29"/>
                                        </p:tgtEl>
                                        <p:attrNameLst>
                                          <p:attrName>style.visibility</p:attrName>
                                        </p:attrNameLst>
                                      </p:cBhvr>
                                      <p:to>
                                        <p:strVal val="hidden"/>
                                      </p:to>
                                    </p:set>
                                  </p:childTnLst>
                                </p:cTn>
                              </p:par>
                              <p:par>
                                <p:cTn id="206" presetID="2" presetClass="exit" presetSubtype="8" fill="hold" nodeType="withEffect">
                                  <p:stCondLst>
                                    <p:cond delay="0"/>
                                  </p:stCondLst>
                                  <p:childTnLst>
                                    <p:anim calcmode="lin" valueType="num">
                                      <p:cBhvr additive="base">
                                        <p:cTn id="207" dur="3000"/>
                                        <p:tgtEl>
                                          <p:spTgt spid="20"/>
                                        </p:tgtEl>
                                        <p:attrNameLst>
                                          <p:attrName>ppt_x</p:attrName>
                                        </p:attrNameLst>
                                      </p:cBhvr>
                                      <p:tavLst>
                                        <p:tav tm="0">
                                          <p:val>
                                            <p:strVal val="ppt_x"/>
                                          </p:val>
                                        </p:tav>
                                        <p:tav tm="100000">
                                          <p:val>
                                            <p:strVal val="0-ppt_w/2"/>
                                          </p:val>
                                        </p:tav>
                                      </p:tavLst>
                                    </p:anim>
                                    <p:anim calcmode="lin" valueType="num">
                                      <p:cBhvr additive="base">
                                        <p:cTn id="208" dur="3000"/>
                                        <p:tgtEl>
                                          <p:spTgt spid="20"/>
                                        </p:tgtEl>
                                        <p:attrNameLst>
                                          <p:attrName>ppt_y</p:attrName>
                                        </p:attrNameLst>
                                      </p:cBhvr>
                                      <p:tavLst>
                                        <p:tav tm="0">
                                          <p:val>
                                            <p:strVal val="ppt_y"/>
                                          </p:val>
                                        </p:tav>
                                        <p:tav tm="100000">
                                          <p:val>
                                            <p:strVal val="ppt_y"/>
                                          </p:val>
                                        </p:tav>
                                      </p:tavLst>
                                    </p:anim>
                                    <p:set>
                                      <p:cBhvr>
                                        <p:cTn id="209" dur="1" fill="hold">
                                          <p:stCondLst>
                                            <p:cond delay="2999"/>
                                          </p:stCondLst>
                                        </p:cTn>
                                        <p:tgtEl>
                                          <p:spTgt spid="20"/>
                                        </p:tgtEl>
                                        <p:attrNameLst>
                                          <p:attrName>style.visibility</p:attrName>
                                        </p:attrNameLst>
                                      </p:cBhvr>
                                      <p:to>
                                        <p:strVal val="hidden"/>
                                      </p:to>
                                    </p:set>
                                  </p:childTnLst>
                                </p:cTn>
                              </p:par>
                              <p:par>
                                <p:cTn id="210" presetID="2" presetClass="exit" presetSubtype="8" fill="hold" nodeType="withEffect">
                                  <p:stCondLst>
                                    <p:cond delay="0"/>
                                  </p:stCondLst>
                                  <p:childTnLst>
                                    <p:anim calcmode="lin" valueType="num">
                                      <p:cBhvr additive="base">
                                        <p:cTn id="211" dur="3000"/>
                                        <p:tgtEl>
                                          <p:spTgt spid="22"/>
                                        </p:tgtEl>
                                        <p:attrNameLst>
                                          <p:attrName>ppt_x</p:attrName>
                                        </p:attrNameLst>
                                      </p:cBhvr>
                                      <p:tavLst>
                                        <p:tav tm="0">
                                          <p:val>
                                            <p:strVal val="ppt_x"/>
                                          </p:val>
                                        </p:tav>
                                        <p:tav tm="100000">
                                          <p:val>
                                            <p:strVal val="0-ppt_w/2"/>
                                          </p:val>
                                        </p:tav>
                                      </p:tavLst>
                                    </p:anim>
                                    <p:anim calcmode="lin" valueType="num">
                                      <p:cBhvr additive="base">
                                        <p:cTn id="212" dur="3000"/>
                                        <p:tgtEl>
                                          <p:spTgt spid="22"/>
                                        </p:tgtEl>
                                        <p:attrNameLst>
                                          <p:attrName>ppt_y</p:attrName>
                                        </p:attrNameLst>
                                      </p:cBhvr>
                                      <p:tavLst>
                                        <p:tav tm="0">
                                          <p:val>
                                            <p:strVal val="ppt_y"/>
                                          </p:val>
                                        </p:tav>
                                        <p:tav tm="100000">
                                          <p:val>
                                            <p:strVal val="ppt_y"/>
                                          </p:val>
                                        </p:tav>
                                      </p:tavLst>
                                    </p:anim>
                                    <p:set>
                                      <p:cBhvr>
                                        <p:cTn id="213" dur="1" fill="hold">
                                          <p:stCondLst>
                                            <p:cond delay="2999"/>
                                          </p:stCondLst>
                                        </p:cTn>
                                        <p:tgtEl>
                                          <p:spTgt spid="22"/>
                                        </p:tgtEl>
                                        <p:attrNameLst>
                                          <p:attrName>style.visibility</p:attrName>
                                        </p:attrNameLst>
                                      </p:cBhvr>
                                      <p:to>
                                        <p:strVal val="hidden"/>
                                      </p:to>
                                    </p:set>
                                  </p:childTnLst>
                                </p:cTn>
                              </p:par>
                              <p:par>
                                <p:cTn id="214" presetID="2" presetClass="exit" presetSubtype="8" fill="hold" nodeType="withEffect">
                                  <p:stCondLst>
                                    <p:cond delay="0"/>
                                  </p:stCondLst>
                                  <p:childTnLst>
                                    <p:anim calcmode="lin" valueType="num">
                                      <p:cBhvr additive="base">
                                        <p:cTn id="215" dur="3000"/>
                                        <p:tgtEl>
                                          <p:spTgt spid="23"/>
                                        </p:tgtEl>
                                        <p:attrNameLst>
                                          <p:attrName>ppt_x</p:attrName>
                                        </p:attrNameLst>
                                      </p:cBhvr>
                                      <p:tavLst>
                                        <p:tav tm="0">
                                          <p:val>
                                            <p:strVal val="ppt_x"/>
                                          </p:val>
                                        </p:tav>
                                        <p:tav tm="100000">
                                          <p:val>
                                            <p:strVal val="0-ppt_w/2"/>
                                          </p:val>
                                        </p:tav>
                                      </p:tavLst>
                                    </p:anim>
                                    <p:anim calcmode="lin" valueType="num">
                                      <p:cBhvr additive="base">
                                        <p:cTn id="216" dur="3000"/>
                                        <p:tgtEl>
                                          <p:spTgt spid="23"/>
                                        </p:tgtEl>
                                        <p:attrNameLst>
                                          <p:attrName>ppt_y</p:attrName>
                                        </p:attrNameLst>
                                      </p:cBhvr>
                                      <p:tavLst>
                                        <p:tav tm="0">
                                          <p:val>
                                            <p:strVal val="ppt_y"/>
                                          </p:val>
                                        </p:tav>
                                        <p:tav tm="100000">
                                          <p:val>
                                            <p:strVal val="ppt_y"/>
                                          </p:val>
                                        </p:tav>
                                      </p:tavLst>
                                    </p:anim>
                                    <p:set>
                                      <p:cBhvr>
                                        <p:cTn id="217" dur="1" fill="hold">
                                          <p:stCondLst>
                                            <p:cond delay="2999"/>
                                          </p:stCondLst>
                                        </p:cTn>
                                        <p:tgtEl>
                                          <p:spTgt spid="23"/>
                                        </p:tgtEl>
                                        <p:attrNameLst>
                                          <p:attrName>style.visibility</p:attrName>
                                        </p:attrNameLst>
                                      </p:cBhvr>
                                      <p:to>
                                        <p:strVal val="hidden"/>
                                      </p:to>
                                    </p:set>
                                  </p:childTnLst>
                                </p:cTn>
                              </p:par>
                              <p:par>
                                <p:cTn id="218" presetID="2" presetClass="exit" presetSubtype="8" fill="hold" nodeType="withEffect">
                                  <p:stCondLst>
                                    <p:cond delay="0"/>
                                  </p:stCondLst>
                                  <p:childTnLst>
                                    <p:anim calcmode="lin" valueType="num">
                                      <p:cBhvr additive="base">
                                        <p:cTn id="219" dur="3000"/>
                                        <p:tgtEl>
                                          <p:spTgt spid="24"/>
                                        </p:tgtEl>
                                        <p:attrNameLst>
                                          <p:attrName>ppt_x</p:attrName>
                                        </p:attrNameLst>
                                      </p:cBhvr>
                                      <p:tavLst>
                                        <p:tav tm="0">
                                          <p:val>
                                            <p:strVal val="ppt_x"/>
                                          </p:val>
                                        </p:tav>
                                        <p:tav tm="100000">
                                          <p:val>
                                            <p:strVal val="0-ppt_w/2"/>
                                          </p:val>
                                        </p:tav>
                                      </p:tavLst>
                                    </p:anim>
                                    <p:anim calcmode="lin" valueType="num">
                                      <p:cBhvr additive="base">
                                        <p:cTn id="220" dur="3000"/>
                                        <p:tgtEl>
                                          <p:spTgt spid="24"/>
                                        </p:tgtEl>
                                        <p:attrNameLst>
                                          <p:attrName>ppt_y</p:attrName>
                                        </p:attrNameLst>
                                      </p:cBhvr>
                                      <p:tavLst>
                                        <p:tav tm="0">
                                          <p:val>
                                            <p:strVal val="ppt_y"/>
                                          </p:val>
                                        </p:tav>
                                        <p:tav tm="100000">
                                          <p:val>
                                            <p:strVal val="ppt_y"/>
                                          </p:val>
                                        </p:tav>
                                      </p:tavLst>
                                    </p:anim>
                                    <p:set>
                                      <p:cBhvr>
                                        <p:cTn id="221" dur="1" fill="hold">
                                          <p:stCondLst>
                                            <p:cond delay="2999"/>
                                          </p:stCondLst>
                                        </p:cTn>
                                        <p:tgtEl>
                                          <p:spTgt spid="24"/>
                                        </p:tgtEl>
                                        <p:attrNameLst>
                                          <p:attrName>style.visibility</p:attrName>
                                        </p:attrNameLst>
                                      </p:cBhvr>
                                      <p:to>
                                        <p:strVal val="hidden"/>
                                      </p:to>
                                    </p:set>
                                  </p:childTnLst>
                                </p:cTn>
                              </p:par>
                              <p:par>
                                <p:cTn id="222" presetID="2" presetClass="exit" presetSubtype="8" fill="hold" nodeType="withEffect">
                                  <p:stCondLst>
                                    <p:cond delay="0"/>
                                  </p:stCondLst>
                                  <p:childTnLst>
                                    <p:anim calcmode="lin" valueType="num">
                                      <p:cBhvr additive="base">
                                        <p:cTn id="223" dur="3000"/>
                                        <p:tgtEl>
                                          <p:spTgt spid="25"/>
                                        </p:tgtEl>
                                        <p:attrNameLst>
                                          <p:attrName>ppt_x</p:attrName>
                                        </p:attrNameLst>
                                      </p:cBhvr>
                                      <p:tavLst>
                                        <p:tav tm="0">
                                          <p:val>
                                            <p:strVal val="ppt_x"/>
                                          </p:val>
                                        </p:tav>
                                        <p:tav tm="100000">
                                          <p:val>
                                            <p:strVal val="0-ppt_w/2"/>
                                          </p:val>
                                        </p:tav>
                                      </p:tavLst>
                                    </p:anim>
                                    <p:anim calcmode="lin" valueType="num">
                                      <p:cBhvr additive="base">
                                        <p:cTn id="224" dur="3000"/>
                                        <p:tgtEl>
                                          <p:spTgt spid="25"/>
                                        </p:tgtEl>
                                        <p:attrNameLst>
                                          <p:attrName>ppt_y</p:attrName>
                                        </p:attrNameLst>
                                      </p:cBhvr>
                                      <p:tavLst>
                                        <p:tav tm="0">
                                          <p:val>
                                            <p:strVal val="ppt_y"/>
                                          </p:val>
                                        </p:tav>
                                        <p:tav tm="100000">
                                          <p:val>
                                            <p:strVal val="ppt_y"/>
                                          </p:val>
                                        </p:tav>
                                      </p:tavLst>
                                    </p:anim>
                                    <p:set>
                                      <p:cBhvr>
                                        <p:cTn id="225" dur="1" fill="hold">
                                          <p:stCondLst>
                                            <p:cond delay="2999"/>
                                          </p:stCondLst>
                                        </p:cTn>
                                        <p:tgtEl>
                                          <p:spTgt spid="25"/>
                                        </p:tgtEl>
                                        <p:attrNameLst>
                                          <p:attrName>style.visibility</p:attrName>
                                        </p:attrNameLst>
                                      </p:cBhvr>
                                      <p:to>
                                        <p:strVal val="hidden"/>
                                      </p:to>
                                    </p:set>
                                  </p:childTnLst>
                                </p:cTn>
                              </p:par>
                              <p:par>
                                <p:cTn id="226" presetID="2" presetClass="exit" presetSubtype="8" fill="hold" nodeType="withEffect">
                                  <p:stCondLst>
                                    <p:cond delay="0"/>
                                  </p:stCondLst>
                                  <p:childTnLst>
                                    <p:anim calcmode="lin" valueType="num">
                                      <p:cBhvr additive="base">
                                        <p:cTn id="227" dur="3000"/>
                                        <p:tgtEl>
                                          <p:spTgt spid="26"/>
                                        </p:tgtEl>
                                        <p:attrNameLst>
                                          <p:attrName>ppt_x</p:attrName>
                                        </p:attrNameLst>
                                      </p:cBhvr>
                                      <p:tavLst>
                                        <p:tav tm="0">
                                          <p:val>
                                            <p:strVal val="ppt_x"/>
                                          </p:val>
                                        </p:tav>
                                        <p:tav tm="100000">
                                          <p:val>
                                            <p:strVal val="0-ppt_w/2"/>
                                          </p:val>
                                        </p:tav>
                                      </p:tavLst>
                                    </p:anim>
                                    <p:anim calcmode="lin" valueType="num">
                                      <p:cBhvr additive="base">
                                        <p:cTn id="228" dur="3000"/>
                                        <p:tgtEl>
                                          <p:spTgt spid="26"/>
                                        </p:tgtEl>
                                        <p:attrNameLst>
                                          <p:attrName>ppt_y</p:attrName>
                                        </p:attrNameLst>
                                      </p:cBhvr>
                                      <p:tavLst>
                                        <p:tav tm="0">
                                          <p:val>
                                            <p:strVal val="ppt_y"/>
                                          </p:val>
                                        </p:tav>
                                        <p:tav tm="100000">
                                          <p:val>
                                            <p:strVal val="ppt_y"/>
                                          </p:val>
                                        </p:tav>
                                      </p:tavLst>
                                    </p:anim>
                                    <p:set>
                                      <p:cBhvr>
                                        <p:cTn id="229" dur="1" fill="hold">
                                          <p:stCondLst>
                                            <p:cond delay="2999"/>
                                          </p:stCondLst>
                                        </p:cTn>
                                        <p:tgtEl>
                                          <p:spTgt spid="26"/>
                                        </p:tgtEl>
                                        <p:attrNameLst>
                                          <p:attrName>style.visibility</p:attrName>
                                        </p:attrNameLst>
                                      </p:cBhvr>
                                      <p:to>
                                        <p:strVal val="hidden"/>
                                      </p:to>
                                    </p:set>
                                  </p:childTnLst>
                                </p:cTn>
                              </p:par>
                              <p:par>
                                <p:cTn id="230" presetID="2" presetClass="exit" presetSubtype="8" fill="hold" nodeType="withEffect">
                                  <p:stCondLst>
                                    <p:cond delay="0"/>
                                  </p:stCondLst>
                                  <p:childTnLst>
                                    <p:anim calcmode="lin" valueType="num">
                                      <p:cBhvr additive="base">
                                        <p:cTn id="231" dur="3000"/>
                                        <p:tgtEl>
                                          <p:spTgt spid="27"/>
                                        </p:tgtEl>
                                        <p:attrNameLst>
                                          <p:attrName>ppt_x</p:attrName>
                                        </p:attrNameLst>
                                      </p:cBhvr>
                                      <p:tavLst>
                                        <p:tav tm="0">
                                          <p:val>
                                            <p:strVal val="ppt_x"/>
                                          </p:val>
                                        </p:tav>
                                        <p:tav tm="100000">
                                          <p:val>
                                            <p:strVal val="0-ppt_w/2"/>
                                          </p:val>
                                        </p:tav>
                                      </p:tavLst>
                                    </p:anim>
                                    <p:anim calcmode="lin" valueType="num">
                                      <p:cBhvr additive="base">
                                        <p:cTn id="232" dur="3000"/>
                                        <p:tgtEl>
                                          <p:spTgt spid="27"/>
                                        </p:tgtEl>
                                        <p:attrNameLst>
                                          <p:attrName>ppt_y</p:attrName>
                                        </p:attrNameLst>
                                      </p:cBhvr>
                                      <p:tavLst>
                                        <p:tav tm="0">
                                          <p:val>
                                            <p:strVal val="ppt_y"/>
                                          </p:val>
                                        </p:tav>
                                        <p:tav tm="100000">
                                          <p:val>
                                            <p:strVal val="ppt_y"/>
                                          </p:val>
                                        </p:tav>
                                      </p:tavLst>
                                    </p:anim>
                                    <p:set>
                                      <p:cBhvr>
                                        <p:cTn id="233" dur="1" fill="hold">
                                          <p:stCondLst>
                                            <p:cond delay="2999"/>
                                          </p:stCondLst>
                                        </p:cTn>
                                        <p:tgtEl>
                                          <p:spTgt spid="27"/>
                                        </p:tgtEl>
                                        <p:attrNameLst>
                                          <p:attrName>style.visibility</p:attrName>
                                        </p:attrNameLst>
                                      </p:cBhvr>
                                      <p:to>
                                        <p:strVal val="hidden"/>
                                      </p:to>
                                    </p:set>
                                  </p:childTnLst>
                                </p:cTn>
                              </p:par>
                              <p:par>
                                <p:cTn id="234" presetID="2" presetClass="exit" presetSubtype="8" fill="hold" nodeType="withEffect">
                                  <p:stCondLst>
                                    <p:cond delay="0"/>
                                  </p:stCondLst>
                                  <p:childTnLst>
                                    <p:anim calcmode="lin" valueType="num">
                                      <p:cBhvr additive="base">
                                        <p:cTn id="235" dur="3000"/>
                                        <p:tgtEl>
                                          <p:spTgt spid="28"/>
                                        </p:tgtEl>
                                        <p:attrNameLst>
                                          <p:attrName>ppt_x</p:attrName>
                                        </p:attrNameLst>
                                      </p:cBhvr>
                                      <p:tavLst>
                                        <p:tav tm="0">
                                          <p:val>
                                            <p:strVal val="ppt_x"/>
                                          </p:val>
                                        </p:tav>
                                        <p:tav tm="100000">
                                          <p:val>
                                            <p:strVal val="0-ppt_w/2"/>
                                          </p:val>
                                        </p:tav>
                                      </p:tavLst>
                                    </p:anim>
                                    <p:anim calcmode="lin" valueType="num">
                                      <p:cBhvr additive="base">
                                        <p:cTn id="236" dur="3000"/>
                                        <p:tgtEl>
                                          <p:spTgt spid="28"/>
                                        </p:tgtEl>
                                        <p:attrNameLst>
                                          <p:attrName>ppt_y</p:attrName>
                                        </p:attrNameLst>
                                      </p:cBhvr>
                                      <p:tavLst>
                                        <p:tav tm="0">
                                          <p:val>
                                            <p:strVal val="ppt_y"/>
                                          </p:val>
                                        </p:tav>
                                        <p:tav tm="100000">
                                          <p:val>
                                            <p:strVal val="ppt_y"/>
                                          </p:val>
                                        </p:tav>
                                      </p:tavLst>
                                    </p:anim>
                                    <p:set>
                                      <p:cBhvr>
                                        <p:cTn id="237" dur="1" fill="hold">
                                          <p:stCondLst>
                                            <p:cond delay="2999"/>
                                          </p:stCondLst>
                                        </p:cTn>
                                        <p:tgtEl>
                                          <p:spTgt spid="28"/>
                                        </p:tgtEl>
                                        <p:attrNameLst>
                                          <p:attrName>style.visibility</p:attrName>
                                        </p:attrNameLst>
                                      </p:cBhvr>
                                      <p:to>
                                        <p:strVal val="hidden"/>
                                      </p:to>
                                    </p:set>
                                  </p:childTnLst>
                                </p:cTn>
                              </p:par>
                              <p:par>
                                <p:cTn id="238" presetID="23" presetClass="entr" presetSubtype="272" fill="hold" nodeType="withEffect">
                                  <p:stCondLst>
                                    <p:cond delay="0"/>
                                  </p:stCondLst>
                                  <p:childTnLst>
                                    <p:set>
                                      <p:cBhvr>
                                        <p:cTn id="239" dur="1" fill="hold">
                                          <p:stCondLst>
                                            <p:cond delay="0"/>
                                          </p:stCondLst>
                                        </p:cTn>
                                        <p:tgtEl>
                                          <p:spTgt spid="13"/>
                                        </p:tgtEl>
                                        <p:attrNameLst>
                                          <p:attrName>style.visibility</p:attrName>
                                        </p:attrNameLst>
                                      </p:cBhvr>
                                      <p:to>
                                        <p:strVal val="visible"/>
                                      </p:to>
                                    </p:set>
                                    <p:anim calcmode="lin" valueType="num">
                                      <p:cBhvr>
                                        <p:cTn id="240" dur="3000" fill="hold"/>
                                        <p:tgtEl>
                                          <p:spTgt spid="13"/>
                                        </p:tgtEl>
                                        <p:attrNameLst>
                                          <p:attrName>ppt_w</p:attrName>
                                        </p:attrNameLst>
                                      </p:cBhvr>
                                      <p:tavLst>
                                        <p:tav tm="0">
                                          <p:val>
                                            <p:strVal val="2/3*#ppt_w"/>
                                          </p:val>
                                        </p:tav>
                                        <p:tav tm="100000">
                                          <p:val>
                                            <p:strVal val="#ppt_w"/>
                                          </p:val>
                                        </p:tav>
                                      </p:tavLst>
                                    </p:anim>
                                    <p:anim calcmode="lin" valueType="num">
                                      <p:cBhvr>
                                        <p:cTn id="241" dur="3000" fill="hold"/>
                                        <p:tgtEl>
                                          <p:spTgt spid="13"/>
                                        </p:tgtEl>
                                        <p:attrNameLst>
                                          <p:attrName>ppt_h</p:attrName>
                                        </p:attrNameLst>
                                      </p:cBhvr>
                                      <p:tavLst>
                                        <p:tav tm="0">
                                          <p:val>
                                            <p:strVal val="2/3*#ppt_h"/>
                                          </p:val>
                                        </p:tav>
                                        <p:tav tm="100000">
                                          <p:val>
                                            <p:strVal val="#ppt_h"/>
                                          </p:val>
                                        </p:tav>
                                      </p:tavLst>
                                    </p:anim>
                                  </p:childTnLst>
                                </p:cTn>
                              </p:par>
                              <p:par>
                                <p:cTn id="242" presetID="16" presetClass="entr" presetSubtype="37" fill="hold" nodeType="withEffect">
                                  <p:stCondLst>
                                    <p:cond delay="0"/>
                                  </p:stCondLst>
                                  <p:childTnLst>
                                    <p:set>
                                      <p:cBhvr>
                                        <p:cTn id="243" dur="1" fill="hold">
                                          <p:stCondLst>
                                            <p:cond delay="0"/>
                                          </p:stCondLst>
                                        </p:cTn>
                                        <p:tgtEl>
                                          <p:spTgt spid="13"/>
                                        </p:tgtEl>
                                        <p:attrNameLst>
                                          <p:attrName>style.visibility</p:attrName>
                                        </p:attrNameLst>
                                      </p:cBhvr>
                                      <p:to>
                                        <p:strVal val="visible"/>
                                      </p:to>
                                    </p:set>
                                    <p:animEffect transition="in" filter="barn(outVertical)">
                                      <p:cBhvr>
                                        <p:cTn id="244" dur="3000"/>
                                        <p:tgtEl>
                                          <p:spTgt spid="13"/>
                                        </p:tgtEl>
                                      </p:cBhvr>
                                    </p:animEffect>
                                  </p:childTnLst>
                                </p:cTn>
                              </p:par>
                            </p:childTnLst>
                          </p:cTn>
                        </p:par>
                        <p:par>
                          <p:cTn id="245" fill="hold">
                            <p:stCondLst>
                              <p:cond delay="6000"/>
                            </p:stCondLst>
                            <p:childTnLst>
                              <p:par>
                                <p:cTn id="246" presetID="40" presetClass="entr" presetSubtype="0" fill="hold" grpId="0" nodeType="afterEffect">
                                  <p:stCondLst>
                                    <p:cond delay="0"/>
                                  </p:stCondLst>
                                  <p:iterate type="lt">
                                    <p:tmPct val="10000"/>
                                  </p:iterate>
                                  <p:childTnLst>
                                    <p:set>
                                      <p:cBhvr>
                                        <p:cTn id="247" dur="1" fill="hold">
                                          <p:stCondLst>
                                            <p:cond delay="0"/>
                                          </p:stCondLst>
                                        </p:cTn>
                                        <p:tgtEl>
                                          <p:spTgt spid="30"/>
                                        </p:tgtEl>
                                        <p:attrNameLst>
                                          <p:attrName>style.visibility</p:attrName>
                                        </p:attrNameLst>
                                      </p:cBhvr>
                                      <p:to>
                                        <p:strVal val="visible"/>
                                      </p:to>
                                    </p:set>
                                    <p:animEffect transition="in" filter="fade">
                                      <p:cBhvr>
                                        <p:cTn id="248" dur="1000"/>
                                        <p:tgtEl>
                                          <p:spTgt spid="30"/>
                                        </p:tgtEl>
                                      </p:cBhvr>
                                    </p:animEffect>
                                    <p:anim calcmode="lin" valueType="num">
                                      <p:cBhvr>
                                        <p:cTn id="249" dur="1000" fill="hold"/>
                                        <p:tgtEl>
                                          <p:spTgt spid="30"/>
                                        </p:tgtEl>
                                        <p:attrNameLst>
                                          <p:attrName>ppt_x</p:attrName>
                                        </p:attrNameLst>
                                      </p:cBhvr>
                                      <p:tavLst>
                                        <p:tav tm="0">
                                          <p:val>
                                            <p:strVal val="#ppt_x-.1"/>
                                          </p:val>
                                        </p:tav>
                                        <p:tav tm="100000">
                                          <p:val>
                                            <p:strVal val="#ppt_x"/>
                                          </p:val>
                                        </p:tav>
                                      </p:tavLst>
                                    </p:anim>
                                    <p:anim calcmode="lin" valueType="num">
                                      <p:cBhvr>
                                        <p:cTn id="250"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u.jpg"/>
          <p:cNvPicPr>
            <a:picLocks noChangeAspect="1"/>
          </p:cNvPicPr>
          <p:nvPr/>
        </p:nvPicPr>
        <p:blipFill>
          <a:blip r:embed="rId2" cstate="print"/>
          <a:stretch>
            <a:fillRect/>
          </a:stretch>
        </p:blipFill>
        <p:spPr bwMode="auto">
          <a:xfrm>
            <a:off x="0" y="1"/>
            <a:ext cx="9143999" cy="5143500"/>
          </a:xfrm>
          <a:prstGeom prst="rect">
            <a:avLst/>
          </a:prstGeom>
          <a:noFill/>
          <a:ln w="9525">
            <a:noFill/>
            <a:miter lim="800000"/>
            <a:headEnd/>
            <a:tailEnd/>
          </a:ln>
        </p:spPr>
      </p:pic>
      <p:sp>
        <p:nvSpPr>
          <p:cNvPr id="6" name="5 Anillo"/>
          <p:cNvSpPr/>
          <p:nvPr/>
        </p:nvSpPr>
        <p:spPr>
          <a:xfrm>
            <a:off x="0"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428596"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827584" y="1131590"/>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1259632"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1691680" y="1131590"/>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123728"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2555776"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2915816"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3347864"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3707904"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a:off x="4139952"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4500562"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Anillo"/>
          <p:cNvSpPr/>
          <p:nvPr/>
        </p:nvSpPr>
        <p:spPr>
          <a:xfrm>
            <a:off x="4929190"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7" name="36 Anillo"/>
          <p:cNvSpPr/>
          <p:nvPr/>
        </p:nvSpPr>
        <p:spPr>
          <a:xfrm>
            <a:off x="5286380"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Anillo"/>
          <p:cNvSpPr/>
          <p:nvPr/>
        </p:nvSpPr>
        <p:spPr>
          <a:xfrm>
            <a:off x="5643570"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9" name="38 Anillo"/>
          <p:cNvSpPr/>
          <p:nvPr/>
        </p:nvSpPr>
        <p:spPr>
          <a:xfrm>
            <a:off x="6000760"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0" name="39 Anillo"/>
          <p:cNvSpPr/>
          <p:nvPr/>
        </p:nvSpPr>
        <p:spPr>
          <a:xfrm>
            <a:off x="6372200"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a:off x="6804248" y="1203598"/>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Anillo"/>
          <p:cNvSpPr/>
          <p:nvPr/>
        </p:nvSpPr>
        <p:spPr>
          <a:xfrm>
            <a:off x="7215206"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3" name="42 Anillo"/>
          <p:cNvSpPr/>
          <p:nvPr/>
        </p:nvSpPr>
        <p:spPr>
          <a:xfrm>
            <a:off x="7643834"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4" name="43 Anillo"/>
          <p:cNvSpPr/>
          <p:nvPr/>
        </p:nvSpPr>
        <p:spPr>
          <a:xfrm>
            <a:off x="8072462"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5" name="44 Anillo"/>
          <p:cNvSpPr/>
          <p:nvPr/>
        </p:nvSpPr>
        <p:spPr>
          <a:xfrm>
            <a:off x="8429652" y="1178709"/>
            <a:ext cx="714348" cy="2518190"/>
          </a:xfrm>
          <a:prstGeom prst="donut">
            <a:avLst>
              <a:gd name="adj" fmla="val 32792"/>
            </a:avLst>
          </a:prstGeom>
          <a:solidFill>
            <a:schemeClr val="tx1">
              <a:lumMod val="5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CuadroTexto"/>
          <p:cNvSpPr txBox="1"/>
          <p:nvPr/>
        </p:nvSpPr>
        <p:spPr>
          <a:xfrm>
            <a:off x="539552" y="4371950"/>
            <a:ext cx="7920880"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pasa ahora frente a nosotros es una Escuadrilla del Escuadrón de Zapadores Paracaidistas (EZAPAC).</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0000">
        <p14:switch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3000" fill="hold"/>
                                        <p:tgtEl>
                                          <p:spTgt spid="32"/>
                                        </p:tgtEl>
                                        <p:attrNameLst>
                                          <p:attrName>ppt_x</p:attrName>
                                        </p:attrNameLst>
                                      </p:cBhvr>
                                      <p:tavLst>
                                        <p:tav tm="0">
                                          <p:val>
                                            <p:strVal val="1+#ppt_w/2"/>
                                          </p:val>
                                        </p:tav>
                                        <p:tav tm="100000">
                                          <p:val>
                                            <p:strVal val="#ppt_x"/>
                                          </p:val>
                                        </p:tav>
                                      </p:tavLst>
                                    </p:anim>
                                    <p:anim calcmode="lin" valueType="num">
                                      <p:cBhvr additive="base">
                                        <p:cTn id="40" dur="3000" fill="hold"/>
                                        <p:tgtEl>
                                          <p:spTgt spid="3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3000" fill="hold"/>
                                        <p:tgtEl>
                                          <p:spTgt spid="33"/>
                                        </p:tgtEl>
                                        <p:attrNameLst>
                                          <p:attrName>ppt_x</p:attrName>
                                        </p:attrNameLst>
                                      </p:cBhvr>
                                      <p:tavLst>
                                        <p:tav tm="0">
                                          <p:val>
                                            <p:strVal val="1+#ppt_w/2"/>
                                          </p:val>
                                        </p:tav>
                                        <p:tav tm="100000">
                                          <p:val>
                                            <p:strVal val="#ppt_x"/>
                                          </p:val>
                                        </p:tav>
                                      </p:tavLst>
                                    </p:anim>
                                    <p:anim calcmode="lin" valueType="num">
                                      <p:cBhvr additive="base">
                                        <p:cTn id="44" dur="3000" fill="hold"/>
                                        <p:tgtEl>
                                          <p:spTgt spid="3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3000" fill="hold"/>
                                        <p:tgtEl>
                                          <p:spTgt spid="34"/>
                                        </p:tgtEl>
                                        <p:attrNameLst>
                                          <p:attrName>ppt_x</p:attrName>
                                        </p:attrNameLst>
                                      </p:cBhvr>
                                      <p:tavLst>
                                        <p:tav tm="0">
                                          <p:val>
                                            <p:strVal val="1+#ppt_w/2"/>
                                          </p:val>
                                        </p:tav>
                                        <p:tav tm="100000">
                                          <p:val>
                                            <p:strVal val="#ppt_x"/>
                                          </p:val>
                                        </p:tav>
                                      </p:tavLst>
                                    </p:anim>
                                    <p:anim calcmode="lin" valueType="num">
                                      <p:cBhvr additive="base">
                                        <p:cTn id="48" dur="30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1+#ppt_w/2"/>
                                          </p:val>
                                        </p:tav>
                                        <p:tav tm="100000">
                                          <p:val>
                                            <p:strVal val="#ppt_x"/>
                                          </p:val>
                                        </p:tav>
                                      </p:tavLst>
                                    </p:anim>
                                    <p:anim calcmode="lin" valueType="num">
                                      <p:cBhvr additive="base">
                                        <p:cTn id="52" dur="3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36"/>
                                        </p:tgtEl>
                                        <p:attrNameLst>
                                          <p:attrName>style.visibility</p:attrName>
                                        </p:attrNameLst>
                                      </p:cBhvr>
                                      <p:to>
                                        <p:strVal val="visible"/>
                                      </p:to>
                                    </p:set>
                                    <p:anim calcmode="lin" valueType="num">
                                      <p:cBhvr additive="base">
                                        <p:cTn id="55" dur="3000" fill="hold"/>
                                        <p:tgtEl>
                                          <p:spTgt spid="36"/>
                                        </p:tgtEl>
                                        <p:attrNameLst>
                                          <p:attrName>ppt_x</p:attrName>
                                        </p:attrNameLst>
                                      </p:cBhvr>
                                      <p:tavLst>
                                        <p:tav tm="0">
                                          <p:val>
                                            <p:strVal val="1+#ppt_w/2"/>
                                          </p:val>
                                        </p:tav>
                                        <p:tav tm="100000">
                                          <p:val>
                                            <p:strVal val="#ppt_x"/>
                                          </p:val>
                                        </p:tav>
                                      </p:tavLst>
                                    </p:anim>
                                    <p:anim calcmode="lin" valueType="num">
                                      <p:cBhvr additive="base">
                                        <p:cTn id="56" dur="3000" fill="hold"/>
                                        <p:tgtEl>
                                          <p:spTgt spid="3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3000" fill="hold"/>
                                        <p:tgtEl>
                                          <p:spTgt spid="37"/>
                                        </p:tgtEl>
                                        <p:attrNameLst>
                                          <p:attrName>ppt_x</p:attrName>
                                        </p:attrNameLst>
                                      </p:cBhvr>
                                      <p:tavLst>
                                        <p:tav tm="0">
                                          <p:val>
                                            <p:strVal val="1+#ppt_w/2"/>
                                          </p:val>
                                        </p:tav>
                                        <p:tav tm="100000">
                                          <p:val>
                                            <p:strVal val="#ppt_x"/>
                                          </p:val>
                                        </p:tav>
                                      </p:tavLst>
                                    </p:anim>
                                    <p:anim calcmode="lin" valueType="num">
                                      <p:cBhvr additive="base">
                                        <p:cTn id="60" dur="3000" fill="hold"/>
                                        <p:tgtEl>
                                          <p:spTgt spid="37"/>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000" fill="hold"/>
                                        <p:tgtEl>
                                          <p:spTgt spid="38"/>
                                        </p:tgtEl>
                                        <p:attrNameLst>
                                          <p:attrName>ppt_x</p:attrName>
                                        </p:attrNameLst>
                                      </p:cBhvr>
                                      <p:tavLst>
                                        <p:tav tm="0">
                                          <p:val>
                                            <p:strVal val="1+#ppt_w/2"/>
                                          </p:val>
                                        </p:tav>
                                        <p:tav tm="100000">
                                          <p:val>
                                            <p:strVal val="#ppt_x"/>
                                          </p:val>
                                        </p:tav>
                                      </p:tavLst>
                                    </p:anim>
                                    <p:anim calcmode="lin" valueType="num">
                                      <p:cBhvr additive="base">
                                        <p:cTn id="64" dur="3000" fill="hold"/>
                                        <p:tgtEl>
                                          <p:spTgt spid="38"/>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additive="base">
                                        <p:cTn id="67" dur="3000" fill="hold"/>
                                        <p:tgtEl>
                                          <p:spTgt spid="39"/>
                                        </p:tgtEl>
                                        <p:attrNameLst>
                                          <p:attrName>ppt_x</p:attrName>
                                        </p:attrNameLst>
                                      </p:cBhvr>
                                      <p:tavLst>
                                        <p:tav tm="0">
                                          <p:val>
                                            <p:strVal val="1+#ppt_w/2"/>
                                          </p:val>
                                        </p:tav>
                                        <p:tav tm="100000">
                                          <p:val>
                                            <p:strVal val="#ppt_x"/>
                                          </p:val>
                                        </p:tav>
                                      </p:tavLst>
                                    </p:anim>
                                    <p:anim calcmode="lin" valueType="num">
                                      <p:cBhvr additive="base">
                                        <p:cTn id="68" dur="3000" fill="hold"/>
                                        <p:tgtEl>
                                          <p:spTgt spid="39"/>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40"/>
                                        </p:tgtEl>
                                        <p:attrNameLst>
                                          <p:attrName>style.visibility</p:attrName>
                                        </p:attrNameLst>
                                      </p:cBhvr>
                                      <p:to>
                                        <p:strVal val="visible"/>
                                      </p:to>
                                    </p:set>
                                    <p:anim calcmode="lin" valueType="num">
                                      <p:cBhvr additive="base">
                                        <p:cTn id="71" dur="3000" fill="hold"/>
                                        <p:tgtEl>
                                          <p:spTgt spid="40"/>
                                        </p:tgtEl>
                                        <p:attrNameLst>
                                          <p:attrName>ppt_x</p:attrName>
                                        </p:attrNameLst>
                                      </p:cBhvr>
                                      <p:tavLst>
                                        <p:tav tm="0">
                                          <p:val>
                                            <p:strVal val="1+#ppt_w/2"/>
                                          </p:val>
                                        </p:tav>
                                        <p:tav tm="100000">
                                          <p:val>
                                            <p:strVal val="#ppt_x"/>
                                          </p:val>
                                        </p:tav>
                                      </p:tavLst>
                                    </p:anim>
                                    <p:anim calcmode="lin" valueType="num">
                                      <p:cBhvr additive="base">
                                        <p:cTn id="72" dur="3000" fill="hold"/>
                                        <p:tgtEl>
                                          <p:spTgt spid="4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additive="base">
                                        <p:cTn id="75" dur="3000" fill="hold"/>
                                        <p:tgtEl>
                                          <p:spTgt spid="41"/>
                                        </p:tgtEl>
                                        <p:attrNameLst>
                                          <p:attrName>ppt_x</p:attrName>
                                        </p:attrNameLst>
                                      </p:cBhvr>
                                      <p:tavLst>
                                        <p:tav tm="0">
                                          <p:val>
                                            <p:strVal val="1+#ppt_w/2"/>
                                          </p:val>
                                        </p:tav>
                                        <p:tav tm="100000">
                                          <p:val>
                                            <p:strVal val="#ppt_x"/>
                                          </p:val>
                                        </p:tav>
                                      </p:tavLst>
                                    </p:anim>
                                    <p:anim calcmode="lin" valueType="num">
                                      <p:cBhvr additive="base">
                                        <p:cTn id="76" dur="3000" fill="hold"/>
                                        <p:tgtEl>
                                          <p:spTgt spid="41"/>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3000" fill="hold"/>
                                        <p:tgtEl>
                                          <p:spTgt spid="42"/>
                                        </p:tgtEl>
                                        <p:attrNameLst>
                                          <p:attrName>ppt_x</p:attrName>
                                        </p:attrNameLst>
                                      </p:cBhvr>
                                      <p:tavLst>
                                        <p:tav tm="0">
                                          <p:val>
                                            <p:strVal val="1+#ppt_w/2"/>
                                          </p:val>
                                        </p:tav>
                                        <p:tav tm="100000">
                                          <p:val>
                                            <p:strVal val="#ppt_x"/>
                                          </p:val>
                                        </p:tav>
                                      </p:tavLst>
                                    </p:anim>
                                    <p:anim calcmode="lin" valueType="num">
                                      <p:cBhvr additive="base">
                                        <p:cTn id="80" dur="3000" fill="hold"/>
                                        <p:tgtEl>
                                          <p:spTgt spid="42"/>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43"/>
                                        </p:tgtEl>
                                        <p:attrNameLst>
                                          <p:attrName>style.visibility</p:attrName>
                                        </p:attrNameLst>
                                      </p:cBhvr>
                                      <p:to>
                                        <p:strVal val="visible"/>
                                      </p:to>
                                    </p:set>
                                    <p:anim calcmode="lin" valueType="num">
                                      <p:cBhvr additive="base">
                                        <p:cTn id="83" dur="3000" fill="hold"/>
                                        <p:tgtEl>
                                          <p:spTgt spid="43"/>
                                        </p:tgtEl>
                                        <p:attrNameLst>
                                          <p:attrName>ppt_x</p:attrName>
                                        </p:attrNameLst>
                                      </p:cBhvr>
                                      <p:tavLst>
                                        <p:tav tm="0">
                                          <p:val>
                                            <p:strVal val="1+#ppt_w/2"/>
                                          </p:val>
                                        </p:tav>
                                        <p:tav tm="100000">
                                          <p:val>
                                            <p:strVal val="#ppt_x"/>
                                          </p:val>
                                        </p:tav>
                                      </p:tavLst>
                                    </p:anim>
                                    <p:anim calcmode="lin" valueType="num">
                                      <p:cBhvr additive="base">
                                        <p:cTn id="84" dur="3000" fill="hold"/>
                                        <p:tgtEl>
                                          <p:spTgt spid="43"/>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44"/>
                                        </p:tgtEl>
                                        <p:attrNameLst>
                                          <p:attrName>style.visibility</p:attrName>
                                        </p:attrNameLst>
                                      </p:cBhvr>
                                      <p:to>
                                        <p:strVal val="visible"/>
                                      </p:to>
                                    </p:set>
                                    <p:anim calcmode="lin" valueType="num">
                                      <p:cBhvr additive="base">
                                        <p:cTn id="87" dur="3000" fill="hold"/>
                                        <p:tgtEl>
                                          <p:spTgt spid="44"/>
                                        </p:tgtEl>
                                        <p:attrNameLst>
                                          <p:attrName>ppt_x</p:attrName>
                                        </p:attrNameLst>
                                      </p:cBhvr>
                                      <p:tavLst>
                                        <p:tav tm="0">
                                          <p:val>
                                            <p:strVal val="1+#ppt_w/2"/>
                                          </p:val>
                                        </p:tav>
                                        <p:tav tm="100000">
                                          <p:val>
                                            <p:strVal val="#ppt_x"/>
                                          </p:val>
                                        </p:tav>
                                      </p:tavLst>
                                    </p:anim>
                                    <p:anim calcmode="lin" valueType="num">
                                      <p:cBhvr additive="base">
                                        <p:cTn id="88" dur="3000" fill="hold"/>
                                        <p:tgtEl>
                                          <p:spTgt spid="44"/>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45"/>
                                        </p:tgtEl>
                                        <p:attrNameLst>
                                          <p:attrName>style.visibility</p:attrName>
                                        </p:attrNameLst>
                                      </p:cBhvr>
                                      <p:to>
                                        <p:strVal val="visible"/>
                                      </p:to>
                                    </p:set>
                                    <p:anim calcmode="lin" valueType="num">
                                      <p:cBhvr additive="base">
                                        <p:cTn id="91" dur="3000" fill="hold"/>
                                        <p:tgtEl>
                                          <p:spTgt spid="45"/>
                                        </p:tgtEl>
                                        <p:attrNameLst>
                                          <p:attrName>ppt_x</p:attrName>
                                        </p:attrNameLst>
                                      </p:cBhvr>
                                      <p:tavLst>
                                        <p:tav tm="0">
                                          <p:val>
                                            <p:strVal val="1+#ppt_w/2"/>
                                          </p:val>
                                        </p:tav>
                                        <p:tav tm="100000">
                                          <p:val>
                                            <p:strVal val="#ppt_x"/>
                                          </p:val>
                                        </p:tav>
                                      </p:tavLst>
                                    </p:anim>
                                    <p:anim calcmode="lin" valueType="num">
                                      <p:cBhvr additive="base">
                                        <p:cTn id="92" dur="3000" fill="hold"/>
                                        <p:tgtEl>
                                          <p:spTgt spid="45"/>
                                        </p:tgtEl>
                                        <p:attrNameLst>
                                          <p:attrName>ppt_y</p:attrName>
                                        </p:attrNameLst>
                                      </p:cBhvr>
                                      <p:tavLst>
                                        <p:tav tm="0">
                                          <p:val>
                                            <p:strVal val="#ppt_y"/>
                                          </p:val>
                                        </p:tav>
                                        <p:tav tm="100000">
                                          <p:val>
                                            <p:strVal val="#ppt_y"/>
                                          </p:val>
                                        </p:tav>
                                      </p:tavLst>
                                    </p:anim>
                                  </p:childTnLst>
                                </p:cTn>
                              </p:par>
                              <p:par>
                                <p:cTn id="93" presetID="35" presetClass="entr" presetSubtype="0" fill="hold" nodeType="with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fade">
                                      <p:cBhvr>
                                        <p:cTn id="95" dur="3000"/>
                                        <p:tgtEl>
                                          <p:spTgt spid="6"/>
                                        </p:tgtEl>
                                      </p:cBhvr>
                                    </p:animEffect>
                                    <p:anim calcmode="lin" valueType="num">
                                      <p:cBhvr>
                                        <p:cTn id="96" dur="3000" fill="hold"/>
                                        <p:tgtEl>
                                          <p:spTgt spid="6"/>
                                        </p:tgtEl>
                                        <p:attrNameLst>
                                          <p:attrName>style.rotation</p:attrName>
                                        </p:attrNameLst>
                                      </p:cBhvr>
                                      <p:tavLst>
                                        <p:tav tm="0">
                                          <p:val>
                                            <p:fltVal val="720"/>
                                          </p:val>
                                        </p:tav>
                                        <p:tav tm="100000">
                                          <p:val>
                                            <p:fltVal val="0"/>
                                          </p:val>
                                        </p:tav>
                                      </p:tavLst>
                                    </p:anim>
                                    <p:anim calcmode="lin" valueType="num">
                                      <p:cBhvr>
                                        <p:cTn id="97" dur="3000" fill="hold"/>
                                        <p:tgtEl>
                                          <p:spTgt spid="6"/>
                                        </p:tgtEl>
                                        <p:attrNameLst>
                                          <p:attrName>ppt_h</p:attrName>
                                        </p:attrNameLst>
                                      </p:cBhvr>
                                      <p:tavLst>
                                        <p:tav tm="0">
                                          <p:val>
                                            <p:fltVal val="0"/>
                                          </p:val>
                                        </p:tav>
                                        <p:tav tm="100000">
                                          <p:val>
                                            <p:strVal val="#ppt_h"/>
                                          </p:val>
                                        </p:tav>
                                      </p:tavLst>
                                    </p:anim>
                                    <p:anim calcmode="lin" valueType="num">
                                      <p:cBhvr>
                                        <p:cTn id="98" dur="3000" fill="hold"/>
                                        <p:tgtEl>
                                          <p:spTgt spid="6"/>
                                        </p:tgtEl>
                                        <p:attrNameLst>
                                          <p:attrName>ppt_w</p:attrName>
                                        </p:attrNameLst>
                                      </p:cBhvr>
                                      <p:tavLst>
                                        <p:tav tm="0">
                                          <p:val>
                                            <p:fltVal val="0"/>
                                          </p:val>
                                        </p:tav>
                                        <p:tav tm="100000">
                                          <p:val>
                                            <p:strVal val="#ppt_w"/>
                                          </p:val>
                                        </p:tav>
                                      </p:tavLst>
                                    </p:anim>
                                  </p:childTnLst>
                                </p:cTn>
                              </p:par>
                              <p:par>
                                <p:cTn id="99" presetID="35" presetClass="entr" presetSubtype="0" fill="hold"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fade">
                                      <p:cBhvr>
                                        <p:cTn id="101" dur="3000"/>
                                        <p:tgtEl>
                                          <p:spTgt spid="7"/>
                                        </p:tgtEl>
                                      </p:cBhvr>
                                    </p:animEffect>
                                    <p:anim calcmode="lin" valueType="num">
                                      <p:cBhvr>
                                        <p:cTn id="102" dur="3000" fill="hold"/>
                                        <p:tgtEl>
                                          <p:spTgt spid="7"/>
                                        </p:tgtEl>
                                        <p:attrNameLst>
                                          <p:attrName>style.rotation</p:attrName>
                                        </p:attrNameLst>
                                      </p:cBhvr>
                                      <p:tavLst>
                                        <p:tav tm="0">
                                          <p:val>
                                            <p:fltVal val="720"/>
                                          </p:val>
                                        </p:tav>
                                        <p:tav tm="100000">
                                          <p:val>
                                            <p:fltVal val="0"/>
                                          </p:val>
                                        </p:tav>
                                      </p:tavLst>
                                    </p:anim>
                                    <p:anim calcmode="lin" valueType="num">
                                      <p:cBhvr>
                                        <p:cTn id="103" dur="3000" fill="hold"/>
                                        <p:tgtEl>
                                          <p:spTgt spid="7"/>
                                        </p:tgtEl>
                                        <p:attrNameLst>
                                          <p:attrName>ppt_h</p:attrName>
                                        </p:attrNameLst>
                                      </p:cBhvr>
                                      <p:tavLst>
                                        <p:tav tm="0">
                                          <p:val>
                                            <p:fltVal val="0"/>
                                          </p:val>
                                        </p:tav>
                                        <p:tav tm="100000">
                                          <p:val>
                                            <p:strVal val="#ppt_h"/>
                                          </p:val>
                                        </p:tav>
                                      </p:tavLst>
                                    </p:anim>
                                    <p:anim calcmode="lin" valueType="num">
                                      <p:cBhvr>
                                        <p:cTn id="104" dur="3000" fill="hold"/>
                                        <p:tgtEl>
                                          <p:spTgt spid="7"/>
                                        </p:tgtEl>
                                        <p:attrNameLst>
                                          <p:attrName>ppt_w</p:attrName>
                                        </p:attrNameLst>
                                      </p:cBhvr>
                                      <p:tavLst>
                                        <p:tav tm="0">
                                          <p:val>
                                            <p:fltVal val="0"/>
                                          </p:val>
                                        </p:tav>
                                        <p:tav tm="100000">
                                          <p:val>
                                            <p:strVal val="#ppt_w"/>
                                          </p:val>
                                        </p:tav>
                                      </p:tavLst>
                                    </p:anim>
                                  </p:childTnLst>
                                </p:cTn>
                              </p:par>
                              <p:par>
                                <p:cTn id="105" presetID="35" presetClass="entr" presetSubtype="0" fill="hold"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3000"/>
                                        <p:tgtEl>
                                          <p:spTgt spid="8"/>
                                        </p:tgtEl>
                                      </p:cBhvr>
                                    </p:animEffect>
                                    <p:anim calcmode="lin" valueType="num">
                                      <p:cBhvr>
                                        <p:cTn id="108" dur="3000" fill="hold"/>
                                        <p:tgtEl>
                                          <p:spTgt spid="8"/>
                                        </p:tgtEl>
                                        <p:attrNameLst>
                                          <p:attrName>style.rotation</p:attrName>
                                        </p:attrNameLst>
                                      </p:cBhvr>
                                      <p:tavLst>
                                        <p:tav tm="0">
                                          <p:val>
                                            <p:fltVal val="720"/>
                                          </p:val>
                                        </p:tav>
                                        <p:tav tm="100000">
                                          <p:val>
                                            <p:fltVal val="0"/>
                                          </p:val>
                                        </p:tav>
                                      </p:tavLst>
                                    </p:anim>
                                    <p:anim calcmode="lin" valueType="num">
                                      <p:cBhvr>
                                        <p:cTn id="109" dur="3000" fill="hold"/>
                                        <p:tgtEl>
                                          <p:spTgt spid="8"/>
                                        </p:tgtEl>
                                        <p:attrNameLst>
                                          <p:attrName>ppt_h</p:attrName>
                                        </p:attrNameLst>
                                      </p:cBhvr>
                                      <p:tavLst>
                                        <p:tav tm="0">
                                          <p:val>
                                            <p:fltVal val="0"/>
                                          </p:val>
                                        </p:tav>
                                        <p:tav tm="100000">
                                          <p:val>
                                            <p:strVal val="#ppt_h"/>
                                          </p:val>
                                        </p:tav>
                                      </p:tavLst>
                                    </p:anim>
                                    <p:anim calcmode="lin" valueType="num">
                                      <p:cBhvr>
                                        <p:cTn id="110" dur="3000" fill="hold"/>
                                        <p:tgtEl>
                                          <p:spTgt spid="8"/>
                                        </p:tgtEl>
                                        <p:attrNameLst>
                                          <p:attrName>ppt_w</p:attrName>
                                        </p:attrNameLst>
                                      </p:cBhvr>
                                      <p:tavLst>
                                        <p:tav tm="0">
                                          <p:val>
                                            <p:fltVal val="0"/>
                                          </p:val>
                                        </p:tav>
                                        <p:tav tm="100000">
                                          <p:val>
                                            <p:strVal val="#ppt_w"/>
                                          </p:val>
                                        </p:tav>
                                      </p:tavLst>
                                    </p:anim>
                                  </p:childTnLst>
                                </p:cTn>
                              </p:par>
                              <p:par>
                                <p:cTn id="111" presetID="35" presetClass="entr" presetSubtype="0" fill="hold" nodeType="withEffect">
                                  <p:stCondLst>
                                    <p:cond delay="0"/>
                                  </p:stCondLst>
                                  <p:childTnLst>
                                    <p:set>
                                      <p:cBhvr>
                                        <p:cTn id="112" dur="1" fill="hold">
                                          <p:stCondLst>
                                            <p:cond delay="0"/>
                                          </p:stCondLst>
                                        </p:cTn>
                                        <p:tgtEl>
                                          <p:spTgt spid="9"/>
                                        </p:tgtEl>
                                        <p:attrNameLst>
                                          <p:attrName>style.visibility</p:attrName>
                                        </p:attrNameLst>
                                      </p:cBhvr>
                                      <p:to>
                                        <p:strVal val="visible"/>
                                      </p:to>
                                    </p:set>
                                    <p:animEffect transition="in" filter="fade">
                                      <p:cBhvr>
                                        <p:cTn id="113" dur="3000"/>
                                        <p:tgtEl>
                                          <p:spTgt spid="9"/>
                                        </p:tgtEl>
                                      </p:cBhvr>
                                    </p:animEffect>
                                    <p:anim calcmode="lin" valueType="num">
                                      <p:cBhvr>
                                        <p:cTn id="114" dur="3000" fill="hold"/>
                                        <p:tgtEl>
                                          <p:spTgt spid="9"/>
                                        </p:tgtEl>
                                        <p:attrNameLst>
                                          <p:attrName>style.rotation</p:attrName>
                                        </p:attrNameLst>
                                      </p:cBhvr>
                                      <p:tavLst>
                                        <p:tav tm="0">
                                          <p:val>
                                            <p:fltVal val="720"/>
                                          </p:val>
                                        </p:tav>
                                        <p:tav tm="100000">
                                          <p:val>
                                            <p:fltVal val="0"/>
                                          </p:val>
                                        </p:tav>
                                      </p:tavLst>
                                    </p:anim>
                                    <p:anim calcmode="lin" valueType="num">
                                      <p:cBhvr>
                                        <p:cTn id="115" dur="3000" fill="hold"/>
                                        <p:tgtEl>
                                          <p:spTgt spid="9"/>
                                        </p:tgtEl>
                                        <p:attrNameLst>
                                          <p:attrName>ppt_h</p:attrName>
                                        </p:attrNameLst>
                                      </p:cBhvr>
                                      <p:tavLst>
                                        <p:tav tm="0">
                                          <p:val>
                                            <p:fltVal val="0"/>
                                          </p:val>
                                        </p:tav>
                                        <p:tav tm="100000">
                                          <p:val>
                                            <p:strVal val="#ppt_h"/>
                                          </p:val>
                                        </p:tav>
                                      </p:tavLst>
                                    </p:anim>
                                    <p:anim calcmode="lin" valueType="num">
                                      <p:cBhvr>
                                        <p:cTn id="116" dur="3000" fill="hold"/>
                                        <p:tgtEl>
                                          <p:spTgt spid="9"/>
                                        </p:tgtEl>
                                        <p:attrNameLst>
                                          <p:attrName>ppt_w</p:attrName>
                                        </p:attrNameLst>
                                      </p:cBhvr>
                                      <p:tavLst>
                                        <p:tav tm="0">
                                          <p:val>
                                            <p:fltVal val="0"/>
                                          </p:val>
                                        </p:tav>
                                        <p:tav tm="100000">
                                          <p:val>
                                            <p:strVal val="#ppt_w"/>
                                          </p:val>
                                        </p:tav>
                                      </p:tavLst>
                                    </p:anim>
                                  </p:childTnLst>
                                </p:cTn>
                              </p:par>
                              <p:par>
                                <p:cTn id="117" presetID="35" presetClass="entr" presetSubtype="0" fill="hold" nodeType="withEffect">
                                  <p:stCondLst>
                                    <p:cond delay="0"/>
                                  </p:stCondLst>
                                  <p:childTnLst>
                                    <p:set>
                                      <p:cBhvr>
                                        <p:cTn id="118" dur="1" fill="hold">
                                          <p:stCondLst>
                                            <p:cond delay="0"/>
                                          </p:stCondLst>
                                        </p:cTn>
                                        <p:tgtEl>
                                          <p:spTgt spid="10"/>
                                        </p:tgtEl>
                                        <p:attrNameLst>
                                          <p:attrName>style.visibility</p:attrName>
                                        </p:attrNameLst>
                                      </p:cBhvr>
                                      <p:to>
                                        <p:strVal val="visible"/>
                                      </p:to>
                                    </p:set>
                                    <p:animEffect transition="in" filter="fade">
                                      <p:cBhvr>
                                        <p:cTn id="119" dur="3000"/>
                                        <p:tgtEl>
                                          <p:spTgt spid="10"/>
                                        </p:tgtEl>
                                      </p:cBhvr>
                                    </p:animEffect>
                                    <p:anim calcmode="lin" valueType="num">
                                      <p:cBhvr>
                                        <p:cTn id="120" dur="3000" fill="hold"/>
                                        <p:tgtEl>
                                          <p:spTgt spid="10"/>
                                        </p:tgtEl>
                                        <p:attrNameLst>
                                          <p:attrName>style.rotation</p:attrName>
                                        </p:attrNameLst>
                                      </p:cBhvr>
                                      <p:tavLst>
                                        <p:tav tm="0">
                                          <p:val>
                                            <p:fltVal val="720"/>
                                          </p:val>
                                        </p:tav>
                                        <p:tav tm="100000">
                                          <p:val>
                                            <p:fltVal val="0"/>
                                          </p:val>
                                        </p:tav>
                                      </p:tavLst>
                                    </p:anim>
                                    <p:anim calcmode="lin" valueType="num">
                                      <p:cBhvr>
                                        <p:cTn id="121" dur="3000" fill="hold"/>
                                        <p:tgtEl>
                                          <p:spTgt spid="10"/>
                                        </p:tgtEl>
                                        <p:attrNameLst>
                                          <p:attrName>ppt_h</p:attrName>
                                        </p:attrNameLst>
                                      </p:cBhvr>
                                      <p:tavLst>
                                        <p:tav tm="0">
                                          <p:val>
                                            <p:fltVal val="0"/>
                                          </p:val>
                                        </p:tav>
                                        <p:tav tm="100000">
                                          <p:val>
                                            <p:strVal val="#ppt_h"/>
                                          </p:val>
                                        </p:tav>
                                      </p:tavLst>
                                    </p:anim>
                                    <p:anim calcmode="lin" valueType="num">
                                      <p:cBhvr>
                                        <p:cTn id="122" dur="3000" fill="hold"/>
                                        <p:tgtEl>
                                          <p:spTgt spid="10"/>
                                        </p:tgtEl>
                                        <p:attrNameLst>
                                          <p:attrName>ppt_w</p:attrName>
                                        </p:attrNameLst>
                                      </p:cBhvr>
                                      <p:tavLst>
                                        <p:tav tm="0">
                                          <p:val>
                                            <p:fltVal val="0"/>
                                          </p:val>
                                        </p:tav>
                                        <p:tav tm="100000">
                                          <p:val>
                                            <p:strVal val="#ppt_w"/>
                                          </p:val>
                                        </p:tav>
                                      </p:tavLst>
                                    </p:anim>
                                  </p:childTnLst>
                                </p:cTn>
                              </p:par>
                              <p:par>
                                <p:cTn id="123" presetID="35" presetClass="entr" presetSubtype="0" fill="hold"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fade">
                                      <p:cBhvr>
                                        <p:cTn id="125" dur="3000"/>
                                        <p:tgtEl>
                                          <p:spTgt spid="11"/>
                                        </p:tgtEl>
                                      </p:cBhvr>
                                    </p:animEffect>
                                    <p:anim calcmode="lin" valueType="num">
                                      <p:cBhvr>
                                        <p:cTn id="126" dur="3000" fill="hold"/>
                                        <p:tgtEl>
                                          <p:spTgt spid="11"/>
                                        </p:tgtEl>
                                        <p:attrNameLst>
                                          <p:attrName>style.rotation</p:attrName>
                                        </p:attrNameLst>
                                      </p:cBhvr>
                                      <p:tavLst>
                                        <p:tav tm="0">
                                          <p:val>
                                            <p:fltVal val="720"/>
                                          </p:val>
                                        </p:tav>
                                        <p:tav tm="100000">
                                          <p:val>
                                            <p:fltVal val="0"/>
                                          </p:val>
                                        </p:tav>
                                      </p:tavLst>
                                    </p:anim>
                                    <p:anim calcmode="lin" valueType="num">
                                      <p:cBhvr>
                                        <p:cTn id="127" dur="3000" fill="hold"/>
                                        <p:tgtEl>
                                          <p:spTgt spid="11"/>
                                        </p:tgtEl>
                                        <p:attrNameLst>
                                          <p:attrName>ppt_h</p:attrName>
                                        </p:attrNameLst>
                                      </p:cBhvr>
                                      <p:tavLst>
                                        <p:tav tm="0">
                                          <p:val>
                                            <p:fltVal val="0"/>
                                          </p:val>
                                        </p:tav>
                                        <p:tav tm="100000">
                                          <p:val>
                                            <p:strVal val="#ppt_h"/>
                                          </p:val>
                                        </p:tav>
                                      </p:tavLst>
                                    </p:anim>
                                    <p:anim calcmode="lin" valueType="num">
                                      <p:cBhvr>
                                        <p:cTn id="128" dur="3000" fill="hold"/>
                                        <p:tgtEl>
                                          <p:spTgt spid="11"/>
                                        </p:tgtEl>
                                        <p:attrNameLst>
                                          <p:attrName>ppt_w</p:attrName>
                                        </p:attrNameLst>
                                      </p:cBhvr>
                                      <p:tavLst>
                                        <p:tav tm="0">
                                          <p:val>
                                            <p:fltVal val="0"/>
                                          </p:val>
                                        </p:tav>
                                        <p:tav tm="100000">
                                          <p:val>
                                            <p:strVal val="#ppt_w"/>
                                          </p:val>
                                        </p:tav>
                                      </p:tavLst>
                                    </p:anim>
                                  </p:childTnLst>
                                </p:cTn>
                              </p:par>
                              <p:par>
                                <p:cTn id="129" presetID="35" presetClass="entr" presetSubtype="0" fill="hold" nodeType="with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fade">
                                      <p:cBhvr>
                                        <p:cTn id="131" dur="3000"/>
                                        <p:tgtEl>
                                          <p:spTgt spid="12"/>
                                        </p:tgtEl>
                                      </p:cBhvr>
                                    </p:animEffect>
                                    <p:anim calcmode="lin" valueType="num">
                                      <p:cBhvr>
                                        <p:cTn id="132" dur="3000" fill="hold"/>
                                        <p:tgtEl>
                                          <p:spTgt spid="12"/>
                                        </p:tgtEl>
                                        <p:attrNameLst>
                                          <p:attrName>style.rotation</p:attrName>
                                        </p:attrNameLst>
                                      </p:cBhvr>
                                      <p:tavLst>
                                        <p:tav tm="0">
                                          <p:val>
                                            <p:fltVal val="720"/>
                                          </p:val>
                                        </p:tav>
                                        <p:tav tm="100000">
                                          <p:val>
                                            <p:fltVal val="0"/>
                                          </p:val>
                                        </p:tav>
                                      </p:tavLst>
                                    </p:anim>
                                    <p:anim calcmode="lin" valueType="num">
                                      <p:cBhvr>
                                        <p:cTn id="133" dur="3000" fill="hold"/>
                                        <p:tgtEl>
                                          <p:spTgt spid="12"/>
                                        </p:tgtEl>
                                        <p:attrNameLst>
                                          <p:attrName>ppt_h</p:attrName>
                                        </p:attrNameLst>
                                      </p:cBhvr>
                                      <p:tavLst>
                                        <p:tav tm="0">
                                          <p:val>
                                            <p:fltVal val="0"/>
                                          </p:val>
                                        </p:tav>
                                        <p:tav tm="100000">
                                          <p:val>
                                            <p:strVal val="#ppt_h"/>
                                          </p:val>
                                        </p:tav>
                                      </p:tavLst>
                                    </p:anim>
                                    <p:anim calcmode="lin" valueType="num">
                                      <p:cBhvr>
                                        <p:cTn id="134" dur="3000" fill="hold"/>
                                        <p:tgtEl>
                                          <p:spTgt spid="12"/>
                                        </p:tgtEl>
                                        <p:attrNameLst>
                                          <p:attrName>ppt_w</p:attrName>
                                        </p:attrNameLst>
                                      </p:cBhvr>
                                      <p:tavLst>
                                        <p:tav tm="0">
                                          <p:val>
                                            <p:fltVal val="0"/>
                                          </p:val>
                                        </p:tav>
                                        <p:tav tm="100000">
                                          <p:val>
                                            <p:strVal val="#ppt_w"/>
                                          </p:val>
                                        </p:tav>
                                      </p:tavLst>
                                    </p:anim>
                                  </p:childTnLst>
                                </p:cTn>
                              </p:par>
                              <p:par>
                                <p:cTn id="135" presetID="35" presetClass="entr" presetSubtype="0"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Effect transition="in" filter="fade">
                                      <p:cBhvr>
                                        <p:cTn id="137" dur="3000"/>
                                        <p:tgtEl>
                                          <p:spTgt spid="13"/>
                                        </p:tgtEl>
                                      </p:cBhvr>
                                    </p:animEffect>
                                    <p:anim calcmode="lin" valueType="num">
                                      <p:cBhvr>
                                        <p:cTn id="138" dur="3000" fill="hold"/>
                                        <p:tgtEl>
                                          <p:spTgt spid="13"/>
                                        </p:tgtEl>
                                        <p:attrNameLst>
                                          <p:attrName>style.rotation</p:attrName>
                                        </p:attrNameLst>
                                      </p:cBhvr>
                                      <p:tavLst>
                                        <p:tav tm="0">
                                          <p:val>
                                            <p:fltVal val="720"/>
                                          </p:val>
                                        </p:tav>
                                        <p:tav tm="100000">
                                          <p:val>
                                            <p:fltVal val="0"/>
                                          </p:val>
                                        </p:tav>
                                      </p:tavLst>
                                    </p:anim>
                                    <p:anim calcmode="lin" valueType="num">
                                      <p:cBhvr>
                                        <p:cTn id="139" dur="3000" fill="hold"/>
                                        <p:tgtEl>
                                          <p:spTgt spid="13"/>
                                        </p:tgtEl>
                                        <p:attrNameLst>
                                          <p:attrName>ppt_h</p:attrName>
                                        </p:attrNameLst>
                                      </p:cBhvr>
                                      <p:tavLst>
                                        <p:tav tm="0">
                                          <p:val>
                                            <p:fltVal val="0"/>
                                          </p:val>
                                        </p:tav>
                                        <p:tav tm="100000">
                                          <p:val>
                                            <p:strVal val="#ppt_h"/>
                                          </p:val>
                                        </p:tav>
                                      </p:tavLst>
                                    </p:anim>
                                    <p:anim calcmode="lin" valueType="num">
                                      <p:cBhvr>
                                        <p:cTn id="140" dur="3000" fill="hold"/>
                                        <p:tgtEl>
                                          <p:spTgt spid="13"/>
                                        </p:tgtEl>
                                        <p:attrNameLst>
                                          <p:attrName>ppt_w</p:attrName>
                                        </p:attrNameLst>
                                      </p:cBhvr>
                                      <p:tavLst>
                                        <p:tav tm="0">
                                          <p:val>
                                            <p:fltVal val="0"/>
                                          </p:val>
                                        </p:tav>
                                        <p:tav tm="100000">
                                          <p:val>
                                            <p:strVal val="#ppt_w"/>
                                          </p:val>
                                        </p:tav>
                                      </p:tavLst>
                                    </p:anim>
                                  </p:childTnLst>
                                </p:cTn>
                              </p:par>
                              <p:par>
                                <p:cTn id="141" presetID="35" presetClass="entr" presetSubtype="0"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fade">
                                      <p:cBhvr>
                                        <p:cTn id="143" dur="3000"/>
                                        <p:tgtEl>
                                          <p:spTgt spid="32"/>
                                        </p:tgtEl>
                                      </p:cBhvr>
                                    </p:animEffect>
                                    <p:anim calcmode="lin" valueType="num">
                                      <p:cBhvr>
                                        <p:cTn id="144" dur="3000" fill="hold"/>
                                        <p:tgtEl>
                                          <p:spTgt spid="32"/>
                                        </p:tgtEl>
                                        <p:attrNameLst>
                                          <p:attrName>style.rotation</p:attrName>
                                        </p:attrNameLst>
                                      </p:cBhvr>
                                      <p:tavLst>
                                        <p:tav tm="0">
                                          <p:val>
                                            <p:fltVal val="720"/>
                                          </p:val>
                                        </p:tav>
                                        <p:tav tm="100000">
                                          <p:val>
                                            <p:fltVal val="0"/>
                                          </p:val>
                                        </p:tav>
                                      </p:tavLst>
                                    </p:anim>
                                    <p:anim calcmode="lin" valueType="num">
                                      <p:cBhvr>
                                        <p:cTn id="145" dur="3000" fill="hold"/>
                                        <p:tgtEl>
                                          <p:spTgt spid="32"/>
                                        </p:tgtEl>
                                        <p:attrNameLst>
                                          <p:attrName>ppt_h</p:attrName>
                                        </p:attrNameLst>
                                      </p:cBhvr>
                                      <p:tavLst>
                                        <p:tav tm="0">
                                          <p:val>
                                            <p:fltVal val="0"/>
                                          </p:val>
                                        </p:tav>
                                        <p:tav tm="100000">
                                          <p:val>
                                            <p:strVal val="#ppt_h"/>
                                          </p:val>
                                        </p:tav>
                                      </p:tavLst>
                                    </p:anim>
                                    <p:anim calcmode="lin" valueType="num">
                                      <p:cBhvr>
                                        <p:cTn id="146" dur="3000" fill="hold"/>
                                        <p:tgtEl>
                                          <p:spTgt spid="32"/>
                                        </p:tgtEl>
                                        <p:attrNameLst>
                                          <p:attrName>ppt_w</p:attrName>
                                        </p:attrNameLst>
                                      </p:cBhvr>
                                      <p:tavLst>
                                        <p:tav tm="0">
                                          <p:val>
                                            <p:fltVal val="0"/>
                                          </p:val>
                                        </p:tav>
                                        <p:tav tm="100000">
                                          <p:val>
                                            <p:strVal val="#ppt_w"/>
                                          </p:val>
                                        </p:tav>
                                      </p:tavLst>
                                    </p:anim>
                                  </p:childTnLst>
                                </p:cTn>
                              </p:par>
                              <p:par>
                                <p:cTn id="147" presetID="35" presetClass="entr" presetSubtype="0" fill="hold" nodeType="withEffect">
                                  <p:stCondLst>
                                    <p:cond delay="0"/>
                                  </p:stCondLst>
                                  <p:childTnLst>
                                    <p:set>
                                      <p:cBhvr>
                                        <p:cTn id="148" dur="1" fill="hold">
                                          <p:stCondLst>
                                            <p:cond delay="0"/>
                                          </p:stCondLst>
                                        </p:cTn>
                                        <p:tgtEl>
                                          <p:spTgt spid="33"/>
                                        </p:tgtEl>
                                        <p:attrNameLst>
                                          <p:attrName>style.visibility</p:attrName>
                                        </p:attrNameLst>
                                      </p:cBhvr>
                                      <p:to>
                                        <p:strVal val="visible"/>
                                      </p:to>
                                    </p:set>
                                    <p:animEffect transition="in" filter="fade">
                                      <p:cBhvr>
                                        <p:cTn id="149" dur="3000"/>
                                        <p:tgtEl>
                                          <p:spTgt spid="33"/>
                                        </p:tgtEl>
                                      </p:cBhvr>
                                    </p:animEffect>
                                    <p:anim calcmode="lin" valueType="num">
                                      <p:cBhvr>
                                        <p:cTn id="150" dur="3000" fill="hold"/>
                                        <p:tgtEl>
                                          <p:spTgt spid="33"/>
                                        </p:tgtEl>
                                        <p:attrNameLst>
                                          <p:attrName>style.rotation</p:attrName>
                                        </p:attrNameLst>
                                      </p:cBhvr>
                                      <p:tavLst>
                                        <p:tav tm="0">
                                          <p:val>
                                            <p:fltVal val="720"/>
                                          </p:val>
                                        </p:tav>
                                        <p:tav tm="100000">
                                          <p:val>
                                            <p:fltVal val="0"/>
                                          </p:val>
                                        </p:tav>
                                      </p:tavLst>
                                    </p:anim>
                                    <p:anim calcmode="lin" valueType="num">
                                      <p:cBhvr>
                                        <p:cTn id="151" dur="3000" fill="hold"/>
                                        <p:tgtEl>
                                          <p:spTgt spid="33"/>
                                        </p:tgtEl>
                                        <p:attrNameLst>
                                          <p:attrName>ppt_h</p:attrName>
                                        </p:attrNameLst>
                                      </p:cBhvr>
                                      <p:tavLst>
                                        <p:tav tm="0">
                                          <p:val>
                                            <p:fltVal val="0"/>
                                          </p:val>
                                        </p:tav>
                                        <p:tav tm="100000">
                                          <p:val>
                                            <p:strVal val="#ppt_h"/>
                                          </p:val>
                                        </p:tav>
                                      </p:tavLst>
                                    </p:anim>
                                    <p:anim calcmode="lin" valueType="num">
                                      <p:cBhvr>
                                        <p:cTn id="152" dur="3000" fill="hold"/>
                                        <p:tgtEl>
                                          <p:spTgt spid="33"/>
                                        </p:tgtEl>
                                        <p:attrNameLst>
                                          <p:attrName>ppt_w</p:attrName>
                                        </p:attrNameLst>
                                      </p:cBhvr>
                                      <p:tavLst>
                                        <p:tav tm="0">
                                          <p:val>
                                            <p:fltVal val="0"/>
                                          </p:val>
                                        </p:tav>
                                        <p:tav tm="100000">
                                          <p:val>
                                            <p:strVal val="#ppt_w"/>
                                          </p:val>
                                        </p:tav>
                                      </p:tavLst>
                                    </p:anim>
                                  </p:childTnLst>
                                </p:cTn>
                              </p:par>
                              <p:par>
                                <p:cTn id="153" presetID="35" presetClass="entr" presetSubtype="0" fill="hold" nodeType="withEffect">
                                  <p:stCondLst>
                                    <p:cond delay="0"/>
                                  </p:stCondLst>
                                  <p:childTnLst>
                                    <p:set>
                                      <p:cBhvr>
                                        <p:cTn id="154" dur="1" fill="hold">
                                          <p:stCondLst>
                                            <p:cond delay="0"/>
                                          </p:stCondLst>
                                        </p:cTn>
                                        <p:tgtEl>
                                          <p:spTgt spid="34"/>
                                        </p:tgtEl>
                                        <p:attrNameLst>
                                          <p:attrName>style.visibility</p:attrName>
                                        </p:attrNameLst>
                                      </p:cBhvr>
                                      <p:to>
                                        <p:strVal val="visible"/>
                                      </p:to>
                                    </p:set>
                                    <p:animEffect transition="in" filter="fade">
                                      <p:cBhvr>
                                        <p:cTn id="155" dur="3000"/>
                                        <p:tgtEl>
                                          <p:spTgt spid="34"/>
                                        </p:tgtEl>
                                      </p:cBhvr>
                                    </p:animEffect>
                                    <p:anim calcmode="lin" valueType="num">
                                      <p:cBhvr>
                                        <p:cTn id="156" dur="3000" fill="hold"/>
                                        <p:tgtEl>
                                          <p:spTgt spid="34"/>
                                        </p:tgtEl>
                                        <p:attrNameLst>
                                          <p:attrName>style.rotation</p:attrName>
                                        </p:attrNameLst>
                                      </p:cBhvr>
                                      <p:tavLst>
                                        <p:tav tm="0">
                                          <p:val>
                                            <p:fltVal val="720"/>
                                          </p:val>
                                        </p:tav>
                                        <p:tav tm="100000">
                                          <p:val>
                                            <p:fltVal val="0"/>
                                          </p:val>
                                        </p:tav>
                                      </p:tavLst>
                                    </p:anim>
                                    <p:anim calcmode="lin" valueType="num">
                                      <p:cBhvr>
                                        <p:cTn id="157" dur="3000" fill="hold"/>
                                        <p:tgtEl>
                                          <p:spTgt spid="34"/>
                                        </p:tgtEl>
                                        <p:attrNameLst>
                                          <p:attrName>ppt_h</p:attrName>
                                        </p:attrNameLst>
                                      </p:cBhvr>
                                      <p:tavLst>
                                        <p:tav tm="0">
                                          <p:val>
                                            <p:fltVal val="0"/>
                                          </p:val>
                                        </p:tav>
                                        <p:tav tm="100000">
                                          <p:val>
                                            <p:strVal val="#ppt_h"/>
                                          </p:val>
                                        </p:tav>
                                      </p:tavLst>
                                    </p:anim>
                                    <p:anim calcmode="lin" valueType="num">
                                      <p:cBhvr>
                                        <p:cTn id="158" dur="3000" fill="hold"/>
                                        <p:tgtEl>
                                          <p:spTgt spid="34"/>
                                        </p:tgtEl>
                                        <p:attrNameLst>
                                          <p:attrName>ppt_w</p:attrName>
                                        </p:attrNameLst>
                                      </p:cBhvr>
                                      <p:tavLst>
                                        <p:tav tm="0">
                                          <p:val>
                                            <p:fltVal val="0"/>
                                          </p:val>
                                        </p:tav>
                                        <p:tav tm="100000">
                                          <p:val>
                                            <p:strVal val="#ppt_w"/>
                                          </p:val>
                                        </p:tav>
                                      </p:tavLst>
                                    </p:anim>
                                  </p:childTnLst>
                                </p:cTn>
                              </p:par>
                              <p:par>
                                <p:cTn id="159" presetID="35" presetClass="entr" presetSubtype="0" fill="hold" nodeType="withEffect">
                                  <p:stCondLst>
                                    <p:cond delay="0"/>
                                  </p:stCondLst>
                                  <p:childTnLst>
                                    <p:set>
                                      <p:cBhvr>
                                        <p:cTn id="160" dur="1" fill="hold">
                                          <p:stCondLst>
                                            <p:cond delay="0"/>
                                          </p:stCondLst>
                                        </p:cTn>
                                        <p:tgtEl>
                                          <p:spTgt spid="35"/>
                                        </p:tgtEl>
                                        <p:attrNameLst>
                                          <p:attrName>style.visibility</p:attrName>
                                        </p:attrNameLst>
                                      </p:cBhvr>
                                      <p:to>
                                        <p:strVal val="visible"/>
                                      </p:to>
                                    </p:set>
                                    <p:animEffect transition="in" filter="fade">
                                      <p:cBhvr>
                                        <p:cTn id="161" dur="3000"/>
                                        <p:tgtEl>
                                          <p:spTgt spid="35"/>
                                        </p:tgtEl>
                                      </p:cBhvr>
                                    </p:animEffect>
                                    <p:anim calcmode="lin" valueType="num">
                                      <p:cBhvr>
                                        <p:cTn id="162" dur="3000" fill="hold"/>
                                        <p:tgtEl>
                                          <p:spTgt spid="35"/>
                                        </p:tgtEl>
                                        <p:attrNameLst>
                                          <p:attrName>style.rotation</p:attrName>
                                        </p:attrNameLst>
                                      </p:cBhvr>
                                      <p:tavLst>
                                        <p:tav tm="0">
                                          <p:val>
                                            <p:fltVal val="720"/>
                                          </p:val>
                                        </p:tav>
                                        <p:tav tm="100000">
                                          <p:val>
                                            <p:fltVal val="0"/>
                                          </p:val>
                                        </p:tav>
                                      </p:tavLst>
                                    </p:anim>
                                    <p:anim calcmode="lin" valueType="num">
                                      <p:cBhvr>
                                        <p:cTn id="163" dur="3000" fill="hold"/>
                                        <p:tgtEl>
                                          <p:spTgt spid="35"/>
                                        </p:tgtEl>
                                        <p:attrNameLst>
                                          <p:attrName>ppt_h</p:attrName>
                                        </p:attrNameLst>
                                      </p:cBhvr>
                                      <p:tavLst>
                                        <p:tav tm="0">
                                          <p:val>
                                            <p:fltVal val="0"/>
                                          </p:val>
                                        </p:tav>
                                        <p:tav tm="100000">
                                          <p:val>
                                            <p:strVal val="#ppt_h"/>
                                          </p:val>
                                        </p:tav>
                                      </p:tavLst>
                                    </p:anim>
                                    <p:anim calcmode="lin" valueType="num">
                                      <p:cBhvr>
                                        <p:cTn id="164" dur="3000" fill="hold"/>
                                        <p:tgtEl>
                                          <p:spTgt spid="35"/>
                                        </p:tgtEl>
                                        <p:attrNameLst>
                                          <p:attrName>ppt_w</p:attrName>
                                        </p:attrNameLst>
                                      </p:cBhvr>
                                      <p:tavLst>
                                        <p:tav tm="0">
                                          <p:val>
                                            <p:fltVal val="0"/>
                                          </p:val>
                                        </p:tav>
                                        <p:tav tm="100000">
                                          <p:val>
                                            <p:strVal val="#ppt_w"/>
                                          </p:val>
                                        </p:tav>
                                      </p:tavLst>
                                    </p:anim>
                                  </p:childTnLst>
                                </p:cTn>
                              </p:par>
                              <p:par>
                                <p:cTn id="165" presetID="35" presetClass="entr" presetSubtype="0" fill="hold" nodeType="withEffect">
                                  <p:stCondLst>
                                    <p:cond delay="0"/>
                                  </p:stCondLst>
                                  <p:childTnLst>
                                    <p:set>
                                      <p:cBhvr>
                                        <p:cTn id="166" dur="1" fill="hold">
                                          <p:stCondLst>
                                            <p:cond delay="0"/>
                                          </p:stCondLst>
                                        </p:cTn>
                                        <p:tgtEl>
                                          <p:spTgt spid="36"/>
                                        </p:tgtEl>
                                        <p:attrNameLst>
                                          <p:attrName>style.visibility</p:attrName>
                                        </p:attrNameLst>
                                      </p:cBhvr>
                                      <p:to>
                                        <p:strVal val="visible"/>
                                      </p:to>
                                    </p:set>
                                    <p:animEffect transition="in" filter="fade">
                                      <p:cBhvr>
                                        <p:cTn id="167" dur="3000"/>
                                        <p:tgtEl>
                                          <p:spTgt spid="36"/>
                                        </p:tgtEl>
                                      </p:cBhvr>
                                    </p:animEffect>
                                    <p:anim calcmode="lin" valueType="num">
                                      <p:cBhvr>
                                        <p:cTn id="168" dur="3000" fill="hold"/>
                                        <p:tgtEl>
                                          <p:spTgt spid="36"/>
                                        </p:tgtEl>
                                        <p:attrNameLst>
                                          <p:attrName>style.rotation</p:attrName>
                                        </p:attrNameLst>
                                      </p:cBhvr>
                                      <p:tavLst>
                                        <p:tav tm="0">
                                          <p:val>
                                            <p:fltVal val="720"/>
                                          </p:val>
                                        </p:tav>
                                        <p:tav tm="100000">
                                          <p:val>
                                            <p:fltVal val="0"/>
                                          </p:val>
                                        </p:tav>
                                      </p:tavLst>
                                    </p:anim>
                                    <p:anim calcmode="lin" valueType="num">
                                      <p:cBhvr>
                                        <p:cTn id="169" dur="3000" fill="hold"/>
                                        <p:tgtEl>
                                          <p:spTgt spid="36"/>
                                        </p:tgtEl>
                                        <p:attrNameLst>
                                          <p:attrName>ppt_h</p:attrName>
                                        </p:attrNameLst>
                                      </p:cBhvr>
                                      <p:tavLst>
                                        <p:tav tm="0">
                                          <p:val>
                                            <p:fltVal val="0"/>
                                          </p:val>
                                        </p:tav>
                                        <p:tav tm="100000">
                                          <p:val>
                                            <p:strVal val="#ppt_h"/>
                                          </p:val>
                                        </p:tav>
                                      </p:tavLst>
                                    </p:anim>
                                    <p:anim calcmode="lin" valueType="num">
                                      <p:cBhvr>
                                        <p:cTn id="170" dur="3000" fill="hold"/>
                                        <p:tgtEl>
                                          <p:spTgt spid="36"/>
                                        </p:tgtEl>
                                        <p:attrNameLst>
                                          <p:attrName>ppt_w</p:attrName>
                                        </p:attrNameLst>
                                      </p:cBhvr>
                                      <p:tavLst>
                                        <p:tav tm="0">
                                          <p:val>
                                            <p:fltVal val="0"/>
                                          </p:val>
                                        </p:tav>
                                        <p:tav tm="100000">
                                          <p:val>
                                            <p:strVal val="#ppt_w"/>
                                          </p:val>
                                        </p:tav>
                                      </p:tavLst>
                                    </p:anim>
                                  </p:childTnLst>
                                </p:cTn>
                              </p:par>
                              <p:par>
                                <p:cTn id="171" presetID="35" presetClass="entr" presetSubtype="0" fill="hold" nodeType="withEffect">
                                  <p:stCondLst>
                                    <p:cond delay="0"/>
                                  </p:stCondLst>
                                  <p:childTnLst>
                                    <p:set>
                                      <p:cBhvr>
                                        <p:cTn id="172" dur="1" fill="hold">
                                          <p:stCondLst>
                                            <p:cond delay="0"/>
                                          </p:stCondLst>
                                        </p:cTn>
                                        <p:tgtEl>
                                          <p:spTgt spid="37"/>
                                        </p:tgtEl>
                                        <p:attrNameLst>
                                          <p:attrName>style.visibility</p:attrName>
                                        </p:attrNameLst>
                                      </p:cBhvr>
                                      <p:to>
                                        <p:strVal val="visible"/>
                                      </p:to>
                                    </p:set>
                                    <p:animEffect transition="in" filter="fade">
                                      <p:cBhvr>
                                        <p:cTn id="173" dur="3000"/>
                                        <p:tgtEl>
                                          <p:spTgt spid="37"/>
                                        </p:tgtEl>
                                      </p:cBhvr>
                                    </p:animEffect>
                                    <p:anim calcmode="lin" valueType="num">
                                      <p:cBhvr>
                                        <p:cTn id="174" dur="3000" fill="hold"/>
                                        <p:tgtEl>
                                          <p:spTgt spid="37"/>
                                        </p:tgtEl>
                                        <p:attrNameLst>
                                          <p:attrName>style.rotation</p:attrName>
                                        </p:attrNameLst>
                                      </p:cBhvr>
                                      <p:tavLst>
                                        <p:tav tm="0">
                                          <p:val>
                                            <p:fltVal val="720"/>
                                          </p:val>
                                        </p:tav>
                                        <p:tav tm="100000">
                                          <p:val>
                                            <p:fltVal val="0"/>
                                          </p:val>
                                        </p:tav>
                                      </p:tavLst>
                                    </p:anim>
                                    <p:anim calcmode="lin" valueType="num">
                                      <p:cBhvr>
                                        <p:cTn id="175" dur="3000" fill="hold"/>
                                        <p:tgtEl>
                                          <p:spTgt spid="37"/>
                                        </p:tgtEl>
                                        <p:attrNameLst>
                                          <p:attrName>ppt_h</p:attrName>
                                        </p:attrNameLst>
                                      </p:cBhvr>
                                      <p:tavLst>
                                        <p:tav tm="0">
                                          <p:val>
                                            <p:fltVal val="0"/>
                                          </p:val>
                                        </p:tav>
                                        <p:tav tm="100000">
                                          <p:val>
                                            <p:strVal val="#ppt_h"/>
                                          </p:val>
                                        </p:tav>
                                      </p:tavLst>
                                    </p:anim>
                                    <p:anim calcmode="lin" valueType="num">
                                      <p:cBhvr>
                                        <p:cTn id="176" dur="3000" fill="hold"/>
                                        <p:tgtEl>
                                          <p:spTgt spid="37"/>
                                        </p:tgtEl>
                                        <p:attrNameLst>
                                          <p:attrName>ppt_w</p:attrName>
                                        </p:attrNameLst>
                                      </p:cBhvr>
                                      <p:tavLst>
                                        <p:tav tm="0">
                                          <p:val>
                                            <p:fltVal val="0"/>
                                          </p:val>
                                        </p:tav>
                                        <p:tav tm="100000">
                                          <p:val>
                                            <p:strVal val="#ppt_w"/>
                                          </p:val>
                                        </p:tav>
                                      </p:tavLst>
                                    </p:anim>
                                  </p:childTnLst>
                                </p:cTn>
                              </p:par>
                              <p:par>
                                <p:cTn id="177" presetID="35" presetClass="entr" presetSubtype="0" fill="hold" nodeType="withEffect">
                                  <p:stCondLst>
                                    <p:cond delay="0"/>
                                  </p:stCondLst>
                                  <p:childTnLst>
                                    <p:set>
                                      <p:cBhvr>
                                        <p:cTn id="178" dur="1" fill="hold">
                                          <p:stCondLst>
                                            <p:cond delay="0"/>
                                          </p:stCondLst>
                                        </p:cTn>
                                        <p:tgtEl>
                                          <p:spTgt spid="38"/>
                                        </p:tgtEl>
                                        <p:attrNameLst>
                                          <p:attrName>style.visibility</p:attrName>
                                        </p:attrNameLst>
                                      </p:cBhvr>
                                      <p:to>
                                        <p:strVal val="visible"/>
                                      </p:to>
                                    </p:set>
                                    <p:animEffect transition="in" filter="fade">
                                      <p:cBhvr>
                                        <p:cTn id="179" dur="3000"/>
                                        <p:tgtEl>
                                          <p:spTgt spid="38"/>
                                        </p:tgtEl>
                                      </p:cBhvr>
                                    </p:animEffect>
                                    <p:anim calcmode="lin" valueType="num">
                                      <p:cBhvr>
                                        <p:cTn id="180" dur="3000" fill="hold"/>
                                        <p:tgtEl>
                                          <p:spTgt spid="38"/>
                                        </p:tgtEl>
                                        <p:attrNameLst>
                                          <p:attrName>style.rotation</p:attrName>
                                        </p:attrNameLst>
                                      </p:cBhvr>
                                      <p:tavLst>
                                        <p:tav tm="0">
                                          <p:val>
                                            <p:fltVal val="720"/>
                                          </p:val>
                                        </p:tav>
                                        <p:tav tm="100000">
                                          <p:val>
                                            <p:fltVal val="0"/>
                                          </p:val>
                                        </p:tav>
                                      </p:tavLst>
                                    </p:anim>
                                    <p:anim calcmode="lin" valueType="num">
                                      <p:cBhvr>
                                        <p:cTn id="181" dur="3000" fill="hold"/>
                                        <p:tgtEl>
                                          <p:spTgt spid="38"/>
                                        </p:tgtEl>
                                        <p:attrNameLst>
                                          <p:attrName>ppt_h</p:attrName>
                                        </p:attrNameLst>
                                      </p:cBhvr>
                                      <p:tavLst>
                                        <p:tav tm="0">
                                          <p:val>
                                            <p:fltVal val="0"/>
                                          </p:val>
                                        </p:tav>
                                        <p:tav tm="100000">
                                          <p:val>
                                            <p:strVal val="#ppt_h"/>
                                          </p:val>
                                        </p:tav>
                                      </p:tavLst>
                                    </p:anim>
                                    <p:anim calcmode="lin" valueType="num">
                                      <p:cBhvr>
                                        <p:cTn id="182" dur="3000" fill="hold"/>
                                        <p:tgtEl>
                                          <p:spTgt spid="38"/>
                                        </p:tgtEl>
                                        <p:attrNameLst>
                                          <p:attrName>ppt_w</p:attrName>
                                        </p:attrNameLst>
                                      </p:cBhvr>
                                      <p:tavLst>
                                        <p:tav tm="0">
                                          <p:val>
                                            <p:fltVal val="0"/>
                                          </p:val>
                                        </p:tav>
                                        <p:tav tm="100000">
                                          <p:val>
                                            <p:strVal val="#ppt_w"/>
                                          </p:val>
                                        </p:tav>
                                      </p:tavLst>
                                    </p:anim>
                                  </p:childTnLst>
                                </p:cTn>
                              </p:par>
                              <p:par>
                                <p:cTn id="183" presetID="35" presetClass="entr" presetSubtype="0" fill="hold" nodeType="withEffect">
                                  <p:stCondLst>
                                    <p:cond delay="0"/>
                                  </p:stCondLst>
                                  <p:childTnLst>
                                    <p:set>
                                      <p:cBhvr>
                                        <p:cTn id="184" dur="1" fill="hold">
                                          <p:stCondLst>
                                            <p:cond delay="0"/>
                                          </p:stCondLst>
                                        </p:cTn>
                                        <p:tgtEl>
                                          <p:spTgt spid="39"/>
                                        </p:tgtEl>
                                        <p:attrNameLst>
                                          <p:attrName>style.visibility</p:attrName>
                                        </p:attrNameLst>
                                      </p:cBhvr>
                                      <p:to>
                                        <p:strVal val="visible"/>
                                      </p:to>
                                    </p:set>
                                    <p:animEffect transition="in" filter="fade">
                                      <p:cBhvr>
                                        <p:cTn id="185" dur="3000"/>
                                        <p:tgtEl>
                                          <p:spTgt spid="39"/>
                                        </p:tgtEl>
                                      </p:cBhvr>
                                    </p:animEffect>
                                    <p:anim calcmode="lin" valueType="num">
                                      <p:cBhvr>
                                        <p:cTn id="186" dur="3000" fill="hold"/>
                                        <p:tgtEl>
                                          <p:spTgt spid="39"/>
                                        </p:tgtEl>
                                        <p:attrNameLst>
                                          <p:attrName>style.rotation</p:attrName>
                                        </p:attrNameLst>
                                      </p:cBhvr>
                                      <p:tavLst>
                                        <p:tav tm="0">
                                          <p:val>
                                            <p:fltVal val="720"/>
                                          </p:val>
                                        </p:tav>
                                        <p:tav tm="100000">
                                          <p:val>
                                            <p:fltVal val="0"/>
                                          </p:val>
                                        </p:tav>
                                      </p:tavLst>
                                    </p:anim>
                                    <p:anim calcmode="lin" valueType="num">
                                      <p:cBhvr>
                                        <p:cTn id="187" dur="3000" fill="hold"/>
                                        <p:tgtEl>
                                          <p:spTgt spid="39"/>
                                        </p:tgtEl>
                                        <p:attrNameLst>
                                          <p:attrName>ppt_h</p:attrName>
                                        </p:attrNameLst>
                                      </p:cBhvr>
                                      <p:tavLst>
                                        <p:tav tm="0">
                                          <p:val>
                                            <p:fltVal val="0"/>
                                          </p:val>
                                        </p:tav>
                                        <p:tav tm="100000">
                                          <p:val>
                                            <p:strVal val="#ppt_h"/>
                                          </p:val>
                                        </p:tav>
                                      </p:tavLst>
                                    </p:anim>
                                    <p:anim calcmode="lin" valueType="num">
                                      <p:cBhvr>
                                        <p:cTn id="188" dur="3000" fill="hold"/>
                                        <p:tgtEl>
                                          <p:spTgt spid="39"/>
                                        </p:tgtEl>
                                        <p:attrNameLst>
                                          <p:attrName>ppt_w</p:attrName>
                                        </p:attrNameLst>
                                      </p:cBhvr>
                                      <p:tavLst>
                                        <p:tav tm="0">
                                          <p:val>
                                            <p:fltVal val="0"/>
                                          </p:val>
                                        </p:tav>
                                        <p:tav tm="100000">
                                          <p:val>
                                            <p:strVal val="#ppt_w"/>
                                          </p:val>
                                        </p:tav>
                                      </p:tavLst>
                                    </p:anim>
                                  </p:childTnLst>
                                </p:cTn>
                              </p:par>
                              <p:par>
                                <p:cTn id="189" presetID="35" presetClass="entr" presetSubtype="0" fill="hold" nodeType="withEffect">
                                  <p:stCondLst>
                                    <p:cond delay="0"/>
                                  </p:stCondLst>
                                  <p:childTnLst>
                                    <p:set>
                                      <p:cBhvr>
                                        <p:cTn id="190" dur="1" fill="hold">
                                          <p:stCondLst>
                                            <p:cond delay="0"/>
                                          </p:stCondLst>
                                        </p:cTn>
                                        <p:tgtEl>
                                          <p:spTgt spid="40"/>
                                        </p:tgtEl>
                                        <p:attrNameLst>
                                          <p:attrName>style.visibility</p:attrName>
                                        </p:attrNameLst>
                                      </p:cBhvr>
                                      <p:to>
                                        <p:strVal val="visible"/>
                                      </p:to>
                                    </p:set>
                                    <p:animEffect transition="in" filter="fade">
                                      <p:cBhvr>
                                        <p:cTn id="191" dur="3000"/>
                                        <p:tgtEl>
                                          <p:spTgt spid="40"/>
                                        </p:tgtEl>
                                      </p:cBhvr>
                                    </p:animEffect>
                                    <p:anim calcmode="lin" valueType="num">
                                      <p:cBhvr>
                                        <p:cTn id="192" dur="3000" fill="hold"/>
                                        <p:tgtEl>
                                          <p:spTgt spid="40"/>
                                        </p:tgtEl>
                                        <p:attrNameLst>
                                          <p:attrName>style.rotation</p:attrName>
                                        </p:attrNameLst>
                                      </p:cBhvr>
                                      <p:tavLst>
                                        <p:tav tm="0">
                                          <p:val>
                                            <p:fltVal val="720"/>
                                          </p:val>
                                        </p:tav>
                                        <p:tav tm="100000">
                                          <p:val>
                                            <p:fltVal val="0"/>
                                          </p:val>
                                        </p:tav>
                                      </p:tavLst>
                                    </p:anim>
                                    <p:anim calcmode="lin" valueType="num">
                                      <p:cBhvr>
                                        <p:cTn id="193" dur="3000" fill="hold"/>
                                        <p:tgtEl>
                                          <p:spTgt spid="40"/>
                                        </p:tgtEl>
                                        <p:attrNameLst>
                                          <p:attrName>ppt_h</p:attrName>
                                        </p:attrNameLst>
                                      </p:cBhvr>
                                      <p:tavLst>
                                        <p:tav tm="0">
                                          <p:val>
                                            <p:fltVal val="0"/>
                                          </p:val>
                                        </p:tav>
                                        <p:tav tm="100000">
                                          <p:val>
                                            <p:strVal val="#ppt_h"/>
                                          </p:val>
                                        </p:tav>
                                      </p:tavLst>
                                    </p:anim>
                                    <p:anim calcmode="lin" valueType="num">
                                      <p:cBhvr>
                                        <p:cTn id="194" dur="3000" fill="hold"/>
                                        <p:tgtEl>
                                          <p:spTgt spid="40"/>
                                        </p:tgtEl>
                                        <p:attrNameLst>
                                          <p:attrName>ppt_w</p:attrName>
                                        </p:attrNameLst>
                                      </p:cBhvr>
                                      <p:tavLst>
                                        <p:tav tm="0">
                                          <p:val>
                                            <p:fltVal val="0"/>
                                          </p:val>
                                        </p:tav>
                                        <p:tav tm="100000">
                                          <p:val>
                                            <p:strVal val="#ppt_w"/>
                                          </p:val>
                                        </p:tav>
                                      </p:tavLst>
                                    </p:anim>
                                  </p:childTnLst>
                                </p:cTn>
                              </p:par>
                              <p:par>
                                <p:cTn id="195" presetID="35" presetClass="entr" presetSubtype="0" fill="hold" nodeType="withEffect">
                                  <p:stCondLst>
                                    <p:cond delay="0"/>
                                  </p:stCondLst>
                                  <p:childTnLst>
                                    <p:set>
                                      <p:cBhvr>
                                        <p:cTn id="196" dur="1" fill="hold">
                                          <p:stCondLst>
                                            <p:cond delay="0"/>
                                          </p:stCondLst>
                                        </p:cTn>
                                        <p:tgtEl>
                                          <p:spTgt spid="41"/>
                                        </p:tgtEl>
                                        <p:attrNameLst>
                                          <p:attrName>style.visibility</p:attrName>
                                        </p:attrNameLst>
                                      </p:cBhvr>
                                      <p:to>
                                        <p:strVal val="visible"/>
                                      </p:to>
                                    </p:set>
                                    <p:animEffect transition="in" filter="fade">
                                      <p:cBhvr>
                                        <p:cTn id="197" dur="3000"/>
                                        <p:tgtEl>
                                          <p:spTgt spid="41"/>
                                        </p:tgtEl>
                                      </p:cBhvr>
                                    </p:animEffect>
                                    <p:anim calcmode="lin" valueType="num">
                                      <p:cBhvr>
                                        <p:cTn id="198" dur="3000" fill="hold"/>
                                        <p:tgtEl>
                                          <p:spTgt spid="41"/>
                                        </p:tgtEl>
                                        <p:attrNameLst>
                                          <p:attrName>style.rotation</p:attrName>
                                        </p:attrNameLst>
                                      </p:cBhvr>
                                      <p:tavLst>
                                        <p:tav tm="0">
                                          <p:val>
                                            <p:fltVal val="720"/>
                                          </p:val>
                                        </p:tav>
                                        <p:tav tm="100000">
                                          <p:val>
                                            <p:fltVal val="0"/>
                                          </p:val>
                                        </p:tav>
                                      </p:tavLst>
                                    </p:anim>
                                    <p:anim calcmode="lin" valueType="num">
                                      <p:cBhvr>
                                        <p:cTn id="199" dur="3000" fill="hold"/>
                                        <p:tgtEl>
                                          <p:spTgt spid="41"/>
                                        </p:tgtEl>
                                        <p:attrNameLst>
                                          <p:attrName>ppt_h</p:attrName>
                                        </p:attrNameLst>
                                      </p:cBhvr>
                                      <p:tavLst>
                                        <p:tav tm="0">
                                          <p:val>
                                            <p:fltVal val="0"/>
                                          </p:val>
                                        </p:tav>
                                        <p:tav tm="100000">
                                          <p:val>
                                            <p:strVal val="#ppt_h"/>
                                          </p:val>
                                        </p:tav>
                                      </p:tavLst>
                                    </p:anim>
                                    <p:anim calcmode="lin" valueType="num">
                                      <p:cBhvr>
                                        <p:cTn id="200" dur="3000" fill="hold"/>
                                        <p:tgtEl>
                                          <p:spTgt spid="41"/>
                                        </p:tgtEl>
                                        <p:attrNameLst>
                                          <p:attrName>ppt_w</p:attrName>
                                        </p:attrNameLst>
                                      </p:cBhvr>
                                      <p:tavLst>
                                        <p:tav tm="0">
                                          <p:val>
                                            <p:fltVal val="0"/>
                                          </p:val>
                                        </p:tav>
                                        <p:tav tm="100000">
                                          <p:val>
                                            <p:strVal val="#ppt_w"/>
                                          </p:val>
                                        </p:tav>
                                      </p:tavLst>
                                    </p:anim>
                                  </p:childTnLst>
                                </p:cTn>
                              </p:par>
                              <p:par>
                                <p:cTn id="201" presetID="35" presetClass="entr" presetSubtype="0" fill="hold" nodeType="withEffect">
                                  <p:stCondLst>
                                    <p:cond delay="0"/>
                                  </p:stCondLst>
                                  <p:childTnLst>
                                    <p:set>
                                      <p:cBhvr>
                                        <p:cTn id="202" dur="1" fill="hold">
                                          <p:stCondLst>
                                            <p:cond delay="0"/>
                                          </p:stCondLst>
                                        </p:cTn>
                                        <p:tgtEl>
                                          <p:spTgt spid="42"/>
                                        </p:tgtEl>
                                        <p:attrNameLst>
                                          <p:attrName>style.visibility</p:attrName>
                                        </p:attrNameLst>
                                      </p:cBhvr>
                                      <p:to>
                                        <p:strVal val="visible"/>
                                      </p:to>
                                    </p:set>
                                    <p:animEffect transition="in" filter="fade">
                                      <p:cBhvr>
                                        <p:cTn id="203" dur="3000"/>
                                        <p:tgtEl>
                                          <p:spTgt spid="42"/>
                                        </p:tgtEl>
                                      </p:cBhvr>
                                    </p:animEffect>
                                    <p:anim calcmode="lin" valueType="num">
                                      <p:cBhvr>
                                        <p:cTn id="204" dur="3000" fill="hold"/>
                                        <p:tgtEl>
                                          <p:spTgt spid="42"/>
                                        </p:tgtEl>
                                        <p:attrNameLst>
                                          <p:attrName>style.rotation</p:attrName>
                                        </p:attrNameLst>
                                      </p:cBhvr>
                                      <p:tavLst>
                                        <p:tav tm="0">
                                          <p:val>
                                            <p:fltVal val="720"/>
                                          </p:val>
                                        </p:tav>
                                        <p:tav tm="100000">
                                          <p:val>
                                            <p:fltVal val="0"/>
                                          </p:val>
                                        </p:tav>
                                      </p:tavLst>
                                    </p:anim>
                                    <p:anim calcmode="lin" valueType="num">
                                      <p:cBhvr>
                                        <p:cTn id="205" dur="3000" fill="hold"/>
                                        <p:tgtEl>
                                          <p:spTgt spid="42"/>
                                        </p:tgtEl>
                                        <p:attrNameLst>
                                          <p:attrName>ppt_h</p:attrName>
                                        </p:attrNameLst>
                                      </p:cBhvr>
                                      <p:tavLst>
                                        <p:tav tm="0">
                                          <p:val>
                                            <p:fltVal val="0"/>
                                          </p:val>
                                        </p:tav>
                                        <p:tav tm="100000">
                                          <p:val>
                                            <p:strVal val="#ppt_h"/>
                                          </p:val>
                                        </p:tav>
                                      </p:tavLst>
                                    </p:anim>
                                    <p:anim calcmode="lin" valueType="num">
                                      <p:cBhvr>
                                        <p:cTn id="206" dur="3000" fill="hold"/>
                                        <p:tgtEl>
                                          <p:spTgt spid="42"/>
                                        </p:tgtEl>
                                        <p:attrNameLst>
                                          <p:attrName>ppt_w</p:attrName>
                                        </p:attrNameLst>
                                      </p:cBhvr>
                                      <p:tavLst>
                                        <p:tav tm="0">
                                          <p:val>
                                            <p:fltVal val="0"/>
                                          </p:val>
                                        </p:tav>
                                        <p:tav tm="100000">
                                          <p:val>
                                            <p:strVal val="#ppt_w"/>
                                          </p:val>
                                        </p:tav>
                                      </p:tavLst>
                                    </p:anim>
                                  </p:childTnLst>
                                </p:cTn>
                              </p:par>
                              <p:par>
                                <p:cTn id="207" presetID="35" presetClass="entr" presetSubtype="0" fill="hold" nodeType="withEffect">
                                  <p:stCondLst>
                                    <p:cond delay="0"/>
                                  </p:stCondLst>
                                  <p:childTnLst>
                                    <p:set>
                                      <p:cBhvr>
                                        <p:cTn id="208" dur="1" fill="hold">
                                          <p:stCondLst>
                                            <p:cond delay="0"/>
                                          </p:stCondLst>
                                        </p:cTn>
                                        <p:tgtEl>
                                          <p:spTgt spid="43"/>
                                        </p:tgtEl>
                                        <p:attrNameLst>
                                          <p:attrName>style.visibility</p:attrName>
                                        </p:attrNameLst>
                                      </p:cBhvr>
                                      <p:to>
                                        <p:strVal val="visible"/>
                                      </p:to>
                                    </p:set>
                                    <p:animEffect transition="in" filter="fade">
                                      <p:cBhvr>
                                        <p:cTn id="209" dur="3000"/>
                                        <p:tgtEl>
                                          <p:spTgt spid="43"/>
                                        </p:tgtEl>
                                      </p:cBhvr>
                                    </p:animEffect>
                                    <p:anim calcmode="lin" valueType="num">
                                      <p:cBhvr>
                                        <p:cTn id="210" dur="3000" fill="hold"/>
                                        <p:tgtEl>
                                          <p:spTgt spid="43"/>
                                        </p:tgtEl>
                                        <p:attrNameLst>
                                          <p:attrName>style.rotation</p:attrName>
                                        </p:attrNameLst>
                                      </p:cBhvr>
                                      <p:tavLst>
                                        <p:tav tm="0">
                                          <p:val>
                                            <p:fltVal val="720"/>
                                          </p:val>
                                        </p:tav>
                                        <p:tav tm="100000">
                                          <p:val>
                                            <p:fltVal val="0"/>
                                          </p:val>
                                        </p:tav>
                                      </p:tavLst>
                                    </p:anim>
                                    <p:anim calcmode="lin" valueType="num">
                                      <p:cBhvr>
                                        <p:cTn id="211" dur="3000" fill="hold"/>
                                        <p:tgtEl>
                                          <p:spTgt spid="43"/>
                                        </p:tgtEl>
                                        <p:attrNameLst>
                                          <p:attrName>ppt_h</p:attrName>
                                        </p:attrNameLst>
                                      </p:cBhvr>
                                      <p:tavLst>
                                        <p:tav tm="0">
                                          <p:val>
                                            <p:fltVal val="0"/>
                                          </p:val>
                                        </p:tav>
                                        <p:tav tm="100000">
                                          <p:val>
                                            <p:strVal val="#ppt_h"/>
                                          </p:val>
                                        </p:tav>
                                      </p:tavLst>
                                    </p:anim>
                                    <p:anim calcmode="lin" valueType="num">
                                      <p:cBhvr>
                                        <p:cTn id="212" dur="3000" fill="hold"/>
                                        <p:tgtEl>
                                          <p:spTgt spid="43"/>
                                        </p:tgtEl>
                                        <p:attrNameLst>
                                          <p:attrName>ppt_w</p:attrName>
                                        </p:attrNameLst>
                                      </p:cBhvr>
                                      <p:tavLst>
                                        <p:tav tm="0">
                                          <p:val>
                                            <p:fltVal val="0"/>
                                          </p:val>
                                        </p:tav>
                                        <p:tav tm="100000">
                                          <p:val>
                                            <p:strVal val="#ppt_w"/>
                                          </p:val>
                                        </p:tav>
                                      </p:tavLst>
                                    </p:anim>
                                  </p:childTnLst>
                                </p:cTn>
                              </p:par>
                              <p:par>
                                <p:cTn id="213" presetID="35" presetClass="entr" presetSubtype="0" fill="hold" nodeType="withEffect">
                                  <p:stCondLst>
                                    <p:cond delay="0"/>
                                  </p:stCondLst>
                                  <p:childTnLst>
                                    <p:set>
                                      <p:cBhvr>
                                        <p:cTn id="214" dur="1" fill="hold">
                                          <p:stCondLst>
                                            <p:cond delay="0"/>
                                          </p:stCondLst>
                                        </p:cTn>
                                        <p:tgtEl>
                                          <p:spTgt spid="44"/>
                                        </p:tgtEl>
                                        <p:attrNameLst>
                                          <p:attrName>style.visibility</p:attrName>
                                        </p:attrNameLst>
                                      </p:cBhvr>
                                      <p:to>
                                        <p:strVal val="visible"/>
                                      </p:to>
                                    </p:set>
                                    <p:animEffect transition="in" filter="fade">
                                      <p:cBhvr>
                                        <p:cTn id="215" dur="3000"/>
                                        <p:tgtEl>
                                          <p:spTgt spid="44"/>
                                        </p:tgtEl>
                                      </p:cBhvr>
                                    </p:animEffect>
                                    <p:anim calcmode="lin" valueType="num">
                                      <p:cBhvr>
                                        <p:cTn id="216" dur="3000" fill="hold"/>
                                        <p:tgtEl>
                                          <p:spTgt spid="44"/>
                                        </p:tgtEl>
                                        <p:attrNameLst>
                                          <p:attrName>style.rotation</p:attrName>
                                        </p:attrNameLst>
                                      </p:cBhvr>
                                      <p:tavLst>
                                        <p:tav tm="0">
                                          <p:val>
                                            <p:fltVal val="720"/>
                                          </p:val>
                                        </p:tav>
                                        <p:tav tm="100000">
                                          <p:val>
                                            <p:fltVal val="0"/>
                                          </p:val>
                                        </p:tav>
                                      </p:tavLst>
                                    </p:anim>
                                    <p:anim calcmode="lin" valueType="num">
                                      <p:cBhvr>
                                        <p:cTn id="217" dur="3000" fill="hold"/>
                                        <p:tgtEl>
                                          <p:spTgt spid="44"/>
                                        </p:tgtEl>
                                        <p:attrNameLst>
                                          <p:attrName>ppt_h</p:attrName>
                                        </p:attrNameLst>
                                      </p:cBhvr>
                                      <p:tavLst>
                                        <p:tav tm="0">
                                          <p:val>
                                            <p:fltVal val="0"/>
                                          </p:val>
                                        </p:tav>
                                        <p:tav tm="100000">
                                          <p:val>
                                            <p:strVal val="#ppt_h"/>
                                          </p:val>
                                        </p:tav>
                                      </p:tavLst>
                                    </p:anim>
                                    <p:anim calcmode="lin" valueType="num">
                                      <p:cBhvr>
                                        <p:cTn id="218" dur="3000" fill="hold"/>
                                        <p:tgtEl>
                                          <p:spTgt spid="44"/>
                                        </p:tgtEl>
                                        <p:attrNameLst>
                                          <p:attrName>ppt_w</p:attrName>
                                        </p:attrNameLst>
                                      </p:cBhvr>
                                      <p:tavLst>
                                        <p:tav tm="0">
                                          <p:val>
                                            <p:fltVal val="0"/>
                                          </p:val>
                                        </p:tav>
                                        <p:tav tm="100000">
                                          <p:val>
                                            <p:strVal val="#ppt_w"/>
                                          </p:val>
                                        </p:tav>
                                      </p:tavLst>
                                    </p:anim>
                                  </p:childTnLst>
                                </p:cTn>
                              </p:par>
                              <p:par>
                                <p:cTn id="219" presetID="35" presetClass="entr" presetSubtype="0" fill="hold" nodeType="withEffect">
                                  <p:stCondLst>
                                    <p:cond delay="0"/>
                                  </p:stCondLst>
                                  <p:childTnLst>
                                    <p:set>
                                      <p:cBhvr>
                                        <p:cTn id="220" dur="1" fill="hold">
                                          <p:stCondLst>
                                            <p:cond delay="0"/>
                                          </p:stCondLst>
                                        </p:cTn>
                                        <p:tgtEl>
                                          <p:spTgt spid="45"/>
                                        </p:tgtEl>
                                        <p:attrNameLst>
                                          <p:attrName>style.visibility</p:attrName>
                                        </p:attrNameLst>
                                      </p:cBhvr>
                                      <p:to>
                                        <p:strVal val="visible"/>
                                      </p:to>
                                    </p:set>
                                    <p:animEffect transition="in" filter="fade">
                                      <p:cBhvr>
                                        <p:cTn id="221" dur="3000"/>
                                        <p:tgtEl>
                                          <p:spTgt spid="45"/>
                                        </p:tgtEl>
                                      </p:cBhvr>
                                    </p:animEffect>
                                    <p:anim calcmode="lin" valueType="num">
                                      <p:cBhvr>
                                        <p:cTn id="222" dur="3000" fill="hold"/>
                                        <p:tgtEl>
                                          <p:spTgt spid="45"/>
                                        </p:tgtEl>
                                        <p:attrNameLst>
                                          <p:attrName>style.rotation</p:attrName>
                                        </p:attrNameLst>
                                      </p:cBhvr>
                                      <p:tavLst>
                                        <p:tav tm="0">
                                          <p:val>
                                            <p:fltVal val="720"/>
                                          </p:val>
                                        </p:tav>
                                        <p:tav tm="100000">
                                          <p:val>
                                            <p:fltVal val="0"/>
                                          </p:val>
                                        </p:tav>
                                      </p:tavLst>
                                    </p:anim>
                                    <p:anim calcmode="lin" valueType="num">
                                      <p:cBhvr>
                                        <p:cTn id="223" dur="3000" fill="hold"/>
                                        <p:tgtEl>
                                          <p:spTgt spid="45"/>
                                        </p:tgtEl>
                                        <p:attrNameLst>
                                          <p:attrName>ppt_h</p:attrName>
                                        </p:attrNameLst>
                                      </p:cBhvr>
                                      <p:tavLst>
                                        <p:tav tm="0">
                                          <p:val>
                                            <p:fltVal val="0"/>
                                          </p:val>
                                        </p:tav>
                                        <p:tav tm="100000">
                                          <p:val>
                                            <p:strVal val="#ppt_h"/>
                                          </p:val>
                                        </p:tav>
                                      </p:tavLst>
                                    </p:anim>
                                    <p:anim calcmode="lin" valueType="num">
                                      <p:cBhvr>
                                        <p:cTn id="224" dur="3000" fill="hold"/>
                                        <p:tgtEl>
                                          <p:spTgt spid="45"/>
                                        </p:tgtEl>
                                        <p:attrNameLst>
                                          <p:attrName>ppt_w</p:attrName>
                                        </p:attrNameLst>
                                      </p:cBhvr>
                                      <p:tavLst>
                                        <p:tav tm="0">
                                          <p:val>
                                            <p:fltVal val="0"/>
                                          </p:val>
                                        </p:tav>
                                        <p:tav tm="100000">
                                          <p:val>
                                            <p:strVal val="#ppt_w"/>
                                          </p:val>
                                        </p:tav>
                                      </p:tavLst>
                                    </p:anim>
                                  </p:childTnLst>
                                </p:cTn>
                              </p:par>
                            </p:childTnLst>
                          </p:cTn>
                        </p:par>
                        <p:par>
                          <p:cTn id="225" fill="hold">
                            <p:stCondLst>
                              <p:cond delay="3000"/>
                            </p:stCondLst>
                            <p:childTnLst>
                              <p:par>
                                <p:cTn id="226" presetID="2" presetClass="exit" presetSubtype="8" fill="hold" nodeType="afterEffect">
                                  <p:stCondLst>
                                    <p:cond delay="0"/>
                                  </p:stCondLst>
                                  <p:childTnLst>
                                    <p:anim calcmode="lin" valueType="num">
                                      <p:cBhvr additive="base">
                                        <p:cTn id="227" dur="3000"/>
                                        <p:tgtEl>
                                          <p:spTgt spid="6"/>
                                        </p:tgtEl>
                                        <p:attrNameLst>
                                          <p:attrName>ppt_x</p:attrName>
                                        </p:attrNameLst>
                                      </p:cBhvr>
                                      <p:tavLst>
                                        <p:tav tm="0">
                                          <p:val>
                                            <p:strVal val="ppt_x"/>
                                          </p:val>
                                        </p:tav>
                                        <p:tav tm="100000">
                                          <p:val>
                                            <p:strVal val="0-ppt_w/2"/>
                                          </p:val>
                                        </p:tav>
                                      </p:tavLst>
                                    </p:anim>
                                    <p:anim calcmode="lin" valueType="num">
                                      <p:cBhvr additive="base">
                                        <p:cTn id="228" dur="3000"/>
                                        <p:tgtEl>
                                          <p:spTgt spid="6"/>
                                        </p:tgtEl>
                                        <p:attrNameLst>
                                          <p:attrName>ppt_y</p:attrName>
                                        </p:attrNameLst>
                                      </p:cBhvr>
                                      <p:tavLst>
                                        <p:tav tm="0">
                                          <p:val>
                                            <p:strVal val="ppt_y"/>
                                          </p:val>
                                        </p:tav>
                                        <p:tav tm="100000">
                                          <p:val>
                                            <p:strVal val="ppt_y"/>
                                          </p:val>
                                        </p:tav>
                                      </p:tavLst>
                                    </p:anim>
                                    <p:set>
                                      <p:cBhvr>
                                        <p:cTn id="229" dur="1" fill="hold">
                                          <p:stCondLst>
                                            <p:cond delay="2999"/>
                                          </p:stCondLst>
                                        </p:cTn>
                                        <p:tgtEl>
                                          <p:spTgt spid="6"/>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7"/>
                                        </p:tgtEl>
                                        <p:attrNameLst>
                                          <p:attrName>ppt_x</p:attrName>
                                        </p:attrNameLst>
                                      </p:cBhvr>
                                      <p:tavLst>
                                        <p:tav tm="0">
                                          <p:val>
                                            <p:strVal val="ppt_x"/>
                                          </p:val>
                                        </p:tav>
                                        <p:tav tm="100000">
                                          <p:val>
                                            <p:strVal val="1+ppt_w/2"/>
                                          </p:val>
                                        </p:tav>
                                      </p:tavLst>
                                    </p:anim>
                                    <p:anim calcmode="lin" valueType="num">
                                      <p:cBhvr additive="base">
                                        <p:cTn id="232" dur="3000"/>
                                        <p:tgtEl>
                                          <p:spTgt spid="7"/>
                                        </p:tgtEl>
                                        <p:attrNameLst>
                                          <p:attrName>ppt_y</p:attrName>
                                        </p:attrNameLst>
                                      </p:cBhvr>
                                      <p:tavLst>
                                        <p:tav tm="0">
                                          <p:val>
                                            <p:strVal val="ppt_y"/>
                                          </p:val>
                                        </p:tav>
                                        <p:tav tm="100000">
                                          <p:val>
                                            <p:strVal val="ppt_y"/>
                                          </p:val>
                                        </p:tav>
                                      </p:tavLst>
                                    </p:anim>
                                    <p:set>
                                      <p:cBhvr>
                                        <p:cTn id="233" dur="1" fill="hold">
                                          <p:stCondLst>
                                            <p:cond delay="2999"/>
                                          </p:stCondLst>
                                        </p:cTn>
                                        <p:tgtEl>
                                          <p:spTgt spid="7"/>
                                        </p:tgtEl>
                                        <p:attrNameLst>
                                          <p:attrName>style.visibility</p:attrName>
                                        </p:attrNameLst>
                                      </p:cBhvr>
                                      <p:to>
                                        <p:strVal val="hidden"/>
                                      </p:to>
                                    </p:set>
                                  </p:childTnLst>
                                </p:cTn>
                              </p:par>
                              <p:par>
                                <p:cTn id="234" presetID="2" presetClass="exit" presetSubtype="8" fill="hold" nodeType="withEffect">
                                  <p:stCondLst>
                                    <p:cond delay="0"/>
                                  </p:stCondLst>
                                  <p:childTnLst>
                                    <p:anim calcmode="lin" valueType="num">
                                      <p:cBhvr additive="base">
                                        <p:cTn id="235" dur="3000"/>
                                        <p:tgtEl>
                                          <p:spTgt spid="8"/>
                                        </p:tgtEl>
                                        <p:attrNameLst>
                                          <p:attrName>ppt_x</p:attrName>
                                        </p:attrNameLst>
                                      </p:cBhvr>
                                      <p:tavLst>
                                        <p:tav tm="0">
                                          <p:val>
                                            <p:strVal val="ppt_x"/>
                                          </p:val>
                                        </p:tav>
                                        <p:tav tm="100000">
                                          <p:val>
                                            <p:strVal val="0-ppt_w/2"/>
                                          </p:val>
                                        </p:tav>
                                      </p:tavLst>
                                    </p:anim>
                                    <p:anim calcmode="lin" valueType="num">
                                      <p:cBhvr additive="base">
                                        <p:cTn id="236" dur="3000"/>
                                        <p:tgtEl>
                                          <p:spTgt spid="8"/>
                                        </p:tgtEl>
                                        <p:attrNameLst>
                                          <p:attrName>ppt_y</p:attrName>
                                        </p:attrNameLst>
                                      </p:cBhvr>
                                      <p:tavLst>
                                        <p:tav tm="0">
                                          <p:val>
                                            <p:strVal val="ppt_y"/>
                                          </p:val>
                                        </p:tav>
                                        <p:tav tm="100000">
                                          <p:val>
                                            <p:strVal val="ppt_y"/>
                                          </p:val>
                                        </p:tav>
                                      </p:tavLst>
                                    </p:anim>
                                    <p:set>
                                      <p:cBhvr>
                                        <p:cTn id="237" dur="1" fill="hold">
                                          <p:stCondLst>
                                            <p:cond delay="2999"/>
                                          </p:stCondLst>
                                        </p:cTn>
                                        <p:tgtEl>
                                          <p:spTgt spid="8"/>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9"/>
                                        </p:tgtEl>
                                        <p:attrNameLst>
                                          <p:attrName>ppt_x</p:attrName>
                                        </p:attrNameLst>
                                      </p:cBhvr>
                                      <p:tavLst>
                                        <p:tav tm="0">
                                          <p:val>
                                            <p:strVal val="ppt_x"/>
                                          </p:val>
                                        </p:tav>
                                        <p:tav tm="100000">
                                          <p:val>
                                            <p:strVal val="1+ppt_w/2"/>
                                          </p:val>
                                        </p:tav>
                                      </p:tavLst>
                                    </p:anim>
                                    <p:anim calcmode="lin" valueType="num">
                                      <p:cBhvr additive="base">
                                        <p:cTn id="240" dur="3000"/>
                                        <p:tgtEl>
                                          <p:spTgt spid="9"/>
                                        </p:tgtEl>
                                        <p:attrNameLst>
                                          <p:attrName>ppt_y</p:attrName>
                                        </p:attrNameLst>
                                      </p:cBhvr>
                                      <p:tavLst>
                                        <p:tav tm="0">
                                          <p:val>
                                            <p:strVal val="ppt_y"/>
                                          </p:val>
                                        </p:tav>
                                        <p:tav tm="100000">
                                          <p:val>
                                            <p:strVal val="ppt_y"/>
                                          </p:val>
                                        </p:tav>
                                      </p:tavLst>
                                    </p:anim>
                                    <p:set>
                                      <p:cBhvr>
                                        <p:cTn id="241" dur="1" fill="hold">
                                          <p:stCondLst>
                                            <p:cond delay="2999"/>
                                          </p:stCondLst>
                                        </p:cTn>
                                        <p:tgtEl>
                                          <p:spTgt spid="9"/>
                                        </p:tgtEl>
                                        <p:attrNameLst>
                                          <p:attrName>style.visibility</p:attrName>
                                        </p:attrNameLst>
                                      </p:cBhvr>
                                      <p:to>
                                        <p:strVal val="hidden"/>
                                      </p:to>
                                    </p:set>
                                  </p:childTnLst>
                                </p:cTn>
                              </p:par>
                              <p:par>
                                <p:cTn id="242" presetID="2" presetClass="exit" presetSubtype="8" fill="hold" nodeType="withEffect">
                                  <p:stCondLst>
                                    <p:cond delay="0"/>
                                  </p:stCondLst>
                                  <p:childTnLst>
                                    <p:anim calcmode="lin" valueType="num">
                                      <p:cBhvr additive="base">
                                        <p:cTn id="243" dur="3000"/>
                                        <p:tgtEl>
                                          <p:spTgt spid="10"/>
                                        </p:tgtEl>
                                        <p:attrNameLst>
                                          <p:attrName>ppt_x</p:attrName>
                                        </p:attrNameLst>
                                      </p:cBhvr>
                                      <p:tavLst>
                                        <p:tav tm="0">
                                          <p:val>
                                            <p:strVal val="ppt_x"/>
                                          </p:val>
                                        </p:tav>
                                        <p:tav tm="100000">
                                          <p:val>
                                            <p:strVal val="0-ppt_w/2"/>
                                          </p:val>
                                        </p:tav>
                                      </p:tavLst>
                                    </p:anim>
                                    <p:anim calcmode="lin" valueType="num">
                                      <p:cBhvr additive="base">
                                        <p:cTn id="244" dur="3000"/>
                                        <p:tgtEl>
                                          <p:spTgt spid="10"/>
                                        </p:tgtEl>
                                        <p:attrNameLst>
                                          <p:attrName>ppt_y</p:attrName>
                                        </p:attrNameLst>
                                      </p:cBhvr>
                                      <p:tavLst>
                                        <p:tav tm="0">
                                          <p:val>
                                            <p:strVal val="ppt_y"/>
                                          </p:val>
                                        </p:tav>
                                        <p:tav tm="100000">
                                          <p:val>
                                            <p:strVal val="ppt_y"/>
                                          </p:val>
                                        </p:tav>
                                      </p:tavLst>
                                    </p:anim>
                                    <p:set>
                                      <p:cBhvr>
                                        <p:cTn id="245" dur="1" fill="hold">
                                          <p:stCondLst>
                                            <p:cond delay="2999"/>
                                          </p:stCondLst>
                                        </p:cTn>
                                        <p:tgtEl>
                                          <p:spTgt spid="10"/>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11"/>
                                        </p:tgtEl>
                                        <p:attrNameLst>
                                          <p:attrName>ppt_x</p:attrName>
                                        </p:attrNameLst>
                                      </p:cBhvr>
                                      <p:tavLst>
                                        <p:tav tm="0">
                                          <p:val>
                                            <p:strVal val="ppt_x"/>
                                          </p:val>
                                        </p:tav>
                                        <p:tav tm="100000">
                                          <p:val>
                                            <p:strVal val="1+ppt_w/2"/>
                                          </p:val>
                                        </p:tav>
                                      </p:tavLst>
                                    </p:anim>
                                    <p:anim calcmode="lin" valueType="num">
                                      <p:cBhvr additive="base">
                                        <p:cTn id="248" dur="3000"/>
                                        <p:tgtEl>
                                          <p:spTgt spid="11"/>
                                        </p:tgtEl>
                                        <p:attrNameLst>
                                          <p:attrName>ppt_y</p:attrName>
                                        </p:attrNameLst>
                                      </p:cBhvr>
                                      <p:tavLst>
                                        <p:tav tm="0">
                                          <p:val>
                                            <p:strVal val="ppt_y"/>
                                          </p:val>
                                        </p:tav>
                                        <p:tav tm="100000">
                                          <p:val>
                                            <p:strVal val="ppt_y"/>
                                          </p:val>
                                        </p:tav>
                                      </p:tavLst>
                                    </p:anim>
                                    <p:set>
                                      <p:cBhvr>
                                        <p:cTn id="249" dur="1" fill="hold">
                                          <p:stCondLst>
                                            <p:cond delay="2999"/>
                                          </p:stCondLst>
                                        </p:cTn>
                                        <p:tgtEl>
                                          <p:spTgt spid="11"/>
                                        </p:tgtEl>
                                        <p:attrNameLst>
                                          <p:attrName>style.visibility</p:attrName>
                                        </p:attrNameLst>
                                      </p:cBhvr>
                                      <p:to>
                                        <p:strVal val="hidden"/>
                                      </p:to>
                                    </p:set>
                                  </p:childTnLst>
                                </p:cTn>
                              </p:par>
                              <p:par>
                                <p:cTn id="250" presetID="2" presetClass="exit" presetSubtype="8" fill="hold" nodeType="withEffect">
                                  <p:stCondLst>
                                    <p:cond delay="0"/>
                                  </p:stCondLst>
                                  <p:childTnLst>
                                    <p:anim calcmode="lin" valueType="num">
                                      <p:cBhvr additive="base">
                                        <p:cTn id="251" dur="3000"/>
                                        <p:tgtEl>
                                          <p:spTgt spid="12"/>
                                        </p:tgtEl>
                                        <p:attrNameLst>
                                          <p:attrName>ppt_x</p:attrName>
                                        </p:attrNameLst>
                                      </p:cBhvr>
                                      <p:tavLst>
                                        <p:tav tm="0">
                                          <p:val>
                                            <p:strVal val="ppt_x"/>
                                          </p:val>
                                        </p:tav>
                                        <p:tav tm="100000">
                                          <p:val>
                                            <p:strVal val="0-ppt_w/2"/>
                                          </p:val>
                                        </p:tav>
                                      </p:tavLst>
                                    </p:anim>
                                    <p:anim calcmode="lin" valueType="num">
                                      <p:cBhvr additive="base">
                                        <p:cTn id="252" dur="3000"/>
                                        <p:tgtEl>
                                          <p:spTgt spid="12"/>
                                        </p:tgtEl>
                                        <p:attrNameLst>
                                          <p:attrName>ppt_y</p:attrName>
                                        </p:attrNameLst>
                                      </p:cBhvr>
                                      <p:tavLst>
                                        <p:tav tm="0">
                                          <p:val>
                                            <p:strVal val="ppt_y"/>
                                          </p:val>
                                        </p:tav>
                                        <p:tav tm="100000">
                                          <p:val>
                                            <p:strVal val="ppt_y"/>
                                          </p:val>
                                        </p:tav>
                                      </p:tavLst>
                                    </p:anim>
                                    <p:set>
                                      <p:cBhvr>
                                        <p:cTn id="253" dur="1" fill="hold">
                                          <p:stCondLst>
                                            <p:cond delay="2999"/>
                                          </p:stCondLst>
                                        </p:cTn>
                                        <p:tgtEl>
                                          <p:spTgt spid="12"/>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13"/>
                                        </p:tgtEl>
                                        <p:attrNameLst>
                                          <p:attrName>ppt_x</p:attrName>
                                        </p:attrNameLst>
                                      </p:cBhvr>
                                      <p:tavLst>
                                        <p:tav tm="0">
                                          <p:val>
                                            <p:strVal val="ppt_x"/>
                                          </p:val>
                                        </p:tav>
                                        <p:tav tm="100000">
                                          <p:val>
                                            <p:strVal val="1+ppt_w/2"/>
                                          </p:val>
                                        </p:tav>
                                      </p:tavLst>
                                    </p:anim>
                                    <p:anim calcmode="lin" valueType="num">
                                      <p:cBhvr additive="base">
                                        <p:cTn id="256" dur="3000"/>
                                        <p:tgtEl>
                                          <p:spTgt spid="13"/>
                                        </p:tgtEl>
                                        <p:attrNameLst>
                                          <p:attrName>ppt_y</p:attrName>
                                        </p:attrNameLst>
                                      </p:cBhvr>
                                      <p:tavLst>
                                        <p:tav tm="0">
                                          <p:val>
                                            <p:strVal val="ppt_y"/>
                                          </p:val>
                                        </p:tav>
                                        <p:tav tm="100000">
                                          <p:val>
                                            <p:strVal val="ppt_y"/>
                                          </p:val>
                                        </p:tav>
                                      </p:tavLst>
                                    </p:anim>
                                    <p:set>
                                      <p:cBhvr>
                                        <p:cTn id="257" dur="1" fill="hold">
                                          <p:stCondLst>
                                            <p:cond delay="2999"/>
                                          </p:stCondLst>
                                        </p:cTn>
                                        <p:tgtEl>
                                          <p:spTgt spid="13"/>
                                        </p:tgtEl>
                                        <p:attrNameLst>
                                          <p:attrName>style.visibility</p:attrName>
                                        </p:attrNameLst>
                                      </p:cBhvr>
                                      <p:to>
                                        <p:strVal val="hidden"/>
                                      </p:to>
                                    </p:set>
                                  </p:childTnLst>
                                </p:cTn>
                              </p:par>
                              <p:par>
                                <p:cTn id="258" presetID="2" presetClass="exit" presetSubtype="8" fill="hold" nodeType="withEffect">
                                  <p:stCondLst>
                                    <p:cond delay="0"/>
                                  </p:stCondLst>
                                  <p:childTnLst>
                                    <p:anim calcmode="lin" valueType="num">
                                      <p:cBhvr additive="base">
                                        <p:cTn id="259" dur="3000"/>
                                        <p:tgtEl>
                                          <p:spTgt spid="32"/>
                                        </p:tgtEl>
                                        <p:attrNameLst>
                                          <p:attrName>ppt_x</p:attrName>
                                        </p:attrNameLst>
                                      </p:cBhvr>
                                      <p:tavLst>
                                        <p:tav tm="0">
                                          <p:val>
                                            <p:strVal val="ppt_x"/>
                                          </p:val>
                                        </p:tav>
                                        <p:tav tm="100000">
                                          <p:val>
                                            <p:strVal val="0-ppt_w/2"/>
                                          </p:val>
                                        </p:tav>
                                      </p:tavLst>
                                    </p:anim>
                                    <p:anim calcmode="lin" valueType="num">
                                      <p:cBhvr additive="base">
                                        <p:cTn id="260" dur="3000"/>
                                        <p:tgtEl>
                                          <p:spTgt spid="32"/>
                                        </p:tgtEl>
                                        <p:attrNameLst>
                                          <p:attrName>ppt_y</p:attrName>
                                        </p:attrNameLst>
                                      </p:cBhvr>
                                      <p:tavLst>
                                        <p:tav tm="0">
                                          <p:val>
                                            <p:strVal val="ppt_y"/>
                                          </p:val>
                                        </p:tav>
                                        <p:tav tm="100000">
                                          <p:val>
                                            <p:strVal val="ppt_y"/>
                                          </p:val>
                                        </p:tav>
                                      </p:tavLst>
                                    </p:anim>
                                    <p:set>
                                      <p:cBhvr>
                                        <p:cTn id="261" dur="1" fill="hold">
                                          <p:stCondLst>
                                            <p:cond delay="2999"/>
                                          </p:stCondLst>
                                        </p:cTn>
                                        <p:tgtEl>
                                          <p:spTgt spid="32"/>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33"/>
                                        </p:tgtEl>
                                        <p:attrNameLst>
                                          <p:attrName>ppt_x</p:attrName>
                                        </p:attrNameLst>
                                      </p:cBhvr>
                                      <p:tavLst>
                                        <p:tav tm="0">
                                          <p:val>
                                            <p:strVal val="ppt_x"/>
                                          </p:val>
                                        </p:tav>
                                        <p:tav tm="100000">
                                          <p:val>
                                            <p:strVal val="1+ppt_w/2"/>
                                          </p:val>
                                        </p:tav>
                                      </p:tavLst>
                                    </p:anim>
                                    <p:anim calcmode="lin" valueType="num">
                                      <p:cBhvr additive="base">
                                        <p:cTn id="264" dur="3000"/>
                                        <p:tgtEl>
                                          <p:spTgt spid="33"/>
                                        </p:tgtEl>
                                        <p:attrNameLst>
                                          <p:attrName>ppt_y</p:attrName>
                                        </p:attrNameLst>
                                      </p:cBhvr>
                                      <p:tavLst>
                                        <p:tav tm="0">
                                          <p:val>
                                            <p:strVal val="ppt_y"/>
                                          </p:val>
                                        </p:tav>
                                        <p:tav tm="100000">
                                          <p:val>
                                            <p:strVal val="ppt_y"/>
                                          </p:val>
                                        </p:tav>
                                      </p:tavLst>
                                    </p:anim>
                                    <p:set>
                                      <p:cBhvr>
                                        <p:cTn id="265" dur="1" fill="hold">
                                          <p:stCondLst>
                                            <p:cond delay="2999"/>
                                          </p:stCondLst>
                                        </p:cTn>
                                        <p:tgtEl>
                                          <p:spTgt spid="33"/>
                                        </p:tgtEl>
                                        <p:attrNameLst>
                                          <p:attrName>style.visibility</p:attrName>
                                        </p:attrNameLst>
                                      </p:cBhvr>
                                      <p:to>
                                        <p:strVal val="hidden"/>
                                      </p:to>
                                    </p:set>
                                  </p:childTnLst>
                                </p:cTn>
                              </p:par>
                              <p:par>
                                <p:cTn id="266" presetID="2" presetClass="exit" presetSubtype="8" fill="hold" nodeType="withEffect">
                                  <p:stCondLst>
                                    <p:cond delay="0"/>
                                  </p:stCondLst>
                                  <p:childTnLst>
                                    <p:anim calcmode="lin" valueType="num">
                                      <p:cBhvr additive="base">
                                        <p:cTn id="267" dur="3000"/>
                                        <p:tgtEl>
                                          <p:spTgt spid="34"/>
                                        </p:tgtEl>
                                        <p:attrNameLst>
                                          <p:attrName>ppt_x</p:attrName>
                                        </p:attrNameLst>
                                      </p:cBhvr>
                                      <p:tavLst>
                                        <p:tav tm="0">
                                          <p:val>
                                            <p:strVal val="ppt_x"/>
                                          </p:val>
                                        </p:tav>
                                        <p:tav tm="100000">
                                          <p:val>
                                            <p:strVal val="0-ppt_w/2"/>
                                          </p:val>
                                        </p:tav>
                                      </p:tavLst>
                                    </p:anim>
                                    <p:anim calcmode="lin" valueType="num">
                                      <p:cBhvr additive="base">
                                        <p:cTn id="268" dur="3000"/>
                                        <p:tgtEl>
                                          <p:spTgt spid="34"/>
                                        </p:tgtEl>
                                        <p:attrNameLst>
                                          <p:attrName>ppt_y</p:attrName>
                                        </p:attrNameLst>
                                      </p:cBhvr>
                                      <p:tavLst>
                                        <p:tav tm="0">
                                          <p:val>
                                            <p:strVal val="ppt_y"/>
                                          </p:val>
                                        </p:tav>
                                        <p:tav tm="100000">
                                          <p:val>
                                            <p:strVal val="ppt_y"/>
                                          </p:val>
                                        </p:tav>
                                      </p:tavLst>
                                    </p:anim>
                                    <p:set>
                                      <p:cBhvr>
                                        <p:cTn id="269" dur="1" fill="hold">
                                          <p:stCondLst>
                                            <p:cond delay="2999"/>
                                          </p:stCondLst>
                                        </p:cTn>
                                        <p:tgtEl>
                                          <p:spTgt spid="34"/>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35"/>
                                        </p:tgtEl>
                                        <p:attrNameLst>
                                          <p:attrName>ppt_x</p:attrName>
                                        </p:attrNameLst>
                                      </p:cBhvr>
                                      <p:tavLst>
                                        <p:tav tm="0">
                                          <p:val>
                                            <p:strVal val="ppt_x"/>
                                          </p:val>
                                        </p:tav>
                                        <p:tav tm="100000">
                                          <p:val>
                                            <p:strVal val="1+ppt_w/2"/>
                                          </p:val>
                                        </p:tav>
                                      </p:tavLst>
                                    </p:anim>
                                    <p:anim calcmode="lin" valueType="num">
                                      <p:cBhvr additive="base">
                                        <p:cTn id="272" dur="3000"/>
                                        <p:tgtEl>
                                          <p:spTgt spid="35"/>
                                        </p:tgtEl>
                                        <p:attrNameLst>
                                          <p:attrName>ppt_y</p:attrName>
                                        </p:attrNameLst>
                                      </p:cBhvr>
                                      <p:tavLst>
                                        <p:tav tm="0">
                                          <p:val>
                                            <p:strVal val="ppt_y"/>
                                          </p:val>
                                        </p:tav>
                                        <p:tav tm="100000">
                                          <p:val>
                                            <p:strVal val="ppt_y"/>
                                          </p:val>
                                        </p:tav>
                                      </p:tavLst>
                                    </p:anim>
                                    <p:set>
                                      <p:cBhvr>
                                        <p:cTn id="273" dur="1" fill="hold">
                                          <p:stCondLst>
                                            <p:cond delay="2999"/>
                                          </p:stCondLst>
                                        </p:cTn>
                                        <p:tgtEl>
                                          <p:spTgt spid="35"/>
                                        </p:tgtEl>
                                        <p:attrNameLst>
                                          <p:attrName>style.visibility</p:attrName>
                                        </p:attrNameLst>
                                      </p:cBhvr>
                                      <p:to>
                                        <p:strVal val="hidden"/>
                                      </p:to>
                                    </p:set>
                                  </p:childTnLst>
                                </p:cTn>
                              </p:par>
                              <p:par>
                                <p:cTn id="274" presetID="2" presetClass="exit" presetSubtype="8" fill="hold" nodeType="withEffect">
                                  <p:stCondLst>
                                    <p:cond delay="0"/>
                                  </p:stCondLst>
                                  <p:childTnLst>
                                    <p:anim calcmode="lin" valueType="num">
                                      <p:cBhvr additive="base">
                                        <p:cTn id="275" dur="3000"/>
                                        <p:tgtEl>
                                          <p:spTgt spid="36"/>
                                        </p:tgtEl>
                                        <p:attrNameLst>
                                          <p:attrName>ppt_x</p:attrName>
                                        </p:attrNameLst>
                                      </p:cBhvr>
                                      <p:tavLst>
                                        <p:tav tm="0">
                                          <p:val>
                                            <p:strVal val="ppt_x"/>
                                          </p:val>
                                        </p:tav>
                                        <p:tav tm="100000">
                                          <p:val>
                                            <p:strVal val="0-ppt_w/2"/>
                                          </p:val>
                                        </p:tav>
                                      </p:tavLst>
                                    </p:anim>
                                    <p:anim calcmode="lin" valueType="num">
                                      <p:cBhvr additive="base">
                                        <p:cTn id="276" dur="3000"/>
                                        <p:tgtEl>
                                          <p:spTgt spid="36"/>
                                        </p:tgtEl>
                                        <p:attrNameLst>
                                          <p:attrName>ppt_y</p:attrName>
                                        </p:attrNameLst>
                                      </p:cBhvr>
                                      <p:tavLst>
                                        <p:tav tm="0">
                                          <p:val>
                                            <p:strVal val="ppt_y"/>
                                          </p:val>
                                        </p:tav>
                                        <p:tav tm="100000">
                                          <p:val>
                                            <p:strVal val="ppt_y"/>
                                          </p:val>
                                        </p:tav>
                                      </p:tavLst>
                                    </p:anim>
                                    <p:set>
                                      <p:cBhvr>
                                        <p:cTn id="277" dur="1" fill="hold">
                                          <p:stCondLst>
                                            <p:cond delay="2999"/>
                                          </p:stCondLst>
                                        </p:cTn>
                                        <p:tgtEl>
                                          <p:spTgt spid="36"/>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37"/>
                                        </p:tgtEl>
                                        <p:attrNameLst>
                                          <p:attrName>ppt_x</p:attrName>
                                        </p:attrNameLst>
                                      </p:cBhvr>
                                      <p:tavLst>
                                        <p:tav tm="0">
                                          <p:val>
                                            <p:strVal val="ppt_x"/>
                                          </p:val>
                                        </p:tav>
                                        <p:tav tm="100000">
                                          <p:val>
                                            <p:strVal val="1+ppt_w/2"/>
                                          </p:val>
                                        </p:tav>
                                      </p:tavLst>
                                    </p:anim>
                                    <p:anim calcmode="lin" valueType="num">
                                      <p:cBhvr additive="base">
                                        <p:cTn id="280" dur="3000"/>
                                        <p:tgtEl>
                                          <p:spTgt spid="37"/>
                                        </p:tgtEl>
                                        <p:attrNameLst>
                                          <p:attrName>ppt_y</p:attrName>
                                        </p:attrNameLst>
                                      </p:cBhvr>
                                      <p:tavLst>
                                        <p:tav tm="0">
                                          <p:val>
                                            <p:strVal val="ppt_y"/>
                                          </p:val>
                                        </p:tav>
                                        <p:tav tm="100000">
                                          <p:val>
                                            <p:strVal val="ppt_y"/>
                                          </p:val>
                                        </p:tav>
                                      </p:tavLst>
                                    </p:anim>
                                    <p:set>
                                      <p:cBhvr>
                                        <p:cTn id="281" dur="1" fill="hold">
                                          <p:stCondLst>
                                            <p:cond delay="2999"/>
                                          </p:stCondLst>
                                        </p:cTn>
                                        <p:tgtEl>
                                          <p:spTgt spid="37"/>
                                        </p:tgtEl>
                                        <p:attrNameLst>
                                          <p:attrName>style.visibility</p:attrName>
                                        </p:attrNameLst>
                                      </p:cBhvr>
                                      <p:to>
                                        <p:strVal val="hidden"/>
                                      </p:to>
                                    </p:set>
                                  </p:childTnLst>
                                </p:cTn>
                              </p:par>
                              <p:par>
                                <p:cTn id="282" presetID="2" presetClass="exit" presetSubtype="8" fill="hold" nodeType="withEffect">
                                  <p:stCondLst>
                                    <p:cond delay="0"/>
                                  </p:stCondLst>
                                  <p:childTnLst>
                                    <p:anim calcmode="lin" valueType="num">
                                      <p:cBhvr additive="base">
                                        <p:cTn id="283" dur="3000"/>
                                        <p:tgtEl>
                                          <p:spTgt spid="38"/>
                                        </p:tgtEl>
                                        <p:attrNameLst>
                                          <p:attrName>ppt_x</p:attrName>
                                        </p:attrNameLst>
                                      </p:cBhvr>
                                      <p:tavLst>
                                        <p:tav tm="0">
                                          <p:val>
                                            <p:strVal val="ppt_x"/>
                                          </p:val>
                                        </p:tav>
                                        <p:tav tm="100000">
                                          <p:val>
                                            <p:strVal val="0-ppt_w/2"/>
                                          </p:val>
                                        </p:tav>
                                      </p:tavLst>
                                    </p:anim>
                                    <p:anim calcmode="lin" valueType="num">
                                      <p:cBhvr additive="base">
                                        <p:cTn id="284" dur="3000"/>
                                        <p:tgtEl>
                                          <p:spTgt spid="38"/>
                                        </p:tgtEl>
                                        <p:attrNameLst>
                                          <p:attrName>ppt_y</p:attrName>
                                        </p:attrNameLst>
                                      </p:cBhvr>
                                      <p:tavLst>
                                        <p:tav tm="0">
                                          <p:val>
                                            <p:strVal val="ppt_y"/>
                                          </p:val>
                                        </p:tav>
                                        <p:tav tm="100000">
                                          <p:val>
                                            <p:strVal val="ppt_y"/>
                                          </p:val>
                                        </p:tav>
                                      </p:tavLst>
                                    </p:anim>
                                    <p:set>
                                      <p:cBhvr>
                                        <p:cTn id="285" dur="1" fill="hold">
                                          <p:stCondLst>
                                            <p:cond delay="2999"/>
                                          </p:stCondLst>
                                        </p:cTn>
                                        <p:tgtEl>
                                          <p:spTgt spid="38"/>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39"/>
                                        </p:tgtEl>
                                        <p:attrNameLst>
                                          <p:attrName>ppt_x</p:attrName>
                                        </p:attrNameLst>
                                      </p:cBhvr>
                                      <p:tavLst>
                                        <p:tav tm="0">
                                          <p:val>
                                            <p:strVal val="ppt_x"/>
                                          </p:val>
                                        </p:tav>
                                        <p:tav tm="100000">
                                          <p:val>
                                            <p:strVal val="1+ppt_w/2"/>
                                          </p:val>
                                        </p:tav>
                                      </p:tavLst>
                                    </p:anim>
                                    <p:anim calcmode="lin" valueType="num">
                                      <p:cBhvr additive="base">
                                        <p:cTn id="288" dur="3000"/>
                                        <p:tgtEl>
                                          <p:spTgt spid="39"/>
                                        </p:tgtEl>
                                        <p:attrNameLst>
                                          <p:attrName>ppt_y</p:attrName>
                                        </p:attrNameLst>
                                      </p:cBhvr>
                                      <p:tavLst>
                                        <p:tav tm="0">
                                          <p:val>
                                            <p:strVal val="ppt_y"/>
                                          </p:val>
                                        </p:tav>
                                        <p:tav tm="100000">
                                          <p:val>
                                            <p:strVal val="ppt_y"/>
                                          </p:val>
                                        </p:tav>
                                      </p:tavLst>
                                    </p:anim>
                                    <p:set>
                                      <p:cBhvr>
                                        <p:cTn id="289" dur="1" fill="hold">
                                          <p:stCondLst>
                                            <p:cond delay="2999"/>
                                          </p:stCondLst>
                                        </p:cTn>
                                        <p:tgtEl>
                                          <p:spTgt spid="39"/>
                                        </p:tgtEl>
                                        <p:attrNameLst>
                                          <p:attrName>style.visibility</p:attrName>
                                        </p:attrNameLst>
                                      </p:cBhvr>
                                      <p:to>
                                        <p:strVal val="hidden"/>
                                      </p:to>
                                    </p:set>
                                  </p:childTnLst>
                                </p:cTn>
                              </p:par>
                              <p:par>
                                <p:cTn id="290" presetID="2" presetClass="exit" presetSubtype="8" fill="hold" nodeType="withEffect">
                                  <p:stCondLst>
                                    <p:cond delay="0"/>
                                  </p:stCondLst>
                                  <p:childTnLst>
                                    <p:anim calcmode="lin" valueType="num">
                                      <p:cBhvr additive="base">
                                        <p:cTn id="291" dur="3000"/>
                                        <p:tgtEl>
                                          <p:spTgt spid="40"/>
                                        </p:tgtEl>
                                        <p:attrNameLst>
                                          <p:attrName>ppt_x</p:attrName>
                                        </p:attrNameLst>
                                      </p:cBhvr>
                                      <p:tavLst>
                                        <p:tav tm="0">
                                          <p:val>
                                            <p:strVal val="ppt_x"/>
                                          </p:val>
                                        </p:tav>
                                        <p:tav tm="100000">
                                          <p:val>
                                            <p:strVal val="0-ppt_w/2"/>
                                          </p:val>
                                        </p:tav>
                                      </p:tavLst>
                                    </p:anim>
                                    <p:anim calcmode="lin" valueType="num">
                                      <p:cBhvr additive="base">
                                        <p:cTn id="292" dur="3000"/>
                                        <p:tgtEl>
                                          <p:spTgt spid="40"/>
                                        </p:tgtEl>
                                        <p:attrNameLst>
                                          <p:attrName>ppt_y</p:attrName>
                                        </p:attrNameLst>
                                      </p:cBhvr>
                                      <p:tavLst>
                                        <p:tav tm="0">
                                          <p:val>
                                            <p:strVal val="ppt_y"/>
                                          </p:val>
                                        </p:tav>
                                        <p:tav tm="100000">
                                          <p:val>
                                            <p:strVal val="ppt_y"/>
                                          </p:val>
                                        </p:tav>
                                      </p:tavLst>
                                    </p:anim>
                                    <p:set>
                                      <p:cBhvr>
                                        <p:cTn id="293" dur="1" fill="hold">
                                          <p:stCondLst>
                                            <p:cond delay="2999"/>
                                          </p:stCondLst>
                                        </p:cTn>
                                        <p:tgtEl>
                                          <p:spTgt spid="40"/>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41"/>
                                        </p:tgtEl>
                                        <p:attrNameLst>
                                          <p:attrName>ppt_x</p:attrName>
                                        </p:attrNameLst>
                                      </p:cBhvr>
                                      <p:tavLst>
                                        <p:tav tm="0">
                                          <p:val>
                                            <p:strVal val="ppt_x"/>
                                          </p:val>
                                        </p:tav>
                                        <p:tav tm="100000">
                                          <p:val>
                                            <p:strVal val="1+ppt_w/2"/>
                                          </p:val>
                                        </p:tav>
                                      </p:tavLst>
                                    </p:anim>
                                    <p:anim calcmode="lin" valueType="num">
                                      <p:cBhvr additive="base">
                                        <p:cTn id="296" dur="3000"/>
                                        <p:tgtEl>
                                          <p:spTgt spid="41"/>
                                        </p:tgtEl>
                                        <p:attrNameLst>
                                          <p:attrName>ppt_y</p:attrName>
                                        </p:attrNameLst>
                                      </p:cBhvr>
                                      <p:tavLst>
                                        <p:tav tm="0">
                                          <p:val>
                                            <p:strVal val="ppt_y"/>
                                          </p:val>
                                        </p:tav>
                                        <p:tav tm="100000">
                                          <p:val>
                                            <p:strVal val="ppt_y"/>
                                          </p:val>
                                        </p:tav>
                                      </p:tavLst>
                                    </p:anim>
                                    <p:set>
                                      <p:cBhvr>
                                        <p:cTn id="297" dur="1" fill="hold">
                                          <p:stCondLst>
                                            <p:cond delay="2999"/>
                                          </p:stCondLst>
                                        </p:cTn>
                                        <p:tgtEl>
                                          <p:spTgt spid="41"/>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42"/>
                                        </p:tgtEl>
                                        <p:attrNameLst>
                                          <p:attrName>ppt_x</p:attrName>
                                        </p:attrNameLst>
                                      </p:cBhvr>
                                      <p:tavLst>
                                        <p:tav tm="0">
                                          <p:val>
                                            <p:strVal val="ppt_x"/>
                                          </p:val>
                                        </p:tav>
                                        <p:tav tm="100000">
                                          <p:val>
                                            <p:strVal val="0-ppt_w/2"/>
                                          </p:val>
                                        </p:tav>
                                      </p:tavLst>
                                    </p:anim>
                                    <p:anim calcmode="lin" valueType="num">
                                      <p:cBhvr additive="base">
                                        <p:cTn id="300" dur="3000"/>
                                        <p:tgtEl>
                                          <p:spTgt spid="42"/>
                                        </p:tgtEl>
                                        <p:attrNameLst>
                                          <p:attrName>ppt_y</p:attrName>
                                        </p:attrNameLst>
                                      </p:cBhvr>
                                      <p:tavLst>
                                        <p:tav tm="0">
                                          <p:val>
                                            <p:strVal val="ppt_y"/>
                                          </p:val>
                                        </p:tav>
                                        <p:tav tm="100000">
                                          <p:val>
                                            <p:strVal val="ppt_y"/>
                                          </p:val>
                                        </p:tav>
                                      </p:tavLst>
                                    </p:anim>
                                    <p:set>
                                      <p:cBhvr>
                                        <p:cTn id="301" dur="1" fill="hold">
                                          <p:stCondLst>
                                            <p:cond delay="2999"/>
                                          </p:stCondLst>
                                        </p:cTn>
                                        <p:tgtEl>
                                          <p:spTgt spid="42"/>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43"/>
                                        </p:tgtEl>
                                        <p:attrNameLst>
                                          <p:attrName>ppt_x</p:attrName>
                                        </p:attrNameLst>
                                      </p:cBhvr>
                                      <p:tavLst>
                                        <p:tav tm="0">
                                          <p:val>
                                            <p:strVal val="ppt_x"/>
                                          </p:val>
                                        </p:tav>
                                        <p:tav tm="100000">
                                          <p:val>
                                            <p:strVal val="1+ppt_w/2"/>
                                          </p:val>
                                        </p:tav>
                                      </p:tavLst>
                                    </p:anim>
                                    <p:anim calcmode="lin" valueType="num">
                                      <p:cBhvr additive="base">
                                        <p:cTn id="304" dur="3000"/>
                                        <p:tgtEl>
                                          <p:spTgt spid="43"/>
                                        </p:tgtEl>
                                        <p:attrNameLst>
                                          <p:attrName>ppt_y</p:attrName>
                                        </p:attrNameLst>
                                      </p:cBhvr>
                                      <p:tavLst>
                                        <p:tav tm="0">
                                          <p:val>
                                            <p:strVal val="ppt_y"/>
                                          </p:val>
                                        </p:tav>
                                        <p:tav tm="100000">
                                          <p:val>
                                            <p:strVal val="ppt_y"/>
                                          </p:val>
                                        </p:tav>
                                      </p:tavLst>
                                    </p:anim>
                                    <p:set>
                                      <p:cBhvr>
                                        <p:cTn id="305" dur="1" fill="hold">
                                          <p:stCondLst>
                                            <p:cond delay="2999"/>
                                          </p:stCondLst>
                                        </p:cTn>
                                        <p:tgtEl>
                                          <p:spTgt spid="43"/>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44"/>
                                        </p:tgtEl>
                                        <p:attrNameLst>
                                          <p:attrName>ppt_x</p:attrName>
                                        </p:attrNameLst>
                                      </p:cBhvr>
                                      <p:tavLst>
                                        <p:tav tm="0">
                                          <p:val>
                                            <p:strVal val="ppt_x"/>
                                          </p:val>
                                        </p:tav>
                                        <p:tav tm="100000">
                                          <p:val>
                                            <p:strVal val="0-ppt_w/2"/>
                                          </p:val>
                                        </p:tav>
                                      </p:tavLst>
                                    </p:anim>
                                    <p:anim calcmode="lin" valueType="num">
                                      <p:cBhvr additive="base">
                                        <p:cTn id="308" dur="3000"/>
                                        <p:tgtEl>
                                          <p:spTgt spid="44"/>
                                        </p:tgtEl>
                                        <p:attrNameLst>
                                          <p:attrName>ppt_y</p:attrName>
                                        </p:attrNameLst>
                                      </p:cBhvr>
                                      <p:tavLst>
                                        <p:tav tm="0">
                                          <p:val>
                                            <p:strVal val="ppt_y"/>
                                          </p:val>
                                        </p:tav>
                                        <p:tav tm="100000">
                                          <p:val>
                                            <p:strVal val="ppt_y"/>
                                          </p:val>
                                        </p:tav>
                                      </p:tavLst>
                                    </p:anim>
                                    <p:set>
                                      <p:cBhvr>
                                        <p:cTn id="309" dur="1" fill="hold">
                                          <p:stCondLst>
                                            <p:cond delay="2999"/>
                                          </p:stCondLst>
                                        </p:cTn>
                                        <p:tgtEl>
                                          <p:spTgt spid="44"/>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45"/>
                                        </p:tgtEl>
                                        <p:attrNameLst>
                                          <p:attrName>ppt_x</p:attrName>
                                        </p:attrNameLst>
                                      </p:cBhvr>
                                      <p:tavLst>
                                        <p:tav tm="0">
                                          <p:val>
                                            <p:strVal val="ppt_x"/>
                                          </p:val>
                                        </p:tav>
                                        <p:tav tm="100000">
                                          <p:val>
                                            <p:strVal val="1+ppt_w/2"/>
                                          </p:val>
                                        </p:tav>
                                      </p:tavLst>
                                    </p:anim>
                                    <p:anim calcmode="lin" valueType="num">
                                      <p:cBhvr additive="base">
                                        <p:cTn id="312" dur="3000"/>
                                        <p:tgtEl>
                                          <p:spTgt spid="45"/>
                                        </p:tgtEl>
                                        <p:attrNameLst>
                                          <p:attrName>ppt_y</p:attrName>
                                        </p:attrNameLst>
                                      </p:cBhvr>
                                      <p:tavLst>
                                        <p:tav tm="0">
                                          <p:val>
                                            <p:strVal val="ppt_y"/>
                                          </p:val>
                                        </p:tav>
                                        <p:tav tm="100000">
                                          <p:val>
                                            <p:strVal val="ppt_y"/>
                                          </p:val>
                                        </p:tav>
                                      </p:tavLst>
                                    </p:anim>
                                    <p:set>
                                      <p:cBhvr>
                                        <p:cTn id="313" dur="1" fill="hold">
                                          <p:stCondLst>
                                            <p:cond delay="2999"/>
                                          </p:stCondLst>
                                        </p:cTn>
                                        <p:tgtEl>
                                          <p:spTgt spid="45"/>
                                        </p:tgtEl>
                                        <p:attrNameLst>
                                          <p:attrName>style.visibility</p:attrName>
                                        </p:attrNameLst>
                                      </p:cBhvr>
                                      <p:to>
                                        <p:strVal val="hidden"/>
                                      </p:to>
                                    </p:set>
                                  </p:childTnLst>
                                </p:cTn>
                              </p:par>
                              <p:par>
                                <p:cTn id="314" presetID="23" presetClass="entr" presetSubtype="272" fill="hold" nodeType="withEffect">
                                  <p:stCondLst>
                                    <p:cond delay="0"/>
                                  </p:stCondLst>
                                  <p:childTnLst>
                                    <p:set>
                                      <p:cBhvr>
                                        <p:cTn id="315" dur="1" fill="hold">
                                          <p:stCondLst>
                                            <p:cond delay="0"/>
                                          </p:stCondLst>
                                        </p:cTn>
                                        <p:tgtEl>
                                          <p:spTgt spid="4"/>
                                        </p:tgtEl>
                                        <p:attrNameLst>
                                          <p:attrName>style.visibility</p:attrName>
                                        </p:attrNameLst>
                                      </p:cBhvr>
                                      <p:to>
                                        <p:strVal val="visible"/>
                                      </p:to>
                                    </p:set>
                                    <p:anim calcmode="lin" valueType="num">
                                      <p:cBhvr>
                                        <p:cTn id="316" dur="3000" fill="hold"/>
                                        <p:tgtEl>
                                          <p:spTgt spid="4"/>
                                        </p:tgtEl>
                                        <p:attrNameLst>
                                          <p:attrName>ppt_w</p:attrName>
                                        </p:attrNameLst>
                                      </p:cBhvr>
                                      <p:tavLst>
                                        <p:tav tm="0">
                                          <p:val>
                                            <p:strVal val="2/3*#ppt_w"/>
                                          </p:val>
                                        </p:tav>
                                        <p:tav tm="100000">
                                          <p:val>
                                            <p:strVal val="#ppt_w"/>
                                          </p:val>
                                        </p:tav>
                                      </p:tavLst>
                                    </p:anim>
                                    <p:anim calcmode="lin" valueType="num">
                                      <p:cBhvr>
                                        <p:cTn id="317" dur="3000" fill="hold"/>
                                        <p:tgtEl>
                                          <p:spTgt spid="4"/>
                                        </p:tgtEl>
                                        <p:attrNameLst>
                                          <p:attrName>ppt_h</p:attrName>
                                        </p:attrNameLst>
                                      </p:cBhvr>
                                      <p:tavLst>
                                        <p:tav tm="0">
                                          <p:val>
                                            <p:strVal val="2/3*#ppt_h"/>
                                          </p:val>
                                        </p:tav>
                                        <p:tav tm="100000">
                                          <p:val>
                                            <p:strVal val="#ppt_h"/>
                                          </p:val>
                                        </p:tav>
                                      </p:tavLst>
                                    </p:anim>
                                  </p:childTnLst>
                                </p:cTn>
                              </p:par>
                              <p:par>
                                <p:cTn id="318" presetID="16" presetClass="entr" presetSubtype="37" fill="hold" nodeType="withEffect">
                                  <p:stCondLst>
                                    <p:cond delay="0"/>
                                  </p:stCondLst>
                                  <p:childTnLst>
                                    <p:set>
                                      <p:cBhvr>
                                        <p:cTn id="319" dur="1" fill="hold">
                                          <p:stCondLst>
                                            <p:cond delay="0"/>
                                          </p:stCondLst>
                                        </p:cTn>
                                        <p:tgtEl>
                                          <p:spTgt spid="4"/>
                                        </p:tgtEl>
                                        <p:attrNameLst>
                                          <p:attrName>style.visibility</p:attrName>
                                        </p:attrNameLst>
                                      </p:cBhvr>
                                      <p:to>
                                        <p:strVal val="visible"/>
                                      </p:to>
                                    </p:set>
                                    <p:animEffect transition="in" filter="barn(outVertical)">
                                      <p:cBhvr>
                                        <p:cTn id="320" dur="3000"/>
                                        <p:tgtEl>
                                          <p:spTgt spid="4"/>
                                        </p:tgtEl>
                                      </p:cBhvr>
                                    </p:animEffect>
                                  </p:childTnLst>
                                </p:cTn>
                              </p:par>
                            </p:childTnLst>
                          </p:cTn>
                        </p:par>
                        <p:par>
                          <p:cTn id="321" fill="hold">
                            <p:stCondLst>
                              <p:cond delay="6000"/>
                            </p:stCondLst>
                            <p:childTnLst>
                              <p:par>
                                <p:cTn id="322" presetID="40" presetClass="entr" presetSubtype="0" fill="hold" grpId="0" nodeType="afterEffect">
                                  <p:stCondLst>
                                    <p:cond delay="0"/>
                                  </p:stCondLst>
                                  <p:iterate type="lt">
                                    <p:tmPct val="10000"/>
                                  </p:iterate>
                                  <p:childTnLst>
                                    <p:set>
                                      <p:cBhvr>
                                        <p:cTn id="323" dur="1" fill="hold">
                                          <p:stCondLst>
                                            <p:cond delay="0"/>
                                          </p:stCondLst>
                                        </p:cTn>
                                        <p:tgtEl>
                                          <p:spTgt spid="25"/>
                                        </p:tgtEl>
                                        <p:attrNameLst>
                                          <p:attrName>style.visibility</p:attrName>
                                        </p:attrNameLst>
                                      </p:cBhvr>
                                      <p:to>
                                        <p:strVal val="visible"/>
                                      </p:to>
                                    </p:set>
                                    <p:animEffect transition="in" filter="fade">
                                      <p:cBhvr>
                                        <p:cTn id="324" dur="1000"/>
                                        <p:tgtEl>
                                          <p:spTgt spid="25"/>
                                        </p:tgtEl>
                                      </p:cBhvr>
                                    </p:animEffect>
                                    <p:anim calcmode="lin" valueType="num">
                                      <p:cBhvr>
                                        <p:cTn id="325" dur="1000" fill="hold"/>
                                        <p:tgtEl>
                                          <p:spTgt spid="25"/>
                                        </p:tgtEl>
                                        <p:attrNameLst>
                                          <p:attrName>ppt_x</p:attrName>
                                        </p:attrNameLst>
                                      </p:cBhvr>
                                      <p:tavLst>
                                        <p:tav tm="0">
                                          <p:val>
                                            <p:strVal val="#ppt_x-.1"/>
                                          </p:val>
                                        </p:tav>
                                        <p:tav tm="100000">
                                          <p:val>
                                            <p:strVal val="#ppt_x"/>
                                          </p:val>
                                        </p:tav>
                                      </p:tavLst>
                                    </p:anim>
                                    <p:anim calcmode="lin" valueType="num">
                                      <p:cBhvr>
                                        <p:cTn id="326"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8930"/>
            <a:ext cx="9144000" cy="5134570"/>
          </a:xfrm>
          <a:prstGeom prst="rect">
            <a:avLst/>
          </a:prstGeom>
          <a:noFill/>
          <a:ln w="9525">
            <a:noFill/>
            <a:miter lim="800000"/>
            <a:headEnd/>
            <a:tailEnd/>
          </a:ln>
        </p:spPr>
      </p:pic>
      <p:pic>
        <p:nvPicPr>
          <p:cNvPr id="5" name="4 Imagen" descr="0(27).jpg"/>
          <p:cNvPicPr>
            <a:picLocks noChangeAspect="1"/>
          </p:cNvPicPr>
          <p:nvPr/>
        </p:nvPicPr>
        <p:blipFill>
          <a:blip r:embed="rId2" cstate="print"/>
          <a:stretch>
            <a:fillRect/>
          </a:stretch>
        </p:blipFill>
        <p:spPr bwMode="auto">
          <a:xfrm>
            <a:off x="0" y="0"/>
            <a:ext cx="9144000" cy="5134570"/>
          </a:xfrm>
          <a:prstGeom prst="rect">
            <a:avLst/>
          </a:prstGeom>
          <a:noFill/>
          <a:ln w="9525">
            <a:noFill/>
            <a:miter lim="800000"/>
            <a:headEnd/>
            <a:tailEnd/>
          </a:ln>
        </p:spPr>
      </p:pic>
      <p:pic>
        <p:nvPicPr>
          <p:cNvPr id="6" name="5 Imagen" descr="0(27).jpg"/>
          <p:cNvPicPr>
            <a:picLocks noChangeAspect="1"/>
          </p:cNvPicPr>
          <p:nvPr/>
        </p:nvPicPr>
        <p:blipFill>
          <a:blip r:embed="rId2" cstate="print"/>
          <a:stretch>
            <a:fillRect/>
          </a:stretch>
        </p:blipFill>
        <p:spPr bwMode="auto">
          <a:xfrm>
            <a:off x="0" y="4465"/>
            <a:ext cx="9144000" cy="5134570"/>
          </a:xfrm>
          <a:prstGeom prst="rect">
            <a:avLst/>
          </a:prstGeom>
          <a:noFill/>
          <a:ln w="9525">
            <a:noFill/>
            <a:miter lim="800000"/>
            <a:headEnd/>
            <a:tailEnd/>
          </a:ln>
        </p:spPr>
      </p:pic>
      <p:sp>
        <p:nvSpPr>
          <p:cNvPr id="7" name="6 CuadroTexto"/>
          <p:cNvSpPr txBox="1"/>
          <p:nvPr/>
        </p:nvSpPr>
        <p:spPr>
          <a:xfrm>
            <a:off x="1115616" y="4587974"/>
            <a:ext cx="6768752" cy="369332"/>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Y una Escuadrilla de Honores del Ejército del Aire (EDHEA).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3000">
        <p14:flip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teles---ID000565004.jpg"/>
          <p:cNvPicPr>
            <a:picLocks noChangeAspect="1"/>
          </p:cNvPicPr>
          <p:nvPr/>
        </p:nvPicPr>
        <p:blipFill>
          <a:blip r:embed="rId2" cstate="print"/>
          <a:stretch>
            <a:fillRect/>
          </a:stretch>
        </p:blipFill>
        <p:spPr>
          <a:xfrm>
            <a:off x="1" y="8931"/>
            <a:ext cx="9143999" cy="5134569"/>
          </a:xfrm>
          <a:prstGeom prst="rect">
            <a:avLst/>
          </a:prstGeom>
          <a:gradFill>
            <a:gsLst>
              <a:gs pos="54000">
                <a:srgbClr val="03D4A8">
                  <a:alpha val="12000"/>
                </a:srgbClr>
              </a:gs>
              <a:gs pos="25000">
                <a:srgbClr val="21D6E0"/>
              </a:gs>
              <a:gs pos="75000">
                <a:srgbClr val="0087E6"/>
              </a:gs>
              <a:gs pos="100000">
                <a:srgbClr val="005CBF"/>
              </a:gs>
            </a:gsLst>
            <a:lin ang="5400000" scaled="0"/>
          </a:gradFill>
        </p:spPr>
      </p:pic>
      <p:sp>
        <p:nvSpPr>
          <p:cNvPr id="5" name="4 Luna"/>
          <p:cNvSpPr/>
          <p:nvPr/>
        </p:nvSpPr>
        <p:spPr>
          <a:xfrm rot="5400000" flipH="1">
            <a:off x="2342157" y="-395503"/>
            <a:ext cx="1387855" cy="2500330"/>
          </a:xfrm>
          <a:prstGeom prst="moon">
            <a:avLst>
              <a:gd name="adj" fmla="val 31795"/>
            </a:avLst>
          </a:prstGeom>
          <a:gradFill flip="none" rotWithShape="1">
            <a:gsLst>
              <a:gs pos="54000">
                <a:schemeClr val="accent4">
                  <a:lumMod val="75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5400000" flipH="1">
            <a:off x="2342157" y="515313"/>
            <a:ext cx="1387853" cy="2500330"/>
          </a:xfrm>
          <a:prstGeom prst="moon">
            <a:avLst>
              <a:gd name="adj" fmla="val 35696"/>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5400000" flipH="1">
            <a:off x="2342158" y="1479745"/>
            <a:ext cx="1387853" cy="2500330"/>
          </a:xfrm>
          <a:prstGeom prst="moon">
            <a:avLst>
              <a:gd name="adj" fmla="val 36996"/>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5400000" flipH="1">
            <a:off x="2342157" y="2390561"/>
            <a:ext cx="1387853" cy="2500330"/>
          </a:xfrm>
          <a:prstGeom prst="moon">
            <a:avLst>
              <a:gd name="adj" fmla="val 38297"/>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5400000" flipH="1">
            <a:off x="2413595" y="3199408"/>
            <a:ext cx="1387853" cy="2500330"/>
          </a:xfrm>
          <a:prstGeom prst="moon">
            <a:avLst>
              <a:gd name="adj" fmla="val 36996"/>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5400000" flipH="1">
            <a:off x="5771181" y="-395503"/>
            <a:ext cx="1387855" cy="2500330"/>
          </a:xfrm>
          <a:prstGeom prst="moon">
            <a:avLst>
              <a:gd name="adj" fmla="val 31795"/>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5400000" flipH="1">
            <a:off x="5771181" y="515314"/>
            <a:ext cx="1387853" cy="2500330"/>
          </a:xfrm>
          <a:prstGeom prst="moon">
            <a:avLst>
              <a:gd name="adj" fmla="val 36996"/>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5400000" flipH="1">
            <a:off x="5771182" y="1479746"/>
            <a:ext cx="1387853" cy="2500330"/>
          </a:xfrm>
          <a:prstGeom prst="moon">
            <a:avLst>
              <a:gd name="adj" fmla="val 38297"/>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5400000" flipH="1">
            <a:off x="5771181" y="2390562"/>
            <a:ext cx="1387853" cy="2500330"/>
          </a:xfrm>
          <a:prstGeom prst="moon">
            <a:avLst>
              <a:gd name="adj" fmla="val 38296"/>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rot="5400000" flipH="1">
            <a:off x="5771181" y="3199409"/>
            <a:ext cx="1387853" cy="2500330"/>
          </a:xfrm>
          <a:prstGeom prst="moon">
            <a:avLst>
              <a:gd name="adj" fmla="val 33095"/>
            </a:avLst>
          </a:prstGeom>
          <a:gradFill flip="none" rotWithShape="1">
            <a:gsLst>
              <a:gs pos="54000">
                <a:schemeClr val="accent4">
                  <a:lumMod val="50000"/>
                </a:schemeClr>
              </a:gs>
              <a:gs pos="25000">
                <a:schemeClr val="accent4">
                  <a:lumMod val="50000"/>
                </a:schemeClr>
              </a:gs>
              <a:gs pos="75000">
                <a:schemeClr val="accent4">
                  <a:lumMod val="60000"/>
                  <a:lumOff val="40000"/>
                </a:schemeClr>
              </a:gs>
              <a:gs pos="100000">
                <a:schemeClr val="accent4">
                  <a:lumMod val="20000"/>
                  <a:lumOff val="8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971600" y="4587974"/>
            <a:ext cx="6866047" cy="369332"/>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Vemos pasar ahora ante nosotros a una compañía de la UME.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6000">
        <p14:gallery dir="l"/>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3000"/>
                                        <p:tgtEl>
                                          <p:spTgt spid="7"/>
                                        </p:tgtEl>
                                      </p:cBhvr>
                                    </p:animEffect>
                                  </p:childTnLst>
                                </p:cTn>
                              </p:par>
                              <p:par>
                                <p:cTn id="14" presetID="16" presetClass="entr" presetSubtype="2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3000"/>
                                        <p:tgtEl>
                                          <p:spTgt spid="8"/>
                                        </p:tgtEl>
                                      </p:cBhvr>
                                    </p:animEffect>
                                  </p:childTnLst>
                                </p:cTn>
                              </p:par>
                              <p:par>
                                <p:cTn id="17" presetID="16" presetClass="entr" presetSubtype="2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3000"/>
                                        <p:tgtEl>
                                          <p:spTgt spid="9"/>
                                        </p:tgtEl>
                                      </p:cBhvr>
                                    </p:animEffect>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8"/>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6" presetClass="entr" presetSubtype="21"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3000"/>
                                        <p:tgtEl>
                                          <p:spTgt spid="10"/>
                                        </p:tgtEl>
                                      </p:cBhvr>
                                    </p:animEffect>
                                  </p:childTnLst>
                                </p:cTn>
                              </p:par>
                              <p:par>
                                <p:cTn id="33" presetID="16" presetClass="entr" presetSubtype="21"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3000"/>
                                        <p:tgtEl>
                                          <p:spTgt spid="11"/>
                                        </p:tgtEl>
                                      </p:cBhvr>
                                    </p:animEffect>
                                  </p:childTnLst>
                                </p:cTn>
                              </p:par>
                              <p:par>
                                <p:cTn id="36" presetID="16" presetClass="entr" presetSubtype="2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3000"/>
                                        <p:tgtEl>
                                          <p:spTgt spid="12"/>
                                        </p:tgtEl>
                                      </p:cBhvr>
                                    </p:animEffect>
                                  </p:childTnLst>
                                </p:cTn>
                              </p:par>
                              <p:par>
                                <p:cTn id="39" presetID="16" presetClass="entr" presetSubtype="21"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inVertical)">
                                      <p:cBhvr>
                                        <p:cTn id="41" dur="3000"/>
                                        <p:tgtEl>
                                          <p:spTgt spid="13"/>
                                        </p:tgtEl>
                                      </p:cBhvr>
                                    </p:animEffect>
                                  </p:childTnLst>
                                </p:cTn>
                              </p:par>
                              <p:par>
                                <p:cTn id="42" presetID="16" presetClass="entr" presetSubtype="21"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3000"/>
                                        <p:tgtEl>
                                          <p:spTgt spid="14"/>
                                        </p:tgtEl>
                                      </p:cBhvr>
                                    </p:animEffect>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15" presetClass="exit" presetSubtype="0" fill="hold" nodeType="afterEffect">
                                  <p:stCondLst>
                                    <p:cond delay="0"/>
                                  </p:stCondLst>
                                  <p:childTnLst>
                                    <p:anim calcmode="lin" valueType="num">
                                      <p:cBhvr>
                                        <p:cTn id="57" dur="3000"/>
                                        <p:tgtEl>
                                          <p:spTgt spid="5"/>
                                        </p:tgtEl>
                                        <p:attrNameLst>
                                          <p:attrName>ppt_w</p:attrName>
                                        </p:attrNameLst>
                                      </p:cBhvr>
                                      <p:tavLst>
                                        <p:tav tm="0">
                                          <p:val>
                                            <p:strVal val="ppt_w"/>
                                          </p:val>
                                        </p:tav>
                                        <p:tav tm="100000">
                                          <p:val>
                                            <p:fltVal val="0"/>
                                          </p:val>
                                        </p:tav>
                                      </p:tavLst>
                                    </p:anim>
                                    <p:anim calcmode="lin" valueType="num">
                                      <p:cBhvr>
                                        <p:cTn id="58" dur="3000"/>
                                        <p:tgtEl>
                                          <p:spTgt spid="5"/>
                                        </p:tgtEl>
                                        <p:attrNameLst>
                                          <p:attrName>ppt_h</p:attrName>
                                        </p:attrNameLst>
                                      </p:cBhvr>
                                      <p:tavLst>
                                        <p:tav tm="0">
                                          <p:val>
                                            <p:strVal val="ppt_h"/>
                                          </p:val>
                                        </p:tav>
                                        <p:tav tm="100000">
                                          <p:val>
                                            <p:fltVal val="0"/>
                                          </p:val>
                                        </p:tav>
                                      </p:tavLst>
                                    </p:anim>
                                    <p:anim calcmode="lin" valueType="num">
                                      <p:cBhvr>
                                        <p:cTn id="59"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0"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1" dur="1" fill="hold">
                                          <p:stCondLst>
                                            <p:cond delay="2999"/>
                                          </p:stCondLst>
                                        </p:cTn>
                                        <p:tgtEl>
                                          <p:spTgt spid="5"/>
                                        </p:tgtEl>
                                        <p:attrNameLst>
                                          <p:attrName>style.visibility</p:attrName>
                                        </p:attrNameLst>
                                      </p:cBhvr>
                                      <p:to>
                                        <p:strVal val="hidden"/>
                                      </p:to>
                                    </p:set>
                                  </p:childTnLst>
                                </p:cTn>
                              </p:par>
                              <p:par>
                                <p:cTn id="62" presetID="15" presetClass="exit" presetSubtype="0" fill="hold" nodeType="withEffect">
                                  <p:stCondLst>
                                    <p:cond delay="0"/>
                                  </p:stCondLst>
                                  <p:childTnLst>
                                    <p:anim calcmode="lin" valueType="num">
                                      <p:cBhvr>
                                        <p:cTn id="63" dur="3000"/>
                                        <p:tgtEl>
                                          <p:spTgt spid="6"/>
                                        </p:tgtEl>
                                        <p:attrNameLst>
                                          <p:attrName>ppt_w</p:attrName>
                                        </p:attrNameLst>
                                      </p:cBhvr>
                                      <p:tavLst>
                                        <p:tav tm="0">
                                          <p:val>
                                            <p:strVal val="ppt_w"/>
                                          </p:val>
                                        </p:tav>
                                        <p:tav tm="100000">
                                          <p:val>
                                            <p:fltVal val="0"/>
                                          </p:val>
                                        </p:tav>
                                      </p:tavLst>
                                    </p:anim>
                                    <p:anim calcmode="lin" valueType="num">
                                      <p:cBhvr>
                                        <p:cTn id="64" dur="3000"/>
                                        <p:tgtEl>
                                          <p:spTgt spid="6"/>
                                        </p:tgtEl>
                                        <p:attrNameLst>
                                          <p:attrName>ppt_h</p:attrName>
                                        </p:attrNameLst>
                                      </p:cBhvr>
                                      <p:tavLst>
                                        <p:tav tm="0">
                                          <p:val>
                                            <p:strVal val="ppt_h"/>
                                          </p:val>
                                        </p:tav>
                                        <p:tav tm="100000">
                                          <p:val>
                                            <p:fltVal val="0"/>
                                          </p:val>
                                        </p:tav>
                                      </p:tavLst>
                                    </p:anim>
                                    <p:anim calcmode="lin" valueType="num">
                                      <p:cBhvr>
                                        <p:cTn id="65"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6"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7" dur="1" fill="hold">
                                          <p:stCondLst>
                                            <p:cond delay="2999"/>
                                          </p:stCondLst>
                                        </p:cTn>
                                        <p:tgtEl>
                                          <p:spTgt spid="6"/>
                                        </p:tgtEl>
                                        <p:attrNameLst>
                                          <p:attrName>style.visibility</p:attrName>
                                        </p:attrNameLst>
                                      </p:cBhvr>
                                      <p:to>
                                        <p:strVal val="hidden"/>
                                      </p:to>
                                    </p:set>
                                  </p:childTnLst>
                                </p:cTn>
                              </p:par>
                              <p:par>
                                <p:cTn id="68" presetID="15" presetClass="exit" presetSubtype="0" fill="hold" nodeType="withEffect">
                                  <p:stCondLst>
                                    <p:cond delay="0"/>
                                  </p:stCondLst>
                                  <p:childTnLst>
                                    <p:anim calcmode="lin" valueType="num">
                                      <p:cBhvr>
                                        <p:cTn id="69" dur="3000"/>
                                        <p:tgtEl>
                                          <p:spTgt spid="7"/>
                                        </p:tgtEl>
                                        <p:attrNameLst>
                                          <p:attrName>ppt_w</p:attrName>
                                        </p:attrNameLst>
                                      </p:cBhvr>
                                      <p:tavLst>
                                        <p:tav tm="0">
                                          <p:val>
                                            <p:strVal val="ppt_w"/>
                                          </p:val>
                                        </p:tav>
                                        <p:tav tm="100000">
                                          <p:val>
                                            <p:fltVal val="0"/>
                                          </p:val>
                                        </p:tav>
                                      </p:tavLst>
                                    </p:anim>
                                    <p:anim calcmode="lin" valueType="num">
                                      <p:cBhvr>
                                        <p:cTn id="70" dur="3000"/>
                                        <p:tgtEl>
                                          <p:spTgt spid="7"/>
                                        </p:tgtEl>
                                        <p:attrNameLst>
                                          <p:attrName>ppt_h</p:attrName>
                                        </p:attrNameLst>
                                      </p:cBhvr>
                                      <p:tavLst>
                                        <p:tav tm="0">
                                          <p:val>
                                            <p:strVal val="ppt_h"/>
                                          </p:val>
                                        </p:tav>
                                        <p:tav tm="100000">
                                          <p:val>
                                            <p:fltVal val="0"/>
                                          </p:val>
                                        </p:tav>
                                      </p:tavLst>
                                    </p:anim>
                                    <p:anim calcmode="lin" valueType="num">
                                      <p:cBhvr>
                                        <p:cTn id="71"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2"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3" dur="1" fill="hold">
                                          <p:stCondLst>
                                            <p:cond delay="2999"/>
                                          </p:stCondLst>
                                        </p:cTn>
                                        <p:tgtEl>
                                          <p:spTgt spid="7"/>
                                        </p:tgtEl>
                                        <p:attrNameLst>
                                          <p:attrName>style.visibility</p:attrName>
                                        </p:attrNameLst>
                                      </p:cBhvr>
                                      <p:to>
                                        <p:strVal val="hidden"/>
                                      </p:to>
                                    </p:set>
                                  </p:childTnLst>
                                </p:cTn>
                              </p:par>
                              <p:par>
                                <p:cTn id="74" presetID="15" presetClass="exit" presetSubtype="0" fill="hold" nodeType="withEffect">
                                  <p:stCondLst>
                                    <p:cond delay="0"/>
                                  </p:stCondLst>
                                  <p:childTnLst>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fltVal val="0"/>
                                          </p:val>
                                        </p:tav>
                                      </p:tavLst>
                                    </p:anim>
                                    <p:anim calcmode="lin" valueType="num">
                                      <p:cBhvr>
                                        <p:cTn id="77"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2999"/>
                                          </p:stCondLst>
                                        </p:cTn>
                                        <p:tgtEl>
                                          <p:spTgt spid="8"/>
                                        </p:tgtEl>
                                        <p:attrNameLst>
                                          <p:attrName>style.visibility</p:attrName>
                                        </p:attrNameLst>
                                      </p:cBhvr>
                                      <p:to>
                                        <p:strVal val="hidden"/>
                                      </p:to>
                                    </p:set>
                                  </p:childTnLst>
                                </p:cTn>
                              </p:par>
                              <p:par>
                                <p:cTn id="80" presetID="15" presetClass="exit" presetSubtype="0" fill="hold" nodeType="withEffect">
                                  <p:stCondLst>
                                    <p:cond delay="0"/>
                                  </p:stCondLst>
                                  <p:childTnLst>
                                    <p:anim calcmode="lin" valueType="num">
                                      <p:cBhvr>
                                        <p:cTn id="81" dur="3000"/>
                                        <p:tgtEl>
                                          <p:spTgt spid="9"/>
                                        </p:tgtEl>
                                        <p:attrNameLst>
                                          <p:attrName>ppt_w</p:attrName>
                                        </p:attrNameLst>
                                      </p:cBhvr>
                                      <p:tavLst>
                                        <p:tav tm="0">
                                          <p:val>
                                            <p:strVal val="ppt_w"/>
                                          </p:val>
                                        </p:tav>
                                        <p:tav tm="100000">
                                          <p:val>
                                            <p:fltVal val="0"/>
                                          </p:val>
                                        </p:tav>
                                      </p:tavLst>
                                    </p:anim>
                                    <p:anim calcmode="lin" valueType="num">
                                      <p:cBhvr>
                                        <p:cTn id="82" dur="3000"/>
                                        <p:tgtEl>
                                          <p:spTgt spid="9"/>
                                        </p:tgtEl>
                                        <p:attrNameLst>
                                          <p:attrName>ppt_h</p:attrName>
                                        </p:attrNameLst>
                                      </p:cBhvr>
                                      <p:tavLst>
                                        <p:tav tm="0">
                                          <p:val>
                                            <p:strVal val="ppt_h"/>
                                          </p:val>
                                        </p:tav>
                                        <p:tav tm="100000">
                                          <p:val>
                                            <p:fltVal val="0"/>
                                          </p:val>
                                        </p:tav>
                                      </p:tavLst>
                                    </p:anim>
                                    <p:anim calcmode="lin" valueType="num">
                                      <p:cBhvr>
                                        <p:cTn id="83"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2999"/>
                                          </p:stCondLst>
                                        </p:cTn>
                                        <p:tgtEl>
                                          <p:spTgt spid="9"/>
                                        </p:tgtEl>
                                        <p:attrNameLst>
                                          <p:attrName>style.visibility</p:attrName>
                                        </p:attrNameLst>
                                      </p:cBhvr>
                                      <p:to>
                                        <p:strVal val="hidden"/>
                                      </p:to>
                                    </p:set>
                                  </p:childTnLst>
                                </p:cTn>
                              </p:par>
                              <p:par>
                                <p:cTn id="86" presetID="15" presetClass="exit" presetSubtype="0"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anim calcmode="lin" valueType="num">
                                      <p:cBhvr>
                                        <p:cTn id="89"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0"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1" dur="1" fill="hold">
                                          <p:stCondLst>
                                            <p:cond delay="2999"/>
                                          </p:stCondLst>
                                        </p:cTn>
                                        <p:tgtEl>
                                          <p:spTgt spid="10"/>
                                        </p:tgtEl>
                                        <p:attrNameLst>
                                          <p:attrName>style.visibility</p:attrName>
                                        </p:attrNameLst>
                                      </p:cBhvr>
                                      <p:to>
                                        <p:strVal val="hidden"/>
                                      </p:to>
                                    </p:set>
                                  </p:childTnLst>
                                </p:cTn>
                              </p:par>
                              <p:par>
                                <p:cTn id="92" presetID="15" presetClass="exit" presetSubtype="0" fill="hold" nodeType="withEffect">
                                  <p:stCondLst>
                                    <p:cond delay="0"/>
                                  </p:stCondLst>
                                  <p:childTnLst>
                                    <p:anim calcmode="lin" valueType="num">
                                      <p:cBhvr>
                                        <p:cTn id="93" dur="3000"/>
                                        <p:tgtEl>
                                          <p:spTgt spid="11"/>
                                        </p:tgtEl>
                                        <p:attrNameLst>
                                          <p:attrName>ppt_w</p:attrName>
                                        </p:attrNameLst>
                                      </p:cBhvr>
                                      <p:tavLst>
                                        <p:tav tm="0">
                                          <p:val>
                                            <p:strVal val="ppt_w"/>
                                          </p:val>
                                        </p:tav>
                                        <p:tav tm="100000">
                                          <p:val>
                                            <p:fltVal val="0"/>
                                          </p:val>
                                        </p:tav>
                                      </p:tavLst>
                                    </p:anim>
                                    <p:anim calcmode="lin" valueType="num">
                                      <p:cBhvr>
                                        <p:cTn id="94" dur="3000"/>
                                        <p:tgtEl>
                                          <p:spTgt spid="11"/>
                                        </p:tgtEl>
                                        <p:attrNameLst>
                                          <p:attrName>ppt_h</p:attrName>
                                        </p:attrNameLst>
                                      </p:cBhvr>
                                      <p:tavLst>
                                        <p:tav tm="0">
                                          <p:val>
                                            <p:strVal val="ppt_h"/>
                                          </p:val>
                                        </p:tav>
                                        <p:tav tm="100000">
                                          <p:val>
                                            <p:fltVal val="0"/>
                                          </p:val>
                                        </p:tav>
                                      </p:tavLst>
                                    </p:anim>
                                    <p:anim calcmode="lin" valueType="num">
                                      <p:cBhvr>
                                        <p:cTn id="95"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6"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7" dur="1" fill="hold">
                                          <p:stCondLst>
                                            <p:cond delay="2999"/>
                                          </p:stCondLst>
                                        </p:cTn>
                                        <p:tgtEl>
                                          <p:spTgt spid="11"/>
                                        </p:tgtEl>
                                        <p:attrNameLst>
                                          <p:attrName>style.visibility</p:attrName>
                                        </p:attrNameLst>
                                      </p:cBhvr>
                                      <p:to>
                                        <p:strVal val="hidden"/>
                                      </p:to>
                                    </p:set>
                                  </p:childTnLst>
                                </p:cTn>
                              </p:par>
                              <p:par>
                                <p:cTn id="98" presetID="15" presetClass="exit" presetSubtype="0" fill="hold" nodeType="withEffect">
                                  <p:stCondLst>
                                    <p:cond delay="0"/>
                                  </p:stCondLst>
                                  <p:childTnLst>
                                    <p:anim calcmode="lin" valueType="num">
                                      <p:cBhvr>
                                        <p:cTn id="99" dur="3000"/>
                                        <p:tgtEl>
                                          <p:spTgt spid="12"/>
                                        </p:tgtEl>
                                        <p:attrNameLst>
                                          <p:attrName>ppt_w</p:attrName>
                                        </p:attrNameLst>
                                      </p:cBhvr>
                                      <p:tavLst>
                                        <p:tav tm="0">
                                          <p:val>
                                            <p:strVal val="ppt_w"/>
                                          </p:val>
                                        </p:tav>
                                        <p:tav tm="100000">
                                          <p:val>
                                            <p:fltVal val="0"/>
                                          </p:val>
                                        </p:tav>
                                      </p:tavLst>
                                    </p:anim>
                                    <p:anim calcmode="lin" valueType="num">
                                      <p:cBhvr>
                                        <p:cTn id="100" dur="3000"/>
                                        <p:tgtEl>
                                          <p:spTgt spid="12"/>
                                        </p:tgtEl>
                                        <p:attrNameLst>
                                          <p:attrName>ppt_h</p:attrName>
                                        </p:attrNameLst>
                                      </p:cBhvr>
                                      <p:tavLst>
                                        <p:tav tm="0">
                                          <p:val>
                                            <p:strVal val="ppt_h"/>
                                          </p:val>
                                        </p:tav>
                                        <p:tav tm="100000">
                                          <p:val>
                                            <p:fltVal val="0"/>
                                          </p:val>
                                        </p:tav>
                                      </p:tavLst>
                                    </p:anim>
                                    <p:anim calcmode="lin" valueType="num">
                                      <p:cBhvr>
                                        <p:cTn id="101"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2"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3" dur="1" fill="hold">
                                          <p:stCondLst>
                                            <p:cond delay="2999"/>
                                          </p:stCondLst>
                                        </p:cTn>
                                        <p:tgtEl>
                                          <p:spTgt spid="12"/>
                                        </p:tgtEl>
                                        <p:attrNameLst>
                                          <p:attrName>style.visibility</p:attrName>
                                        </p:attrNameLst>
                                      </p:cBhvr>
                                      <p:to>
                                        <p:strVal val="hidden"/>
                                      </p:to>
                                    </p:set>
                                  </p:childTnLst>
                                </p:cTn>
                              </p:par>
                              <p:par>
                                <p:cTn id="104" presetID="15" presetClass="exit" presetSubtype="0" fill="hold" nodeType="withEffect">
                                  <p:stCondLst>
                                    <p:cond delay="0"/>
                                  </p:stCondLst>
                                  <p:childTnLst>
                                    <p:anim calcmode="lin" valueType="num">
                                      <p:cBhvr>
                                        <p:cTn id="105" dur="3000"/>
                                        <p:tgtEl>
                                          <p:spTgt spid="13"/>
                                        </p:tgtEl>
                                        <p:attrNameLst>
                                          <p:attrName>ppt_w</p:attrName>
                                        </p:attrNameLst>
                                      </p:cBhvr>
                                      <p:tavLst>
                                        <p:tav tm="0">
                                          <p:val>
                                            <p:strVal val="ppt_w"/>
                                          </p:val>
                                        </p:tav>
                                        <p:tav tm="100000">
                                          <p:val>
                                            <p:fltVal val="0"/>
                                          </p:val>
                                        </p:tav>
                                      </p:tavLst>
                                    </p:anim>
                                    <p:anim calcmode="lin" valueType="num">
                                      <p:cBhvr>
                                        <p:cTn id="106" dur="3000"/>
                                        <p:tgtEl>
                                          <p:spTgt spid="13"/>
                                        </p:tgtEl>
                                        <p:attrNameLst>
                                          <p:attrName>ppt_h</p:attrName>
                                        </p:attrNameLst>
                                      </p:cBhvr>
                                      <p:tavLst>
                                        <p:tav tm="0">
                                          <p:val>
                                            <p:strVal val="ppt_h"/>
                                          </p:val>
                                        </p:tav>
                                        <p:tav tm="100000">
                                          <p:val>
                                            <p:fltVal val="0"/>
                                          </p:val>
                                        </p:tav>
                                      </p:tavLst>
                                    </p:anim>
                                    <p:anim calcmode="lin" valueType="num">
                                      <p:cBhvr>
                                        <p:cTn id="107" dur="3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8" dur="3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9" dur="1" fill="hold">
                                          <p:stCondLst>
                                            <p:cond delay="2999"/>
                                          </p:stCondLst>
                                        </p:cTn>
                                        <p:tgtEl>
                                          <p:spTgt spid="13"/>
                                        </p:tgtEl>
                                        <p:attrNameLst>
                                          <p:attrName>style.visibility</p:attrName>
                                        </p:attrNameLst>
                                      </p:cBhvr>
                                      <p:to>
                                        <p:strVal val="hidden"/>
                                      </p:to>
                                    </p:set>
                                  </p:childTnLst>
                                </p:cTn>
                              </p:par>
                              <p:par>
                                <p:cTn id="110" presetID="15" presetClass="exit" presetSubtype="0" fill="hold" nodeType="withEffect">
                                  <p:stCondLst>
                                    <p:cond delay="0"/>
                                  </p:stCondLst>
                                  <p:childTnLst>
                                    <p:anim calcmode="lin" valueType="num">
                                      <p:cBhvr>
                                        <p:cTn id="111" dur="3000"/>
                                        <p:tgtEl>
                                          <p:spTgt spid="14"/>
                                        </p:tgtEl>
                                        <p:attrNameLst>
                                          <p:attrName>ppt_w</p:attrName>
                                        </p:attrNameLst>
                                      </p:cBhvr>
                                      <p:tavLst>
                                        <p:tav tm="0">
                                          <p:val>
                                            <p:strVal val="ppt_w"/>
                                          </p:val>
                                        </p:tav>
                                        <p:tav tm="100000">
                                          <p:val>
                                            <p:fltVal val="0"/>
                                          </p:val>
                                        </p:tav>
                                      </p:tavLst>
                                    </p:anim>
                                    <p:anim calcmode="lin" valueType="num">
                                      <p:cBhvr>
                                        <p:cTn id="112" dur="3000"/>
                                        <p:tgtEl>
                                          <p:spTgt spid="14"/>
                                        </p:tgtEl>
                                        <p:attrNameLst>
                                          <p:attrName>ppt_h</p:attrName>
                                        </p:attrNameLst>
                                      </p:cBhvr>
                                      <p:tavLst>
                                        <p:tav tm="0">
                                          <p:val>
                                            <p:strVal val="ppt_h"/>
                                          </p:val>
                                        </p:tav>
                                        <p:tav tm="100000">
                                          <p:val>
                                            <p:fltVal val="0"/>
                                          </p:val>
                                        </p:tav>
                                      </p:tavLst>
                                    </p:anim>
                                    <p:anim calcmode="lin" valueType="num">
                                      <p:cBhvr>
                                        <p:cTn id="113" dur="3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4" dur="3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5" dur="1" fill="hold">
                                          <p:stCondLst>
                                            <p:cond delay="2999"/>
                                          </p:stCondLst>
                                        </p:cTn>
                                        <p:tgtEl>
                                          <p:spTgt spid="14"/>
                                        </p:tgtEl>
                                        <p:attrNameLst>
                                          <p:attrName>style.visibility</p:attrName>
                                        </p:attrNameLst>
                                      </p:cBhvr>
                                      <p:to>
                                        <p:strVal val="hidden"/>
                                      </p:to>
                                    </p:set>
                                  </p:childTnLst>
                                </p:cTn>
                              </p:par>
                              <p:par>
                                <p:cTn id="116" presetID="2" presetClass="exit" presetSubtype="1" fill="hold" nodeType="withEffect">
                                  <p:stCondLst>
                                    <p:cond delay="0"/>
                                  </p:stCondLst>
                                  <p:childTnLst>
                                    <p:anim calcmode="lin" valueType="num">
                                      <p:cBhvr additive="base">
                                        <p:cTn id="117" dur="3000"/>
                                        <p:tgtEl>
                                          <p:spTgt spid="5"/>
                                        </p:tgtEl>
                                        <p:attrNameLst>
                                          <p:attrName>ppt_x</p:attrName>
                                        </p:attrNameLst>
                                      </p:cBhvr>
                                      <p:tavLst>
                                        <p:tav tm="0">
                                          <p:val>
                                            <p:strVal val="ppt_x"/>
                                          </p:val>
                                        </p:tav>
                                        <p:tav tm="100000">
                                          <p:val>
                                            <p:strVal val="ppt_x"/>
                                          </p:val>
                                        </p:tav>
                                      </p:tavLst>
                                    </p:anim>
                                    <p:anim calcmode="lin" valueType="num">
                                      <p:cBhvr additive="base">
                                        <p:cTn id="118" dur="3000"/>
                                        <p:tgtEl>
                                          <p:spTgt spid="5"/>
                                        </p:tgtEl>
                                        <p:attrNameLst>
                                          <p:attrName>ppt_y</p:attrName>
                                        </p:attrNameLst>
                                      </p:cBhvr>
                                      <p:tavLst>
                                        <p:tav tm="0">
                                          <p:val>
                                            <p:strVal val="ppt_y"/>
                                          </p:val>
                                        </p:tav>
                                        <p:tav tm="100000">
                                          <p:val>
                                            <p:strVal val="0-ppt_h/2"/>
                                          </p:val>
                                        </p:tav>
                                      </p:tavLst>
                                    </p:anim>
                                    <p:set>
                                      <p:cBhvr>
                                        <p:cTn id="119" dur="1" fill="hold">
                                          <p:stCondLst>
                                            <p:cond delay="2999"/>
                                          </p:stCondLst>
                                        </p:cTn>
                                        <p:tgtEl>
                                          <p:spTgt spid="5"/>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3000"/>
                                        <p:tgtEl>
                                          <p:spTgt spid="7"/>
                                        </p:tgtEl>
                                        <p:attrNameLst>
                                          <p:attrName>ppt_x</p:attrName>
                                        </p:attrNameLst>
                                      </p:cBhvr>
                                      <p:tavLst>
                                        <p:tav tm="0">
                                          <p:val>
                                            <p:strVal val="ppt_x"/>
                                          </p:val>
                                        </p:tav>
                                        <p:tav tm="100000">
                                          <p:val>
                                            <p:strVal val="ppt_x"/>
                                          </p:val>
                                        </p:tav>
                                      </p:tavLst>
                                    </p:anim>
                                    <p:anim calcmode="lin" valueType="num">
                                      <p:cBhvr additive="base">
                                        <p:cTn id="122" dur="3000"/>
                                        <p:tgtEl>
                                          <p:spTgt spid="7"/>
                                        </p:tgtEl>
                                        <p:attrNameLst>
                                          <p:attrName>ppt_y</p:attrName>
                                        </p:attrNameLst>
                                      </p:cBhvr>
                                      <p:tavLst>
                                        <p:tav tm="0">
                                          <p:val>
                                            <p:strVal val="ppt_y"/>
                                          </p:val>
                                        </p:tav>
                                        <p:tav tm="100000">
                                          <p:val>
                                            <p:strVal val="0-ppt_h/2"/>
                                          </p:val>
                                        </p:tav>
                                      </p:tavLst>
                                    </p:anim>
                                    <p:set>
                                      <p:cBhvr>
                                        <p:cTn id="123" dur="1" fill="hold">
                                          <p:stCondLst>
                                            <p:cond delay="2999"/>
                                          </p:stCondLst>
                                        </p:cTn>
                                        <p:tgtEl>
                                          <p:spTgt spid="7"/>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3000"/>
                                        <p:tgtEl>
                                          <p:spTgt spid="6"/>
                                        </p:tgtEl>
                                        <p:attrNameLst>
                                          <p:attrName>ppt_x</p:attrName>
                                        </p:attrNameLst>
                                      </p:cBhvr>
                                      <p:tavLst>
                                        <p:tav tm="0">
                                          <p:val>
                                            <p:strVal val="ppt_x"/>
                                          </p:val>
                                        </p:tav>
                                        <p:tav tm="100000">
                                          <p:val>
                                            <p:strVal val="ppt_x"/>
                                          </p:val>
                                        </p:tav>
                                      </p:tavLst>
                                    </p:anim>
                                    <p:anim calcmode="lin" valueType="num">
                                      <p:cBhvr additive="base">
                                        <p:cTn id="126" dur="3000"/>
                                        <p:tgtEl>
                                          <p:spTgt spid="6"/>
                                        </p:tgtEl>
                                        <p:attrNameLst>
                                          <p:attrName>ppt_y</p:attrName>
                                        </p:attrNameLst>
                                      </p:cBhvr>
                                      <p:tavLst>
                                        <p:tav tm="0">
                                          <p:val>
                                            <p:strVal val="ppt_y"/>
                                          </p:val>
                                        </p:tav>
                                        <p:tav tm="100000">
                                          <p:val>
                                            <p:strVal val="0-ppt_h/2"/>
                                          </p:val>
                                        </p:tav>
                                      </p:tavLst>
                                    </p:anim>
                                    <p:set>
                                      <p:cBhvr>
                                        <p:cTn id="127" dur="1" fill="hold">
                                          <p:stCondLst>
                                            <p:cond delay="2999"/>
                                          </p:stCondLst>
                                        </p:cTn>
                                        <p:tgtEl>
                                          <p:spTgt spid="6"/>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3000"/>
                                        <p:tgtEl>
                                          <p:spTgt spid="8"/>
                                        </p:tgtEl>
                                        <p:attrNameLst>
                                          <p:attrName>ppt_x</p:attrName>
                                        </p:attrNameLst>
                                      </p:cBhvr>
                                      <p:tavLst>
                                        <p:tav tm="0">
                                          <p:val>
                                            <p:strVal val="ppt_x"/>
                                          </p:val>
                                        </p:tav>
                                        <p:tav tm="100000">
                                          <p:val>
                                            <p:strVal val="ppt_x"/>
                                          </p:val>
                                        </p:tav>
                                      </p:tavLst>
                                    </p:anim>
                                    <p:anim calcmode="lin" valueType="num">
                                      <p:cBhvr additive="base">
                                        <p:cTn id="130" dur="3000"/>
                                        <p:tgtEl>
                                          <p:spTgt spid="8"/>
                                        </p:tgtEl>
                                        <p:attrNameLst>
                                          <p:attrName>ppt_y</p:attrName>
                                        </p:attrNameLst>
                                      </p:cBhvr>
                                      <p:tavLst>
                                        <p:tav tm="0">
                                          <p:val>
                                            <p:strVal val="ppt_y"/>
                                          </p:val>
                                        </p:tav>
                                        <p:tav tm="100000">
                                          <p:val>
                                            <p:strVal val="0-ppt_h/2"/>
                                          </p:val>
                                        </p:tav>
                                      </p:tavLst>
                                    </p:anim>
                                    <p:set>
                                      <p:cBhvr>
                                        <p:cTn id="131" dur="1" fill="hold">
                                          <p:stCondLst>
                                            <p:cond delay="2999"/>
                                          </p:stCondLst>
                                        </p:cTn>
                                        <p:tgtEl>
                                          <p:spTgt spid="8"/>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ppt_x"/>
                                          </p:val>
                                        </p:tav>
                                      </p:tavLst>
                                    </p:anim>
                                    <p:anim calcmode="lin" valueType="num">
                                      <p:cBhvr additive="base">
                                        <p:cTn id="134" dur="3000"/>
                                        <p:tgtEl>
                                          <p:spTgt spid="9"/>
                                        </p:tgtEl>
                                        <p:attrNameLst>
                                          <p:attrName>ppt_y</p:attrName>
                                        </p:attrNameLst>
                                      </p:cBhvr>
                                      <p:tavLst>
                                        <p:tav tm="0">
                                          <p:val>
                                            <p:strVal val="ppt_y"/>
                                          </p:val>
                                        </p:tav>
                                        <p:tav tm="100000">
                                          <p:val>
                                            <p:strVal val="0-ppt_h/2"/>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ppt_x"/>
                                          </p:val>
                                        </p:tav>
                                      </p:tavLst>
                                    </p:anim>
                                    <p:anim calcmode="lin" valueType="num">
                                      <p:cBhvr additive="base">
                                        <p:cTn id="138" dur="3000"/>
                                        <p:tgtEl>
                                          <p:spTgt spid="10"/>
                                        </p:tgtEl>
                                        <p:attrNameLst>
                                          <p:attrName>ppt_y</p:attrName>
                                        </p:attrNameLst>
                                      </p:cBhvr>
                                      <p:tavLst>
                                        <p:tav tm="0">
                                          <p:val>
                                            <p:strVal val="ppt_y"/>
                                          </p:val>
                                        </p:tav>
                                        <p:tav tm="100000">
                                          <p:val>
                                            <p:strVal val="0-ppt_h/2"/>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ppt_x"/>
                                          </p:val>
                                        </p:tav>
                                      </p:tavLst>
                                    </p:anim>
                                    <p:anim calcmode="lin" valueType="num">
                                      <p:cBhvr additive="base">
                                        <p:cTn id="142" dur="3000"/>
                                        <p:tgtEl>
                                          <p:spTgt spid="11"/>
                                        </p:tgtEl>
                                        <p:attrNameLst>
                                          <p:attrName>ppt_y</p:attrName>
                                        </p:attrNameLst>
                                      </p:cBhvr>
                                      <p:tavLst>
                                        <p:tav tm="0">
                                          <p:val>
                                            <p:strVal val="ppt_y"/>
                                          </p:val>
                                        </p:tav>
                                        <p:tav tm="100000">
                                          <p:val>
                                            <p:strVal val="0-ppt_h/2"/>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ppt_x"/>
                                          </p:val>
                                        </p:tav>
                                      </p:tavLst>
                                    </p:anim>
                                    <p:anim calcmode="lin" valueType="num">
                                      <p:cBhvr additive="base">
                                        <p:cTn id="146" dur="3000"/>
                                        <p:tgtEl>
                                          <p:spTgt spid="12"/>
                                        </p:tgtEl>
                                        <p:attrNameLst>
                                          <p:attrName>ppt_y</p:attrName>
                                        </p:attrNameLst>
                                      </p:cBhvr>
                                      <p:tavLst>
                                        <p:tav tm="0">
                                          <p:val>
                                            <p:strVal val="ppt_y"/>
                                          </p:val>
                                        </p:tav>
                                        <p:tav tm="100000">
                                          <p:val>
                                            <p:strVal val="0-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ppt_x"/>
                                          </p:val>
                                        </p:tav>
                                      </p:tavLst>
                                    </p:anim>
                                    <p:anim calcmode="lin" valueType="num">
                                      <p:cBhvr additive="base">
                                        <p:cTn id="150" dur="3000"/>
                                        <p:tgtEl>
                                          <p:spTgt spid="13"/>
                                        </p:tgtEl>
                                        <p:attrNameLst>
                                          <p:attrName>ppt_y</p:attrName>
                                        </p:attrNameLst>
                                      </p:cBhvr>
                                      <p:tavLst>
                                        <p:tav tm="0">
                                          <p:val>
                                            <p:strVal val="ppt_y"/>
                                          </p:val>
                                        </p:tav>
                                        <p:tav tm="100000">
                                          <p:val>
                                            <p:strVal val="0-ppt_h/2"/>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4"/>
                                        </p:tgtEl>
                                        <p:attrNameLst>
                                          <p:attrName>ppt_x</p:attrName>
                                        </p:attrNameLst>
                                      </p:cBhvr>
                                      <p:tavLst>
                                        <p:tav tm="0">
                                          <p:val>
                                            <p:strVal val="ppt_x"/>
                                          </p:val>
                                        </p:tav>
                                        <p:tav tm="100000">
                                          <p:val>
                                            <p:strVal val="ppt_x"/>
                                          </p:val>
                                        </p:tav>
                                      </p:tavLst>
                                    </p:anim>
                                    <p:anim calcmode="lin" valueType="num">
                                      <p:cBhvr additive="base">
                                        <p:cTn id="154" dur="3000"/>
                                        <p:tgtEl>
                                          <p:spTgt spid="14"/>
                                        </p:tgtEl>
                                        <p:attrNameLst>
                                          <p:attrName>ppt_y</p:attrName>
                                        </p:attrNameLst>
                                      </p:cBhvr>
                                      <p:tavLst>
                                        <p:tav tm="0">
                                          <p:val>
                                            <p:strVal val="ppt_y"/>
                                          </p:val>
                                        </p:tav>
                                        <p:tav tm="100000">
                                          <p:val>
                                            <p:strVal val="0-ppt_h/2"/>
                                          </p:val>
                                        </p:tav>
                                      </p:tavLst>
                                    </p:anim>
                                    <p:set>
                                      <p:cBhvr>
                                        <p:cTn id="155" dur="1" fill="hold">
                                          <p:stCondLst>
                                            <p:cond delay="2999"/>
                                          </p:stCondLst>
                                        </p:cTn>
                                        <p:tgtEl>
                                          <p:spTgt spid="14"/>
                                        </p:tgtEl>
                                        <p:attrNameLst>
                                          <p:attrName>style.visibility</p:attrName>
                                        </p:attrNameLst>
                                      </p:cBhvr>
                                      <p:to>
                                        <p:strVal val="hidden"/>
                                      </p:to>
                                    </p:set>
                                  </p:childTnLst>
                                </p:cTn>
                              </p:par>
                              <p:par>
                                <p:cTn id="156" presetID="2" presetClass="entr" presetSubtype="4"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2500" fill="hold"/>
                                        <p:tgtEl>
                                          <p:spTgt spid="4"/>
                                        </p:tgtEl>
                                        <p:attrNameLst>
                                          <p:attrName>ppt_x</p:attrName>
                                        </p:attrNameLst>
                                      </p:cBhvr>
                                      <p:tavLst>
                                        <p:tav tm="0">
                                          <p:val>
                                            <p:strVal val="#ppt_x"/>
                                          </p:val>
                                        </p:tav>
                                        <p:tav tm="100000">
                                          <p:val>
                                            <p:strVal val="#ppt_x"/>
                                          </p:val>
                                        </p:tav>
                                      </p:tavLst>
                                    </p:anim>
                                    <p:anim calcmode="lin" valueType="num">
                                      <p:cBhvr additive="base">
                                        <p:cTn id="159" dur="2500" fill="hold"/>
                                        <p:tgtEl>
                                          <p:spTgt spid="4"/>
                                        </p:tgtEl>
                                        <p:attrNameLst>
                                          <p:attrName>ppt_y</p:attrName>
                                        </p:attrNameLst>
                                      </p:cBhvr>
                                      <p:tavLst>
                                        <p:tav tm="0">
                                          <p:val>
                                            <p:strVal val="1+#ppt_h/2"/>
                                          </p:val>
                                        </p:tav>
                                        <p:tav tm="100000">
                                          <p:val>
                                            <p:strVal val="#ppt_y"/>
                                          </p:val>
                                        </p:tav>
                                      </p:tavLst>
                                    </p:anim>
                                  </p:childTnLst>
                                </p:cTn>
                              </p:par>
                              <p:par>
                                <p:cTn id="160" presetID="16" presetClass="entr" presetSubtype="37"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Effect transition="in" filter="barn(outVertical)">
                                      <p:cBhvr>
                                        <p:cTn id="162" dur="2500"/>
                                        <p:tgtEl>
                                          <p:spTgt spid="4"/>
                                        </p:tgtEl>
                                      </p:cBhvr>
                                    </p:animEffect>
                                  </p:childTnLst>
                                </p:cTn>
                              </p:par>
                            </p:childTnLst>
                          </p:cTn>
                        </p:par>
                        <p:par>
                          <p:cTn id="163" fill="hold">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15"/>
                                        </p:tgtEl>
                                        <p:attrNameLst>
                                          <p:attrName>style.visibility</p:attrName>
                                        </p:attrNameLst>
                                      </p:cBhvr>
                                      <p:to>
                                        <p:strVal val="visible"/>
                                      </p:to>
                                    </p:set>
                                    <p:animEffect transition="in" filter="fade">
                                      <p:cBhvr>
                                        <p:cTn id="166" dur="1000"/>
                                        <p:tgtEl>
                                          <p:spTgt spid="15"/>
                                        </p:tgtEl>
                                      </p:cBhvr>
                                    </p:animEffect>
                                    <p:anim calcmode="lin" valueType="num">
                                      <p:cBhvr>
                                        <p:cTn id="167" dur="1000" fill="hold"/>
                                        <p:tgtEl>
                                          <p:spTgt spid="15"/>
                                        </p:tgtEl>
                                        <p:attrNameLst>
                                          <p:attrName>ppt_x</p:attrName>
                                        </p:attrNameLst>
                                      </p:cBhvr>
                                      <p:tavLst>
                                        <p:tav tm="0">
                                          <p:val>
                                            <p:strVal val="#ppt_x-.1"/>
                                          </p:val>
                                        </p:tav>
                                        <p:tav tm="100000">
                                          <p:val>
                                            <p:strVal val="#ppt_x"/>
                                          </p:val>
                                        </p:tav>
                                      </p:tavLst>
                                    </p:anim>
                                    <p:anim calcmode="lin" valueType="num">
                                      <p:cBhvr>
                                        <p:cTn id="16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teles - ID00056500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heurón"/>
          <p:cNvSpPr/>
          <p:nvPr/>
        </p:nvSpPr>
        <p:spPr>
          <a:xfrm>
            <a:off x="1115616" y="843558"/>
            <a:ext cx="3508442" cy="2969048"/>
          </a:xfrm>
          <a:prstGeom prst="chevron">
            <a:avLst>
              <a:gd name="adj" fmla="val 131893"/>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Cheurón"/>
          <p:cNvSpPr/>
          <p:nvPr/>
        </p:nvSpPr>
        <p:spPr>
          <a:xfrm flipH="1">
            <a:off x="4652962" y="627534"/>
            <a:ext cx="4491038" cy="3744416"/>
          </a:xfrm>
          <a:prstGeom prst="chevron">
            <a:avLst>
              <a:gd name="adj" fmla="val 108407"/>
            </a:avLst>
          </a:prstGeom>
          <a:solidFill>
            <a:schemeClr val="accent3">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Cheurón"/>
          <p:cNvSpPr/>
          <p:nvPr/>
        </p:nvSpPr>
        <p:spPr>
          <a:xfrm flipV="1">
            <a:off x="0" y="627534"/>
            <a:ext cx="4572000" cy="3816422"/>
          </a:xfrm>
          <a:prstGeom prst="chevron">
            <a:avLst>
              <a:gd name="adj" fmla="val 108463"/>
            </a:avLst>
          </a:prstGeom>
          <a:solidFill>
            <a:schemeClr val="accent3">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Cheurón"/>
          <p:cNvSpPr/>
          <p:nvPr/>
        </p:nvSpPr>
        <p:spPr>
          <a:xfrm flipV="1">
            <a:off x="0" y="627532"/>
            <a:ext cx="3714712" cy="3744417"/>
          </a:xfrm>
          <a:prstGeom prst="chevron">
            <a:avLst>
              <a:gd name="adj" fmla="val 91111"/>
            </a:avLst>
          </a:prstGeom>
          <a:solidFill>
            <a:schemeClr val="accent3">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Cheurón"/>
          <p:cNvSpPr/>
          <p:nvPr/>
        </p:nvSpPr>
        <p:spPr>
          <a:xfrm flipH="1">
            <a:off x="5436096" y="843558"/>
            <a:ext cx="3707904" cy="3240360"/>
          </a:xfrm>
          <a:prstGeom prst="chevron">
            <a:avLst>
              <a:gd name="adj" fmla="val 102277"/>
            </a:avLst>
          </a:prstGeom>
          <a:solidFill>
            <a:schemeClr val="accent3">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Cheurón"/>
          <p:cNvSpPr/>
          <p:nvPr/>
        </p:nvSpPr>
        <p:spPr>
          <a:xfrm flipV="1">
            <a:off x="0" y="987572"/>
            <a:ext cx="3059832" cy="3024337"/>
          </a:xfrm>
          <a:prstGeom prst="chevron">
            <a:avLst>
              <a:gd name="adj" fmla="val 87432"/>
            </a:avLst>
          </a:prstGeom>
          <a:solidFill>
            <a:schemeClr val="accent3">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Cheurón"/>
          <p:cNvSpPr/>
          <p:nvPr/>
        </p:nvSpPr>
        <p:spPr>
          <a:xfrm flipH="1">
            <a:off x="6228184" y="1059582"/>
            <a:ext cx="2915816" cy="2808312"/>
          </a:xfrm>
          <a:prstGeom prst="chevron">
            <a:avLst>
              <a:gd name="adj" fmla="val 88178"/>
            </a:avLst>
          </a:prstGeom>
          <a:solidFill>
            <a:schemeClr val="accent3">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539552" y="4011910"/>
            <a:ext cx="7994496"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Aquí tenemos a la Brigada Paracaidista, también llamada la Brigada </a:t>
            </a:r>
          </a:p>
          <a:p>
            <a:r>
              <a:rPr lang="es-ES" b="1" dirty="0" smtClean="0">
                <a:effectLst>
                  <a:glow rad="101600">
                    <a:schemeClr val="accent2">
                      <a:satMod val="175000"/>
                      <a:alpha val="40000"/>
                    </a:schemeClr>
                  </a:glow>
                  <a:outerShdw blurRad="38100" dist="38100" dir="2700000" algn="tl">
                    <a:srgbClr val="000000">
                      <a:alpha val="43137"/>
                    </a:srgbClr>
                  </a:outerShdw>
                </a:effectLst>
              </a:rPr>
              <a:t>Almogávares que parece ser que reciben ese nombre de los guerreros </a:t>
            </a:r>
          </a:p>
          <a:p>
            <a:r>
              <a:rPr lang="es-ES" b="1" dirty="0" smtClean="0">
                <a:effectLst>
                  <a:glow rad="101600">
                    <a:schemeClr val="accent2">
                      <a:satMod val="175000"/>
                      <a:alpha val="40000"/>
                    </a:schemeClr>
                  </a:glow>
                  <a:outerShdw blurRad="38100" dist="38100" dir="2700000" algn="tl">
                    <a:srgbClr val="000000">
                      <a:alpha val="43137"/>
                    </a:srgbClr>
                  </a:outerShdw>
                </a:effectLst>
              </a:rPr>
              <a:t>de la Edad Media.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3000" fill="hold"/>
                                        <p:tgtEl>
                                          <p:spTgt spid="29"/>
                                        </p:tgtEl>
                                        <p:attrNameLst>
                                          <p:attrName>ppt_x</p:attrName>
                                        </p:attrNameLst>
                                      </p:cBhvr>
                                      <p:tavLst>
                                        <p:tav tm="0">
                                          <p:val>
                                            <p:strVal val="0-#ppt_w/2"/>
                                          </p:val>
                                        </p:tav>
                                        <p:tav tm="100000">
                                          <p:val>
                                            <p:strVal val="#ppt_x"/>
                                          </p:val>
                                        </p:tav>
                                      </p:tavLst>
                                    </p:anim>
                                    <p:anim calcmode="lin" valueType="num">
                                      <p:cBhvr additive="base">
                                        <p:cTn id="8" dur="3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3000" fill="hold"/>
                                        <p:tgtEl>
                                          <p:spTgt spid="26"/>
                                        </p:tgtEl>
                                        <p:attrNameLst>
                                          <p:attrName>ppt_x</p:attrName>
                                        </p:attrNameLst>
                                      </p:cBhvr>
                                      <p:tavLst>
                                        <p:tav tm="0">
                                          <p:val>
                                            <p:strVal val="1+#ppt_w/2"/>
                                          </p:val>
                                        </p:tav>
                                        <p:tav tm="100000">
                                          <p:val>
                                            <p:strVal val="#ppt_x"/>
                                          </p:val>
                                        </p:tav>
                                      </p:tavLst>
                                    </p:anim>
                                    <p:anim calcmode="lin" valueType="num">
                                      <p:cBhvr additive="base">
                                        <p:cTn id="12" dur="3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3000" fill="hold"/>
                                        <p:tgtEl>
                                          <p:spTgt spid="33"/>
                                        </p:tgtEl>
                                        <p:attrNameLst>
                                          <p:attrName>ppt_x</p:attrName>
                                        </p:attrNameLst>
                                      </p:cBhvr>
                                      <p:tavLst>
                                        <p:tav tm="0">
                                          <p:val>
                                            <p:strVal val="0-#ppt_w/2"/>
                                          </p:val>
                                        </p:tav>
                                        <p:tav tm="100000">
                                          <p:val>
                                            <p:strVal val="#ppt_x"/>
                                          </p:val>
                                        </p:tav>
                                      </p:tavLst>
                                    </p:anim>
                                    <p:anim calcmode="lin" valueType="num">
                                      <p:cBhvr additive="base">
                                        <p:cTn id="16" dur="3000" fill="hold"/>
                                        <p:tgtEl>
                                          <p:spTgt spid="3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3000" fill="hold"/>
                                        <p:tgtEl>
                                          <p:spTgt spid="34"/>
                                        </p:tgtEl>
                                        <p:attrNameLst>
                                          <p:attrName>ppt_x</p:attrName>
                                        </p:attrNameLst>
                                      </p:cBhvr>
                                      <p:tavLst>
                                        <p:tav tm="0">
                                          <p:val>
                                            <p:strVal val="1+#ppt_w/2"/>
                                          </p:val>
                                        </p:tav>
                                        <p:tav tm="100000">
                                          <p:val>
                                            <p:strVal val="#ppt_x"/>
                                          </p:val>
                                        </p:tav>
                                      </p:tavLst>
                                    </p:anim>
                                    <p:anim calcmode="lin" valueType="num">
                                      <p:cBhvr additive="base">
                                        <p:cTn id="20" dur="3000" fill="hold"/>
                                        <p:tgtEl>
                                          <p:spTgt spid="3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3000" fill="hold"/>
                                        <p:tgtEl>
                                          <p:spTgt spid="35"/>
                                        </p:tgtEl>
                                        <p:attrNameLst>
                                          <p:attrName>ppt_x</p:attrName>
                                        </p:attrNameLst>
                                      </p:cBhvr>
                                      <p:tavLst>
                                        <p:tav tm="0">
                                          <p:val>
                                            <p:strVal val="0-#ppt_w/2"/>
                                          </p:val>
                                        </p:tav>
                                        <p:tav tm="100000">
                                          <p:val>
                                            <p:strVal val="#ppt_x"/>
                                          </p:val>
                                        </p:tav>
                                      </p:tavLst>
                                    </p:anim>
                                    <p:anim calcmode="lin" valueType="num">
                                      <p:cBhvr additive="base">
                                        <p:cTn id="24" dur="3000" fill="hold"/>
                                        <p:tgtEl>
                                          <p:spTgt spid="3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3000" fill="hold"/>
                                        <p:tgtEl>
                                          <p:spTgt spid="36"/>
                                        </p:tgtEl>
                                        <p:attrNameLst>
                                          <p:attrName>ppt_x</p:attrName>
                                        </p:attrNameLst>
                                      </p:cBhvr>
                                      <p:tavLst>
                                        <p:tav tm="0">
                                          <p:val>
                                            <p:strVal val="1+#ppt_w/2"/>
                                          </p:val>
                                        </p:tav>
                                        <p:tav tm="100000">
                                          <p:val>
                                            <p:strVal val="#ppt_x"/>
                                          </p:val>
                                        </p:tav>
                                      </p:tavLst>
                                    </p:anim>
                                    <p:anim calcmode="lin" valueType="num">
                                      <p:cBhvr additive="base">
                                        <p:cTn id="28" dur="3000" fill="hold"/>
                                        <p:tgtEl>
                                          <p:spTgt spid="36"/>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29"/>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33"/>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35"/>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6"/>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34"/>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36"/>
                                        </p:tgtEl>
                                        <p:attrNameLst>
                                          <p:attrName>r</p:attrName>
                                        </p:attrNameLst>
                                      </p:cBhvr>
                                    </p:animRot>
                                  </p:childTnLst>
                                </p:cTn>
                              </p:par>
                              <p:par>
                                <p:cTn id="41" presetID="13" presetClass="entr" presetSubtype="16" fill="hold"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3000"/>
                                        <p:tgtEl>
                                          <p:spTgt spid="29"/>
                                        </p:tgtEl>
                                      </p:cBhvr>
                                    </p:animEffect>
                                  </p:childTnLst>
                                </p:cTn>
                              </p:par>
                              <p:par>
                                <p:cTn id="44" presetID="13" presetClass="entr" presetSubtype="16"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plus(in)">
                                      <p:cBhvr>
                                        <p:cTn id="46" dur="3000"/>
                                        <p:tgtEl>
                                          <p:spTgt spid="33"/>
                                        </p:tgtEl>
                                      </p:cBhvr>
                                    </p:animEffect>
                                  </p:childTnLst>
                                </p:cTn>
                              </p:par>
                              <p:par>
                                <p:cTn id="47" presetID="13" presetClass="entr" presetSubtype="16"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plus(in)">
                                      <p:cBhvr>
                                        <p:cTn id="52" dur="3000"/>
                                        <p:tgtEl>
                                          <p:spTgt spid="26"/>
                                        </p:tgtEl>
                                      </p:cBhvr>
                                    </p:animEffect>
                                  </p:childTnLst>
                                </p:cTn>
                              </p:par>
                              <p:par>
                                <p:cTn id="53" presetID="13" presetClass="entr" presetSubtype="16" fill="hold"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plus(in)">
                                      <p:cBhvr>
                                        <p:cTn id="55" dur="3000"/>
                                        <p:tgtEl>
                                          <p:spTgt spid="34"/>
                                        </p:tgtEl>
                                      </p:cBhvr>
                                    </p:animEffect>
                                  </p:childTnLst>
                                </p:cTn>
                              </p:par>
                              <p:par>
                                <p:cTn id="56" presetID="13" presetClass="entr" presetSubtype="16" fill="hold"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plus(in)">
                                      <p:cBhvr>
                                        <p:cTn id="58" dur="3000"/>
                                        <p:tgtEl>
                                          <p:spTgt spid="36"/>
                                        </p:tgtEl>
                                      </p:cBhvr>
                                    </p:animEffect>
                                  </p:childTnLst>
                                </p:cTn>
                              </p:par>
                            </p:childTnLst>
                          </p:cTn>
                        </p:par>
                        <p:par>
                          <p:cTn id="59" fill="hold">
                            <p:stCondLst>
                              <p:cond delay="3000"/>
                            </p:stCondLst>
                            <p:childTnLst>
                              <p:par>
                                <p:cTn id="60" presetID="2" presetClass="exit" presetSubtype="2" fill="hold" nodeType="afterEffect">
                                  <p:stCondLst>
                                    <p:cond delay="0"/>
                                  </p:stCondLst>
                                  <p:childTnLst>
                                    <p:anim calcmode="lin" valueType="num">
                                      <p:cBhvr additive="base">
                                        <p:cTn id="61" dur="3000"/>
                                        <p:tgtEl>
                                          <p:spTgt spid="29"/>
                                        </p:tgtEl>
                                        <p:attrNameLst>
                                          <p:attrName>ppt_x</p:attrName>
                                        </p:attrNameLst>
                                      </p:cBhvr>
                                      <p:tavLst>
                                        <p:tav tm="0">
                                          <p:val>
                                            <p:strVal val="ppt_x"/>
                                          </p:val>
                                        </p:tav>
                                        <p:tav tm="100000">
                                          <p:val>
                                            <p:strVal val="1+ppt_w/2"/>
                                          </p:val>
                                        </p:tav>
                                      </p:tavLst>
                                    </p:anim>
                                    <p:anim calcmode="lin" valueType="num">
                                      <p:cBhvr additive="base">
                                        <p:cTn id="62" dur="3000"/>
                                        <p:tgtEl>
                                          <p:spTgt spid="29"/>
                                        </p:tgtEl>
                                        <p:attrNameLst>
                                          <p:attrName>ppt_y</p:attrName>
                                        </p:attrNameLst>
                                      </p:cBhvr>
                                      <p:tavLst>
                                        <p:tav tm="0">
                                          <p:val>
                                            <p:strVal val="ppt_y"/>
                                          </p:val>
                                        </p:tav>
                                        <p:tav tm="100000">
                                          <p:val>
                                            <p:strVal val="ppt_y"/>
                                          </p:val>
                                        </p:tav>
                                      </p:tavLst>
                                    </p:anim>
                                    <p:set>
                                      <p:cBhvr>
                                        <p:cTn id="63" dur="1" fill="hold">
                                          <p:stCondLst>
                                            <p:cond delay="2999"/>
                                          </p:stCondLst>
                                        </p:cTn>
                                        <p:tgtEl>
                                          <p:spTgt spid="29"/>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33"/>
                                        </p:tgtEl>
                                        <p:attrNameLst>
                                          <p:attrName>ppt_x</p:attrName>
                                        </p:attrNameLst>
                                      </p:cBhvr>
                                      <p:tavLst>
                                        <p:tav tm="0">
                                          <p:val>
                                            <p:strVal val="ppt_x"/>
                                          </p:val>
                                        </p:tav>
                                        <p:tav tm="100000">
                                          <p:val>
                                            <p:strVal val="1+ppt_w/2"/>
                                          </p:val>
                                        </p:tav>
                                      </p:tavLst>
                                    </p:anim>
                                    <p:anim calcmode="lin" valueType="num">
                                      <p:cBhvr additive="base">
                                        <p:cTn id="66" dur="3000"/>
                                        <p:tgtEl>
                                          <p:spTgt spid="33"/>
                                        </p:tgtEl>
                                        <p:attrNameLst>
                                          <p:attrName>ppt_y</p:attrName>
                                        </p:attrNameLst>
                                      </p:cBhvr>
                                      <p:tavLst>
                                        <p:tav tm="0">
                                          <p:val>
                                            <p:strVal val="ppt_y"/>
                                          </p:val>
                                        </p:tav>
                                        <p:tav tm="100000">
                                          <p:val>
                                            <p:strVal val="ppt_y"/>
                                          </p:val>
                                        </p:tav>
                                      </p:tavLst>
                                    </p:anim>
                                    <p:set>
                                      <p:cBhvr>
                                        <p:cTn id="67" dur="1" fill="hold">
                                          <p:stCondLst>
                                            <p:cond delay="2999"/>
                                          </p:stCondLst>
                                        </p:cTn>
                                        <p:tgtEl>
                                          <p:spTgt spid="33"/>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35"/>
                                        </p:tgtEl>
                                        <p:attrNameLst>
                                          <p:attrName>ppt_x</p:attrName>
                                        </p:attrNameLst>
                                      </p:cBhvr>
                                      <p:tavLst>
                                        <p:tav tm="0">
                                          <p:val>
                                            <p:strVal val="ppt_x"/>
                                          </p:val>
                                        </p:tav>
                                        <p:tav tm="100000">
                                          <p:val>
                                            <p:strVal val="1+ppt_w/2"/>
                                          </p:val>
                                        </p:tav>
                                      </p:tavLst>
                                    </p:anim>
                                    <p:anim calcmode="lin" valueType="num">
                                      <p:cBhvr additive="base">
                                        <p:cTn id="70" dur="3000"/>
                                        <p:tgtEl>
                                          <p:spTgt spid="35"/>
                                        </p:tgtEl>
                                        <p:attrNameLst>
                                          <p:attrName>ppt_y</p:attrName>
                                        </p:attrNameLst>
                                      </p:cBhvr>
                                      <p:tavLst>
                                        <p:tav tm="0">
                                          <p:val>
                                            <p:strVal val="ppt_y"/>
                                          </p:val>
                                        </p:tav>
                                        <p:tav tm="100000">
                                          <p:val>
                                            <p:strVal val="ppt_y"/>
                                          </p:val>
                                        </p:tav>
                                      </p:tavLst>
                                    </p:anim>
                                    <p:set>
                                      <p:cBhvr>
                                        <p:cTn id="71" dur="1" fill="hold">
                                          <p:stCondLst>
                                            <p:cond delay="2999"/>
                                          </p:stCondLst>
                                        </p:cTn>
                                        <p:tgtEl>
                                          <p:spTgt spid="35"/>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26"/>
                                        </p:tgtEl>
                                        <p:attrNameLst>
                                          <p:attrName>ppt_x</p:attrName>
                                        </p:attrNameLst>
                                      </p:cBhvr>
                                      <p:tavLst>
                                        <p:tav tm="0">
                                          <p:val>
                                            <p:strVal val="ppt_x"/>
                                          </p:val>
                                        </p:tav>
                                        <p:tav tm="100000">
                                          <p:val>
                                            <p:strVal val="0-ppt_w/2"/>
                                          </p:val>
                                        </p:tav>
                                      </p:tavLst>
                                    </p:anim>
                                    <p:anim calcmode="lin" valueType="num">
                                      <p:cBhvr additive="base">
                                        <p:cTn id="74" dur="3000"/>
                                        <p:tgtEl>
                                          <p:spTgt spid="26"/>
                                        </p:tgtEl>
                                        <p:attrNameLst>
                                          <p:attrName>ppt_y</p:attrName>
                                        </p:attrNameLst>
                                      </p:cBhvr>
                                      <p:tavLst>
                                        <p:tav tm="0">
                                          <p:val>
                                            <p:strVal val="ppt_y"/>
                                          </p:val>
                                        </p:tav>
                                        <p:tav tm="100000">
                                          <p:val>
                                            <p:strVal val="ppt_y"/>
                                          </p:val>
                                        </p:tav>
                                      </p:tavLst>
                                    </p:anim>
                                    <p:set>
                                      <p:cBhvr>
                                        <p:cTn id="75" dur="1" fill="hold">
                                          <p:stCondLst>
                                            <p:cond delay="2999"/>
                                          </p:stCondLst>
                                        </p:cTn>
                                        <p:tgtEl>
                                          <p:spTgt spid="26"/>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3000"/>
                                        <p:tgtEl>
                                          <p:spTgt spid="34"/>
                                        </p:tgtEl>
                                        <p:attrNameLst>
                                          <p:attrName>ppt_x</p:attrName>
                                        </p:attrNameLst>
                                      </p:cBhvr>
                                      <p:tavLst>
                                        <p:tav tm="0">
                                          <p:val>
                                            <p:strVal val="ppt_x"/>
                                          </p:val>
                                        </p:tav>
                                        <p:tav tm="100000">
                                          <p:val>
                                            <p:strVal val="0-ppt_w/2"/>
                                          </p:val>
                                        </p:tav>
                                      </p:tavLst>
                                    </p:anim>
                                    <p:anim calcmode="lin" valueType="num">
                                      <p:cBhvr additive="base">
                                        <p:cTn id="78" dur="3000"/>
                                        <p:tgtEl>
                                          <p:spTgt spid="34"/>
                                        </p:tgtEl>
                                        <p:attrNameLst>
                                          <p:attrName>ppt_y</p:attrName>
                                        </p:attrNameLst>
                                      </p:cBhvr>
                                      <p:tavLst>
                                        <p:tav tm="0">
                                          <p:val>
                                            <p:strVal val="ppt_y"/>
                                          </p:val>
                                        </p:tav>
                                        <p:tav tm="100000">
                                          <p:val>
                                            <p:strVal val="ppt_y"/>
                                          </p:val>
                                        </p:tav>
                                      </p:tavLst>
                                    </p:anim>
                                    <p:set>
                                      <p:cBhvr>
                                        <p:cTn id="79" dur="1" fill="hold">
                                          <p:stCondLst>
                                            <p:cond delay="2999"/>
                                          </p:stCondLst>
                                        </p:cTn>
                                        <p:tgtEl>
                                          <p:spTgt spid="34"/>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3000"/>
                                        <p:tgtEl>
                                          <p:spTgt spid="36"/>
                                        </p:tgtEl>
                                        <p:attrNameLst>
                                          <p:attrName>ppt_x</p:attrName>
                                        </p:attrNameLst>
                                      </p:cBhvr>
                                      <p:tavLst>
                                        <p:tav tm="0">
                                          <p:val>
                                            <p:strVal val="ppt_x"/>
                                          </p:val>
                                        </p:tav>
                                        <p:tav tm="100000">
                                          <p:val>
                                            <p:strVal val="0-ppt_w/2"/>
                                          </p:val>
                                        </p:tav>
                                      </p:tavLst>
                                    </p:anim>
                                    <p:anim calcmode="lin" valueType="num">
                                      <p:cBhvr additive="base">
                                        <p:cTn id="82" dur="3000"/>
                                        <p:tgtEl>
                                          <p:spTgt spid="36"/>
                                        </p:tgtEl>
                                        <p:attrNameLst>
                                          <p:attrName>ppt_y</p:attrName>
                                        </p:attrNameLst>
                                      </p:cBhvr>
                                      <p:tavLst>
                                        <p:tav tm="0">
                                          <p:val>
                                            <p:strVal val="ppt_y"/>
                                          </p:val>
                                        </p:tav>
                                        <p:tav tm="100000">
                                          <p:val>
                                            <p:strVal val="ppt_y"/>
                                          </p:val>
                                        </p:tav>
                                      </p:tavLst>
                                    </p:anim>
                                    <p:set>
                                      <p:cBhvr>
                                        <p:cTn id="83" dur="1" fill="hold">
                                          <p:stCondLst>
                                            <p:cond delay="2999"/>
                                          </p:stCondLst>
                                        </p:cTn>
                                        <p:tgtEl>
                                          <p:spTgt spid="36"/>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8" presetClass="entr" presetSubtype="32"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diamond(out)">
                                      <p:cBhvr>
                                        <p:cTn id="90" dur="3000"/>
                                        <p:tgtEl>
                                          <p:spTgt spid="4"/>
                                        </p:tgtEl>
                                      </p:cBhvr>
                                    </p:animEffect>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0"/>
                                        </p:tgtEl>
                                        <p:attrNameLst>
                                          <p:attrName>style.visibility</p:attrName>
                                        </p:attrNameLst>
                                      </p:cBhvr>
                                      <p:to>
                                        <p:strVal val="visible"/>
                                      </p:to>
                                    </p:set>
                                    <p:animEffect transition="in" filter="fade">
                                      <p:cBhvr>
                                        <p:cTn id="94" dur="1000"/>
                                        <p:tgtEl>
                                          <p:spTgt spid="10"/>
                                        </p:tgtEl>
                                      </p:cBhvr>
                                    </p:animEffect>
                                    <p:anim calcmode="lin" valueType="num">
                                      <p:cBhvr>
                                        <p:cTn id="95" dur="1000" fill="hold"/>
                                        <p:tgtEl>
                                          <p:spTgt spid="10"/>
                                        </p:tgtEl>
                                        <p:attrNameLst>
                                          <p:attrName>ppt_x</p:attrName>
                                        </p:attrNameLst>
                                      </p:cBhvr>
                                      <p:tavLst>
                                        <p:tav tm="0">
                                          <p:val>
                                            <p:strVal val="#ppt_x-.1"/>
                                          </p:val>
                                        </p:tav>
                                        <p:tav tm="100000">
                                          <p:val>
                                            <p:strVal val="#ppt_x"/>
                                          </p:val>
                                        </p:tav>
                                      </p:tavLst>
                                    </p:anim>
                                    <p:anim calcmode="lin" valueType="num">
                                      <p:cBhvr>
                                        <p:cTn id="9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6.jpg"/>
          <p:cNvPicPr>
            <a:picLocks noChangeAspect="1"/>
          </p:cNvPicPr>
          <p:nvPr/>
        </p:nvPicPr>
        <p:blipFill>
          <a:blip r:embed="rId3" cstate="print"/>
          <a:stretch>
            <a:fillRect/>
          </a:stretch>
        </p:blipFill>
        <p:spPr>
          <a:xfrm>
            <a:off x="0" y="0"/>
            <a:ext cx="9144000" cy="5134570"/>
          </a:xfrm>
          <a:prstGeom prst="rect">
            <a:avLst/>
          </a:prstGeom>
        </p:spPr>
      </p:pic>
      <p:sp>
        <p:nvSpPr>
          <p:cNvPr id="7" name="6 Onda"/>
          <p:cNvSpPr/>
          <p:nvPr/>
        </p:nvSpPr>
        <p:spPr>
          <a:xfrm>
            <a:off x="2571736" y="0"/>
            <a:ext cx="2214578"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flipH="1">
            <a:off x="4786314" y="0"/>
            <a:ext cx="2143140"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a:off x="2571736" y="1125130"/>
            <a:ext cx="2214578"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flipH="1">
            <a:off x="4786314" y="1125130"/>
            <a:ext cx="2143140"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a:off x="2571736" y="2303857"/>
            <a:ext cx="2214578"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flipH="1">
            <a:off x="4786314" y="2303857"/>
            <a:ext cx="2143140"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a:off x="2571736" y="3536163"/>
            <a:ext cx="2214578"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flipH="1">
            <a:off x="4786314" y="3536163"/>
            <a:ext cx="2143140" cy="1446620"/>
          </a:xfrm>
          <a:prstGeom prst="wave">
            <a:avLst>
              <a:gd name="adj1" fmla="val 20000"/>
              <a:gd name="adj2" fmla="val 0"/>
            </a:avLst>
          </a:prstGeom>
          <a:gradFill>
            <a:gsLst>
              <a:gs pos="40000">
                <a:srgbClr val="DCEBF5">
                  <a:alpha val="0"/>
                </a:srgbClr>
              </a:gs>
              <a:gs pos="8000">
                <a:srgbClr val="83A7C3"/>
              </a:gs>
              <a:gs pos="13000">
                <a:srgbClr val="768FB9"/>
              </a:gs>
              <a:gs pos="21001">
                <a:srgbClr val="83A7C3"/>
              </a:gs>
              <a:gs pos="52000">
                <a:srgbClr val="FFFFFF"/>
              </a:gs>
              <a:gs pos="56000">
                <a:schemeClr val="accent3">
                  <a:lumMod val="60000"/>
                  <a:lumOff val="40000"/>
                </a:schemeClr>
              </a:gs>
              <a:gs pos="58000">
                <a:schemeClr val="accent3"/>
              </a:gs>
              <a:gs pos="71001">
                <a:schemeClr val="accent3">
                  <a:lumMod val="75000"/>
                </a:schemeClr>
              </a:gs>
              <a:gs pos="94000">
                <a:schemeClr val="accent3">
                  <a:lumMod val="50000"/>
                </a:schemeClr>
              </a:gs>
              <a:gs pos="100000">
                <a:srgbClr val="55261C"/>
              </a:gs>
            </a:gsLst>
            <a:lin ang="27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8000">
        <p14:doors dir="vert"/>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0-#ppt_w/2"/>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3000" fill="hold"/>
                                        <p:tgtEl>
                                          <p:spTgt spid="14"/>
                                        </p:tgtEl>
                                        <p:attrNameLst>
                                          <p:attrName>ppt_x</p:attrName>
                                        </p:attrNameLst>
                                      </p:cBhvr>
                                      <p:tavLst>
                                        <p:tav tm="0">
                                          <p:val>
                                            <p:strVal val="0-#ppt_w/2"/>
                                          </p:val>
                                        </p:tav>
                                        <p:tav tm="100000">
                                          <p:val>
                                            <p:strVal val="#ppt_x"/>
                                          </p:val>
                                        </p:tav>
                                      </p:tavLst>
                                    </p:anim>
                                    <p:anim calcmode="lin" valueType="num">
                                      <p:cBhvr additive="base">
                                        <p:cTn id="20" dur="3000" fill="hold"/>
                                        <p:tgtEl>
                                          <p:spTgt spid="1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1+#ppt_w/2"/>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1+#ppt_w/2"/>
                                          </p:val>
                                        </p:tav>
                                        <p:tav tm="100000">
                                          <p:val>
                                            <p:strVal val="#ppt_x"/>
                                          </p:val>
                                        </p:tav>
                                      </p:tavLst>
                                    </p:anim>
                                    <p:anim calcmode="lin" valueType="num">
                                      <p:cBhvr additive="base">
                                        <p:cTn id="32" dur="3000" fill="hold"/>
                                        <p:tgtEl>
                                          <p:spTgt spid="13"/>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1+#ppt_w/2"/>
                                          </p:val>
                                        </p:tav>
                                        <p:tav tm="100000">
                                          <p:val>
                                            <p:strVal val="#ppt_x"/>
                                          </p:val>
                                        </p:tav>
                                      </p:tavLst>
                                    </p:anim>
                                    <p:anim calcmode="lin" valueType="num">
                                      <p:cBhvr additive="base">
                                        <p:cTn id="36" dur="3000" fill="hold"/>
                                        <p:tgtEl>
                                          <p:spTgt spid="15"/>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2" presetClass="exit" presetSubtype="8" fill="hold"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ppt_y"/>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0"/>
                                        </p:tgtEl>
                                        <p:attrNameLst>
                                          <p:attrName>ppt_x</p:attrName>
                                        </p:attrNameLst>
                                      </p:cBhvr>
                                      <p:tavLst>
                                        <p:tav tm="0">
                                          <p:val>
                                            <p:strVal val="ppt_x"/>
                                          </p:val>
                                        </p:tav>
                                        <p:tav tm="100000">
                                          <p:val>
                                            <p:strVal val="0-ppt_w/2"/>
                                          </p:val>
                                        </p:tav>
                                      </p:tavLst>
                                    </p:anim>
                                    <p:anim calcmode="lin" valueType="num">
                                      <p:cBhvr additive="base">
                                        <p:cTn id="59" dur="3000"/>
                                        <p:tgtEl>
                                          <p:spTgt spid="10"/>
                                        </p:tgtEl>
                                        <p:attrNameLst>
                                          <p:attrName>ppt_y</p:attrName>
                                        </p:attrNameLst>
                                      </p:cBhvr>
                                      <p:tavLst>
                                        <p:tav tm="0">
                                          <p:val>
                                            <p:strVal val="ppt_y"/>
                                          </p:val>
                                        </p:tav>
                                        <p:tav tm="100000">
                                          <p:val>
                                            <p:strVal val="ppt_y"/>
                                          </p:val>
                                        </p:tav>
                                      </p:tavLst>
                                    </p:anim>
                                    <p:set>
                                      <p:cBhvr>
                                        <p:cTn id="60" dur="1" fill="hold">
                                          <p:stCondLst>
                                            <p:cond delay="2999"/>
                                          </p:stCondLst>
                                        </p:cTn>
                                        <p:tgtEl>
                                          <p:spTgt spid="10"/>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0-ppt_w/2"/>
                                          </p:val>
                                        </p:tav>
                                      </p:tavLst>
                                    </p:anim>
                                    <p:anim calcmode="lin" valueType="num">
                                      <p:cBhvr additive="base">
                                        <p:cTn id="63" dur="3000"/>
                                        <p:tgtEl>
                                          <p:spTgt spid="12"/>
                                        </p:tgtEl>
                                        <p:attrNameLst>
                                          <p:attrName>ppt_y</p:attrName>
                                        </p:attrNameLst>
                                      </p:cBhvr>
                                      <p:tavLst>
                                        <p:tav tm="0">
                                          <p:val>
                                            <p:strVal val="ppt_y"/>
                                          </p:val>
                                        </p:tav>
                                        <p:tav tm="100000">
                                          <p:val>
                                            <p:strVal val="ppt_y"/>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0-ppt_w/2"/>
                                          </p:val>
                                        </p:tav>
                                      </p:tavLst>
                                    </p:anim>
                                    <p:anim calcmode="lin" valueType="num">
                                      <p:cBhvr additive="base">
                                        <p:cTn id="67" dur="3000"/>
                                        <p:tgtEl>
                                          <p:spTgt spid="14"/>
                                        </p:tgtEl>
                                        <p:attrNameLst>
                                          <p:attrName>ppt_y</p:attrName>
                                        </p:attrNameLst>
                                      </p:cBhvr>
                                      <p:tavLst>
                                        <p:tav tm="0">
                                          <p:val>
                                            <p:strVal val="ppt_y"/>
                                          </p:val>
                                        </p:tav>
                                        <p:tav tm="100000">
                                          <p:val>
                                            <p:strVal val="ppt_y"/>
                                          </p:val>
                                        </p:tav>
                                      </p:tavLst>
                                    </p:anim>
                                    <p:set>
                                      <p:cBhvr>
                                        <p:cTn id="68" dur="1" fill="hold">
                                          <p:stCondLst>
                                            <p:cond delay="2999"/>
                                          </p:stCondLst>
                                        </p:cTn>
                                        <p:tgtEl>
                                          <p:spTgt spid="14"/>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1+ppt_w/2"/>
                                          </p:val>
                                        </p:tav>
                                      </p:tavLst>
                                    </p:anim>
                                    <p:anim calcmode="lin" valueType="num">
                                      <p:cBhvr additive="base">
                                        <p:cTn id="79" dur="3000"/>
                                        <p:tgtEl>
                                          <p:spTgt spid="13"/>
                                        </p:tgtEl>
                                        <p:attrNameLst>
                                          <p:attrName>ppt_y</p:attrName>
                                        </p:attrNameLst>
                                      </p:cBhvr>
                                      <p:tavLst>
                                        <p:tav tm="0">
                                          <p:val>
                                            <p:strVal val="ppt_y"/>
                                          </p:val>
                                        </p:tav>
                                        <p:tav tm="100000">
                                          <p:val>
                                            <p:strVal val="ppt_y"/>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1+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3" presetClass="entr" presetSubtype="27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strVal val="2/3*#ppt_w"/>
                                          </p:val>
                                        </p:tav>
                                        <p:tav tm="100000">
                                          <p:val>
                                            <p:strVal val="#ppt_w"/>
                                          </p:val>
                                        </p:tav>
                                      </p:tavLst>
                                    </p:anim>
                                    <p:anim calcmode="lin" valueType="num">
                                      <p:cBhvr>
                                        <p:cTn id="88" dur="3000" fill="hold"/>
                                        <p:tgtEl>
                                          <p:spTgt spid="4"/>
                                        </p:tgtEl>
                                        <p:attrNameLst>
                                          <p:attrName>ppt_h</p:attrName>
                                        </p:attrNameLst>
                                      </p:cBhvr>
                                      <p:tavLst>
                                        <p:tav tm="0">
                                          <p:val>
                                            <p:strVal val="2/3*#ppt_h"/>
                                          </p:val>
                                        </p:tav>
                                        <p:tav tm="100000">
                                          <p:val>
                                            <p:strVal val="#ppt_h"/>
                                          </p:val>
                                        </p:tav>
                                      </p:tavLst>
                                    </p:anim>
                                  </p:childTnLst>
                                </p:cTn>
                              </p:par>
                              <p:par>
                                <p:cTn id="89" presetID="16" presetClass="entr" presetSubtype="37"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barn(outVertical)">
                                      <p:cBhvr>
                                        <p:cTn id="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7958-copiar-10dcaa4.jpg"/>
          <p:cNvPicPr>
            <a:picLocks noChangeAspect="1"/>
          </p:cNvPicPr>
          <p:nvPr/>
        </p:nvPicPr>
        <p:blipFill>
          <a:blip r:embed="rId2" cstate="print"/>
          <a:stretch>
            <a:fillRect/>
          </a:stretch>
        </p:blipFill>
        <p:spPr bwMode="auto">
          <a:xfrm>
            <a:off x="0" y="-31539"/>
            <a:ext cx="9144000" cy="5175039"/>
          </a:xfrm>
          <a:prstGeom prst="rect">
            <a:avLst/>
          </a:prstGeom>
          <a:noFill/>
          <a:ln w="9525">
            <a:noFill/>
            <a:miter lim="800000"/>
            <a:headEnd/>
            <a:tailEnd/>
          </a:ln>
        </p:spPr>
      </p:pic>
      <p:sp>
        <p:nvSpPr>
          <p:cNvPr id="5" name="4 Luna"/>
          <p:cNvSpPr/>
          <p:nvPr/>
        </p:nvSpPr>
        <p:spPr>
          <a:xfrm flipH="1">
            <a:off x="7143768" y="1071552"/>
            <a:ext cx="2000232" cy="2839661"/>
          </a:xfrm>
          <a:prstGeom prst="moon">
            <a:avLst>
              <a:gd name="adj" fmla="val 39173"/>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6143636" y="1071552"/>
            <a:ext cx="2000232" cy="2839661"/>
          </a:xfrm>
          <a:prstGeom prst="moon">
            <a:avLst>
              <a:gd name="adj" fmla="val 40376"/>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5072066" y="1071552"/>
            <a:ext cx="2000232" cy="2839661"/>
          </a:xfrm>
          <a:prstGeom prst="moon">
            <a:avLst>
              <a:gd name="adj" fmla="val 37970"/>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4071934" y="1125130"/>
            <a:ext cx="2000232" cy="2839661"/>
          </a:xfrm>
          <a:prstGeom prst="moon">
            <a:avLst>
              <a:gd name="adj" fmla="val 35564"/>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flipH="1">
            <a:off x="3000364" y="1125130"/>
            <a:ext cx="2000232" cy="2839661"/>
          </a:xfrm>
          <a:prstGeom prst="moon">
            <a:avLst>
              <a:gd name="adj" fmla="val 41579"/>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flipH="1">
            <a:off x="1857356" y="1125130"/>
            <a:ext cx="2000232" cy="2839661"/>
          </a:xfrm>
          <a:prstGeom prst="moon">
            <a:avLst>
              <a:gd name="adj" fmla="val 36767"/>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flipH="1">
            <a:off x="827584" y="1131590"/>
            <a:ext cx="2000232" cy="2839661"/>
          </a:xfrm>
          <a:prstGeom prst="moon">
            <a:avLst>
              <a:gd name="adj" fmla="val 35564"/>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flipH="1">
            <a:off x="-285784" y="1178709"/>
            <a:ext cx="2000232" cy="2839661"/>
          </a:xfrm>
          <a:prstGeom prst="moon">
            <a:avLst>
              <a:gd name="adj" fmla="val 41579"/>
            </a:avLst>
          </a:prstGeom>
          <a:gradFill flip="none" rotWithShape="1">
            <a:gsLst>
              <a:gs pos="45000">
                <a:srgbClr val="FBEAC7">
                  <a:alpha val="0"/>
                </a:srgbClr>
              </a:gs>
              <a:gs pos="17999">
                <a:srgbClr val="FEE7F2"/>
              </a:gs>
              <a:gs pos="36000">
                <a:srgbClr val="FAC77D"/>
              </a:gs>
              <a:gs pos="61000">
                <a:srgbClr val="FBA97D"/>
              </a:gs>
              <a:gs pos="82001">
                <a:srgbClr val="FBD49C"/>
              </a:gs>
              <a:gs pos="100000">
                <a:srgbClr val="FEE7F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1259632" y="4371950"/>
            <a:ext cx="662473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 continuación otro Batallón del Regimiento de Infantería “Inmemorial del Rey” nº 1 con el uniforme actual.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prism dir="u"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childTnLst>
                          </p:cTn>
                        </p:par>
                        <p:par>
                          <p:cTn id="53" fill="hold">
                            <p:stCondLst>
                              <p:cond delay="3000"/>
                            </p:stCondLst>
                            <p:childTnLst>
                              <p:par>
                                <p:cTn id="54" presetID="2" presetClass="exit" presetSubtype="8" fill="hold" nodeType="after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6"/>
                                        </p:tgtEl>
                                        <p:attrNameLst>
                                          <p:attrName>ppt_x</p:attrName>
                                        </p:attrNameLst>
                                      </p:cBhvr>
                                      <p:tavLst>
                                        <p:tav tm="0">
                                          <p:val>
                                            <p:strVal val="ppt_x"/>
                                          </p:val>
                                        </p:tav>
                                        <p:tav tm="100000">
                                          <p:val>
                                            <p:strVal val="0-ppt_w/2"/>
                                          </p:val>
                                        </p:tav>
                                      </p:tavLst>
                                    </p:anim>
                                    <p:anim calcmode="lin" valueType="num">
                                      <p:cBhvr additive="base">
                                        <p:cTn id="60" dur="3000"/>
                                        <p:tgtEl>
                                          <p:spTgt spid="6"/>
                                        </p:tgtEl>
                                        <p:attrNameLst>
                                          <p:attrName>ppt_y</p:attrName>
                                        </p:attrNameLst>
                                      </p:cBhvr>
                                      <p:tavLst>
                                        <p:tav tm="0">
                                          <p:val>
                                            <p:strVal val="ppt_y"/>
                                          </p:val>
                                        </p:tav>
                                        <p:tav tm="100000">
                                          <p:val>
                                            <p:strVal val="ppt_y"/>
                                          </p:val>
                                        </p:tav>
                                      </p:tavLst>
                                    </p:anim>
                                    <p:set>
                                      <p:cBhvr>
                                        <p:cTn id="61" dur="1" fill="hold">
                                          <p:stCondLst>
                                            <p:cond delay="2999"/>
                                          </p:stCondLst>
                                        </p:cTn>
                                        <p:tgtEl>
                                          <p:spTgt spid="6"/>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0-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8"/>
                                        </p:tgtEl>
                                        <p:attrNameLst>
                                          <p:attrName>ppt_x</p:attrName>
                                        </p:attrNameLst>
                                      </p:cBhvr>
                                      <p:tavLst>
                                        <p:tav tm="0">
                                          <p:val>
                                            <p:strVal val="ppt_x"/>
                                          </p:val>
                                        </p:tav>
                                        <p:tav tm="100000">
                                          <p:val>
                                            <p:strVal val="0-ppt_w/2"/>
                                          </p:val>
                                        </p:tav>
                                      </p:tavLst>
                                    </p:anim>
                                    <p:anim calcmode="lin" valueType="num">
                                      <p:cBhvr additive="base">
                                        <p:cTn id="68" dur="3000"/>
                                        <p:tgtEl>
                                          <p:spTgt spid="8"/>
                                        </p:tgtEl>
                                        <p:attrNameLst>
                                          <p:attrName>ppt_y</p:attrName>
                                        </p:attrNameLst>
                                      </p:cBhvr>
                                      <p:tavLst>
                                        <p:tav tm="0">
                                          <p:val>
                                            <p:strVal val="ppt_y"/>
                                          </p:val>
                                        </p:tav>
                                        <p:tav tm="100000">
                                          <p:val>
                                            <p:strVal val="ppt_y"/>
                                          </p:val>
                                        </p:tav>
                                      </p:tavLst>
                                    </p:anim>
                                    <p:set>
                                      <p:cBhvr>
                                        <p:cTn id="69" dur="1" fill="hold">
                                          <p:stCondLst>
                                            <p:cond delay="2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0-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0-ppt_w/2"/>
                                          </p:val>
                                        </p:tav>
                                      </p:tavLst>
                                    </p:anim>
                                    <p:anim calcmode="lin" valueType="num">
                                      <p:cBhvr additive="base">
                                        <p:cTn id="76" dur="3000"/>
                                        <p:tgtEl>
                                          <p:spTgt spid="10"/>
                                        </p:tgtEl>
                                        <p:attrNameLst>
                                          <p:attrName>ppt_y</p:attrName>
                                        </p:attrNameLst>
                                      </p:cBhvr>
                                      <p:tavLst>
                                        <p:tav tm="0">
                                          <p:val>
                                            <p:strVal val="ppt_y"/>
                                          </p:val>
                                        </p:tav>
                                        <p:tav tm="100000">
                                          <p:val>
                                            <p:strVal val="ppt_y"/>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0-ppt_w/2"/>
                                          </p:val>
                                        </p:tav>
                                      </p:tavLst>
                                    </p:anim>
                                    <p:anim calcmode="lin" valueType="num">
                                      <p:cBhvr additive="base">
                                        <p:cTn id="80" dur="3000"/>
                                        <p:tgtEl>
                                          <p:spTgt spid="11"/>
                                        </p:tgtEl>
                                        <p:attrNameLst>
                                          <p:attrName>ppt_y</p:attrName>
                                        </p:attrNameLst>
                                      </p:cBhvr>
                                      <p:tavLst>
                                        <p:tav tm="0">
                                          <p:val>
                                            <p:strVal val="ppt_y"/>
                                          </p:val>
                                        </p:tav>
                                        <p:tav tm="100000">
                                          <p:val>
                                            <p:strVal val="ppt_y"/>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0-ppt_w/2"/>
                                          </p:val>
                                        </p:tav>
                                      </p:tavLst>
                                    </p:anim>
                                    <p:anim calcmode="lin" valueType="num">
                                      <p:cBhvr additive="base">
                                        <p:cTn id="84" dur="3000"/>
                                        <p:tgtEl>
                                          <p:spTgt spid="12"/>
                                        </p:tgtEl>
                                        <p:attrNameLst>
                                          <p:attrName>ppt_y</p:attrName>
                                        </p:attrNameLst>
                                      </p:cBhvr>
                                      <p:tavLst>
                                        <p:tav tm="0">
                                          <p:val>
                                            <p:strVal val="ppt_y"/>
                                          </p:val>
                                        </p:tav>
                                        <p:tav tm="100000">
                                          <p:val>
                                            <p:strVal val="ppt_y"/>
                                          </p:val>
                                        </p:tav>
                                      </p:tavLst>
                                    </p:anim>
                                    <p:set>
                                      <p:cBhvr>
                                        <p:cTn id="85" dur="1" fill="hold">
                                          <p:stCondLst>
                                            <p:cond delay="2999"/>
                                          </p:stCondLst>
                                        </p:cTn>
                                        <p:tgtEl>
                                          <p:spTgt spid="12"/>
                                        </p:tgtEl>
                                        <p:attrNameLst>
                                          <p:attrName>style.visibility</p:attrName>
                                        </p:attrNameLst>
                                      </p:cBhvr>
                                      <p:to>
                                        <p:strVal val="hidden"/>
                                      </p:to>
                                    </p:set>
                                  </p:childTnLst>
                                </p:cTn>
                              </p:par>
                              <p:par>
                                <p:cTn id="86" presetID="2" presetClass="entr" presetSubtype="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3000" fill="hold"/>
                                        <p:tgtEl>
                                          <p:spTgt spid="4"/>
                                        </p:tgtEl>
                                        <p:attrNameLst>
                                          <p:attrName>ppt_x</p:attrName>
                                        </p:attrNameLst>
                                      </p:cBhvr>
                                      <p:tavLst>
                                        <p:tav tm="0">
                                          <p:val>
                                            <p:strVal val="1+#ppt_w/2"/>
                                          </p:val>
                                        </p:tav>
                                        <p:tav tm="100000">
                                          <p:val>
                                            <p:strVal val="#ppt_x"/>
                                          </p:val>
                                        </p:tav>
                                      </p:tavLst>
                                    </p:anim>
                                    <p:anim calcmode="lin" valueType="num">
                                      <p:cBhvr additive="base">
                                        <p:cTn id="89" dur="3000" fill="hold"/>
                                        <p:tgtEl>
                                          <p:spTgt spid="4"/>
                                        </p:tgtEl>
                                        <p:attrNameLst>
                                          <p:attrName>ppt_y</p:attrName>
                                        </p:attrNameLst>
                                      </p:cBhvr>
                                      <p:tavLst>
                                        <p:tav tm="0">
                                          <p:val>
                                            <p:strVal val="#ppt_y"/>
                                          </p:val>
                                        </p:tav>
                                        <p:tav tm="100000">
                                          <p:val>
                                            <p:strVal val="#ppt_y"/>
                                          </p:val>
                                        </p:tav>
                                      </p:tavLst>
                                    </p:anim>
                                  </p:childTnLst>
                                </p:cTn>
                              </p:par>
                              <p:par>
                                <p:cTn id="90" presetID="16" presetClass="entr" presetSubtype="4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Horizont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4"/>
                                        </p:tgtEl>
                                        <p:attrNameLst>
                                          <p:attrName>style.visibility</p:attrName>
                                        </p:attrNameLst>
                                      </p:cBhvr>
                                      <p:to>
                                        <p:strVal val="visible"/>
                                      </p:to>
                                    </p:set>
                                    <p:animEffect transition="in" filter="fade">
                                      <p:cBhvr>
                                        <p:cTn id="96" dur="1000"/>
                                        <p:tgtEl>
                                          <p:spTgt spid="14"/>
                                        </p:tgtEl>
                                      </p:cBhvr>
                                    </p:animEffect>
                                    <p:anim calcmode="lin" valueType="num">
                                      <p:cBhvr>
                                        <p:cTn id="97" dur="1000" fill="hold"/>
                                        <p:tgtEl>
                                          <p:spTgt spid="14"/>
                                        </p:tgtEl>
                                        <p:attrNameLst>
                                          <p:attrName>ppt_x</p:attrName>
                                        </p:attrNameLst>
                                      </p:cBhvr>
                                      <p:tavLst>
                                        <p:tav tm="0">
                                          <p:val>
                                            <p:strVal val="#ppt_x-.1"/>
                                          </p:val>
                                        </p:tav>
                                        <p:tav tm="100000">
                                          <p:val>
                                            <p:strVal val="#ppt_x"/>
                                          </p:val>
                                        </p:tav>
                                      </p:tavLst>
                                    </p:anim>
                                    <p:anim calcmode="lin" valueType="num">
                                      <p:cBhvr>
                                        <p:cTn id="9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8.JPG"/>
          <p:cNvPicPr>
            <a:picLocks noChangeAspect="1"/>
          </p:cNvPicPr>
          <p:nvPr/>
        </p:nvPicPr>
        <p:blipFill>
          <a:blip r:embed="rId2" cstate="print"/>
          <a:stretch>
            <a:fillRect/>
          </a:stretch>
        </p:blipFill>
        <p:spPr bwMode="auto">
          <a:xfrm>
            <a:off x="1" y="4464"/>
            <a:ext cx="9143999" cy="5139035"/>
          </a:xfrm>
          <a:prstGeom prst="rect">
            <a:avLst/>
          </a:prstGeom>
          <a:noFill/>
          <a:ln w="9525">
            <a:noFill/>
            <a:miter lim="800000"/>
            <a:headEnd/>
            <a:tailEnd/>
          </a:ln>
        </p:spPr>
      </p:pic>
      <p:sp>
        <p:nvSpPr>
          <p:cNvPr id="6" name="5 Datos"/>
          <p:cNvSpPr/>
          <p:nvPr/>
        </p:nvSpPr>
        <p:spPr>
          <a:xfrm>
            <a:off x="878684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atos"/>
          <p:cNvSpPr/>
          <p:nvPr/>
        </p:nvSpPr>
        <p:spPr>
          <a:xfrm flipH="1">
            <a:off x="0" y="0"/>
            <a:ext cx="357158"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Datos"/>
          <p:cNvSpPr/>
          <p:nvPr/>
        </p:nvSpPr>
        <p:spPr>
          <a:xfrm flipH="1">
            <a:off x="357158" y="0"/>
            <a:ext cx="357190"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Datos"/>
          <p:cNvSpPr/>
          <p:nvPr/>
        </p:nvSpPr>
        <p:spPr>
          <a:xfrm>
            <a:off x="842965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Datos"/>
          <p:cNvSpPr/>
          <p:nvPr/>
        </p:nvSpPr>
        <p:spPr>
          <a:xfrm flipH="1">
            <a:off x="714380" y="0"/>
            <a:ext cx="357158"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Datos"/>
          <p:cNvSpPr/>
          <p:nvPr/>
        </p:nvSpPr>
        <p:spPr>
          <a:xfrm flipH="1">
            <a:off x="1071538" y="0"/>
            <a:ext cx="357190"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Datos"/>
          <p:cNvSpPr/>
          <p:nvPr/>
        </p:nvSpPr>
        <p:spPr>
          <a:xfrm>
            <a:off x="807246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Datos"/>
          <p:cNvSpPr/>
          <p:nvPr/>
        </p:nvSpPr>
        <p:spPr>
          <a:xfrm>
            <a:off x="771527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Datos"/>
          <p:cNvSpPr/>
          <p:nvPr/>
        </p:nvSpPr>
        <p:spPr>
          <a:xfrm flipH="1">
            <a:off x="1428728" y="0"/>
            <a:ext cx="357158"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Datos"/>
          <p:cNvSpPr/>
          <p:nvPr/>
        </p:nvSpPr>
        <p:spPr>
          <a:xfrm flipH="1">
            <a:off x="1785918" y="0"/>
            <a:ext cx="357190"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Datos"/>
          <p:cNvSpPr/>
          <p:nvPr/>
        </p:nvSpPr>
        <p:spPr>
          <a:xfrm flipH="1">
            <a:off x="2143108" y="0"/>
            <a:ext cx="357158"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Datos"/>
          <p:cNvSpPr/>
          <p:nvPr/>
        </p:nvSpPr>
        <p:spPr>
          <a:xfrm flipH="1">
            <a:off x="2571736" y="0"/>
            <a:ext cx="357190"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Datos"/>
          <p:cNvSpPr/>
          <p:nvPr/>
        </p:nvSpPr>
        <p:spPr>
          <a:xfrm>
            <a:off x="735808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Datos"/>
          <p:cNvSpPr/>
          <p:nvPr/>
        </p:nvSpPr>
        <p:spPr>
          <a:xfrm>
            <a:off x="700089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Datos"/>
          <p:cNvSpPr/>
          <p:nvPr/>
        </p:nvSpPr>
        <p:spPr>
          <a:xfrm>
            <a:off x="664370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Datos"/>
          <p:cNvSpPr/>
          <p:nvPr/>
        </p:nvSpPr>
        <p:spPr>
          <a:xfrm>
            <a:off x="628651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Datos"/>
          <p:cNvSpPr/>
          <p:nvPr/>
        </p:nvSpPr>
        <p:spPr>
          <a:xfrm flipH="1">
            <a:off x="2928958" y="0"/>
            <a:ext cx="357158"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Datos"/>
          <p:cNvSpPr/>
          <p:nvPr/>
        </p:nvSpPr>
        <p:spPr>
          <a:xfrm flipH="1">
            <a:off x="3286116" y="0"/>
            <a:ext cx="357190"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Datos"/>
          <p:cNvSpPr/>
          <p:nvPr/>
        </p:nvSpPr>
        <p:spPr>
          <a:xfrm flipH="1">
            <a:off x="3643338" y="0"/>
            <a:ext cx="357158"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Datos"/>
          <p:cNvSpPr/>
          <p:nvPr/>
        </p:nvSpPr>
        <p:spPr>
          <a:xfrm flipH="1">
            <a:off x="4000496" y="0"/>
            <a:ext cx="357190" cy="5143500"/>
          </a:xfrm>
          <a:prstGeom prst="flowChartInputOutpu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Datos"/>
          <p:cNvSpPr/>
          <p:nvPr/>
        </p:nvSpPr>
        <p:spPr>
          <a:xfrm>
            <a:off x="592932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Datos"/>
          <p:cNvSpPr/>
          <p:nvPr/>
        </p:nvSpPr>
        <p:spPr>
          <a:xfrm>
            <a:off x="557213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Datos"/>
          <p:cNvSpPr/>
          <p:nvPr/>
        </p:nvSpPr>
        <p:spPr>
          <a:xfrm>
            <a:off x="521494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Datos"/>
          <p:cNvSpPr/>
          <p:nvPr/>
        </p:nvSpPr>
        <p:spPr>
          <a:xfrm>
            <a:off x="4857752" y="0"/>
            <a:ext cx="357158" cy="5143500"/>
          </a:xfrm>
          <a:prstGeom prst="flowChartInputOutput">
            <a:avLst/>
          </a:prstGeom>
          <a:solidFill>
            <a:schemeClr val="tx2">
              <a:lumMod val="9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11000">
        <p14:prism dir="d" isInverted="1"/>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2000"/>
                                        <p:tgtEl>
                                          <p:spTgt spid="7"/>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2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2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2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2000"/>
                                        <p:tgtEl>
                                          <p:spTgt spid="14"/>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2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2000"/>
                                        <p:tgtEl>
                                          <p:spTgt spid="16"/>
                                        </p:tgtEl>
                                      </p:cBhvr>
                                    </p:animEffect>
                                  </p:childTnLst>
                                </p:cTn>
                              </p:par>
                              <p:par>
                                <p:cTn id="26" presetID="3"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2000"/>
                                        <p:tgtEl>
                                          <p:spTgt spid="17"/>
                                        </p:tgtEl>
                                      </p:cBhvr>
                                    </p:animEffect>
                                  </p:childTnLst>
                                </p:cTn>
                              </p:par>
                              <p:par>
                                <p:cTn id="29" presetID="3" presetClass="entr" presetSubtype="1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linds(horizontal)">
                                      <p:cBhvr>
                                        <p:cTn id="31" dur="2000"/>
                                        <p:tgtEl>
                                          <p:spTgt spid="22"/>
                                        </p:tgtEl>
                                      </p:cBhvr>
                                    </p:animEffect>
                                  </p:childTnLst>
                                </p:cTn>
                              </p:par>
                              <p:par>
                                <p:cTn id="32" presetID="3" presetClass="entr" presetSubtype="1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horizontal)">
                                      <p:cBhvr>
                                        <p:cTn id="34" dur="2000"/>
                                        <p:tgtEl>
                                          <p:spTgt spid="23"/>
                                        </p:tgtEl>
                                      </p:cBhvr>
                                    </p:animEffect>
                                  </p:childTnLst>
                                </p:cTn>
                              </p:par>
                              <p:par>
                                <p:cTn id="35" presetID="3" presetClass="entr" presetSubtype="1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2000"/>
                                        <p:tgtEl>
                                          <p:spTgt spid="24"/>
                                        </p:tgtEl>
                                      </p:cBhvr>
                                    </p:animEffect>
                                  </p:childTnLst>
                                </p:cTn>
                              </p:par>
                              <p:par>
                                <p:cTn id="38" presetID="3"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linds(horizontal)">
                                      <p:cBhvr>
                                        <p:cTn id="40" dur="2000"/>
                                        <p:tgtEl>
                                          <p:spTgt spid="25"/>
                                        </p:tgtEl>
                                      </p:cBhvr>
                                    </p:animEffect>
                                  </p:childTnLst>
                                </p:cTn>
                              </p:par>
                              <p:par>
                                <p:cTn id="41" presetID="3" presetClass="entr" presetSubtype="1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linds(horizontal)">
                                      <p:cBhvr>
                                        <p:cTn id="43" dur="2000"/>
                                        <p:tgtEl>
                                          <p:spTgt spid="6"/>
                                        </p:tgtEl>
                                      </p:cBhvr>
                                    </p:animEffect>
                                  </p:childTnLst>
                                </p:cTn>
                              </p:par>
                              <p:par>
                                <p:cTn id="44" presetID="3"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2000"/>
                                        <p:tgtEl>
                                          <p:spTgt spid="9"/>
                                        </p:tgtEl>
                                      </p:cBhvr>
                                    </p:animEffect>
                                  </p:childTnLst>
                                </p:cTn>
                              </p:par>
                              <p:par>
                                <p:cTn id="47" presetID="3"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horizontal)">
                                      <p:cBhvr>
                                        <p:cTn id="49" dur="2000"/>
                                        <p:tgtEl>
                                          <p:spTgt spid="12"/>
                                        </p:tgtEl>
                                      </p:cBhvr>
                                    </p:animEffect>
                                  </p:childTnLst>
                                </p:cTn>
                              </p:par>
                              <p:par>
                                <p:cTn id="50" presetID="3" presetClass="entr" presetSubtype="1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2000"/>
                                        <p:tgtEl>
                                          <p:spTgt spid="13"/>
                                        </p:tgtEl>
                                      </p:cBhvr>
                                    </p:animEffect>
                                  </p:childTnLst>
                                </p:cTn>
                              </p:par>
                              <p:par>
                                <p:cTn id="53" presetID="3"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2000"/>
                                        <p:tgtEl>
                                          <p:spTgt spid="18"/>
                                        </p:tgtEl>
                                      </p:cBhvr>
                                    </p:animEffect>
                                  </p:childTnLst>
                                </p:cTn>
                              </p:par>
                              <p:par>
                                <p:cTn id="56" presetID="3"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2000"/>
                                        <p:tgtEl>
                                          <p:spTgt spid="19"/>
                                        </p:tgtEl>
                                      </p:cBhvr>
                                    </p:animEffect>
                                  </p:childTnLst>
                                </p:cTn>
                              </p:par>
                              <p:par>
                                <p:cTn id="59" presetID="3" presetClass="entr" presetSubtype="1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2000"/>
                                        <p:tgtEl>
                                          <p:spTgt spid="20"/>
                                        </p:tgtEl>
                                      </p:cBhvr>
                                    </p:animEffect>
                                  </p:childTnLst>
                                </p:cTn>
                              </p:par>
                              <p:par>
                                <p:cTn id="62" presetID="3" presetClass="entr" presetSubtype="10"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linds(horizontal)">
                                      <p:cBhvr>
                                        <p:cTn id="64" dur="2000"/>
                                        <p:tgtEl>
                                          <p:spTgt spid="21"/>
                                        </p:tgtEl>
                                      </p:cBhvr>
                                    </p:animEffect>
                                  </p:childTnLst>
                                </p:cTn>
                              </p:par>
                              <p:par>
                                <p:cTn id="65" presetID="3" presetClass="entr" presetSubtype="1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blinds(horizontal)">
                                      <p:cBhvr>
                                        <p:cTn id="67" dur="2000"/>
                                        <p:tgtEl>
                                          <p:spTgt spid="26"/>
                                        </p:tgtEl>
                                      </p:cBhvr>
                                    </p:animEffect>
                                  </p:childTnLst>
                                </p:cTn>
                              </p:par>
                              <p:par>
                                <p:cTn id="68" presetID="3" presetClass="entr" presetSubtype="10"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blinds(horizontal)">
                                      <p:cBhvr>
                                        <p:cTn id="70" dur="2000"/>
                                        <p:tgtEl>
                                          <p:spTgt spid="27"/>
                                        </p:tgtEl>
                                      </p:cBhvr>
                                    </p:animEffect>
                                  </p:childTnLst>
                                </p:cTn>
                              </p:par>
                              <p:par>
                                <p:cTn id="71" presetID="3" presetClass="entr" presetSubtype="10"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blinds(horizontal)">
                                      <p:cBhvr>
                                        <p:cTn id="73" dur="2000"/>
                                        <p:tgtEl>
                                          <p:spTgt spid="28"/>
                                        </p:tgtEl>
                                      </p:cBhvr>
                                    </p:animEffect>
                                  </p:childTnLst>
                                </p:cTn>
                              </p:par>
                              <p:par>
                                <p:cTn id="74" presetID="3" presetClass="entr" presetSubtype="10" fill="hold" nodeType="with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blinds(horizontal)">
                                      <p:cBhvr>
                                        <p:cTn id="76" dur="2000"/>
                                        <p:tgtEl>
                                          <p:spTgt spid="29"/>
                                        </p:tgtEl>
                                      </p:cBhvr>
                                    </p:animEffect>
                                  </p:childTnLst>
                                </p:cTn>
                              </p:par>
                              <p:par>
                                <p:cTn id="77" presetID="2" presetClass="entr" presetSubtype="9"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2000" fill="hold"/>
                                        <p:tgtEl>
                                          <p:spTgt spid="7"/>
                                        </p:tgtEl>
                                        <p:attrNameLst>
                                          <p:attrName>ppt_x</p:attrName>
                                        </p:attrNameLst>
                                      </p:cBhvr>
                                      <p:tavLst>
                                        <p:tav tm="0">
                                          <p:val>
                                            <p:strVal val="0-#ppt_w/2"/>
                                          </p:val>
                                        </p:tav>
                                        <p:tav tm="100000">
                                          <p:val>
                                            <p:strVal val="#ppt_x"/>
                                          </p:val>
                                        </p:tav>
                                      </p:tavLst>
                                    </p:anim>
                                    <p:anim calcmode="lin" valueType="num">
                                      <p:cBhvr additive="base">
                                        <p:cTn id="80" dur="2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2000" fill="hold"/>
                                        <p:tgtEl>
                                          <p:spTgt spid="8"/>
                                        </p:tgtEl>
                                        <p:attrNameLst>
                                          <p:attrName>ppt_x</p:attrName>
                                        </p:attrNameLst>
                                      </p:cBhvr>
                                      <p:tavLst>
                                        <p:tav tm="0">
                                          <p:val>
                                            <p:strVal val="0-#ppt_w/2"/>
                                          </p:val>
                                        </p:tav>
                                        <p:tav tm="100000">
                                          <p:val>
                                            <p:strVal val="#ppt_x"/>
                                          </p:val>
                                        </p:tav>
                                      </p:tavLst>
                                    </p:anim>
                                    <p:anim calcmode="lin" valueType="num">
                                      <p:cBhvr additive="base">
                                        <p:cTn id="84" dur="2000" fill="hold"/>
                                        <p:tgtEl>
                                          <p:spTgt spid="8"/>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2000" fill="hold"/>
                                        <p:tgtEl>
                                          <p:spTgt spid="10"/>
                                        </p:tgtEl>
                                        <p:attrNameLst>
                                          <p:attrName>ppt_x</p:attrName>
                                        </p:attrNameLst>
                                      </p:cBhvr>
                                      <p:tavLst>
                                        <p:tav tm="0">
                                          <p:val>
                                            <p:strVal val="0-#ppt_w/2"/>
                                          </p:val>
                                        </p:tav>
                                        <p:tav tm="100000">
                                          <p:val>
                                            <p:strVal val="#ppt_x"/>
                                          </p:val>
                                        </p:tav>
                                      </p:tavLst>
                                    </p:anim>
                                    <p:anim calcmode="lin" valueType="num">
                                      <p:cBhvr additive="base">
                                        <p:cTn id="88" dur="2000" fill="hold"/>
                                        <p:tgtEl>
                                          <p:spTgt spid="1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2000" fill="hold"/>
                                        <p:tgtEl>
                                          <p:spTgt spid="11"/>
                                        </p:tgtEl>
                                        <p:attrNameLst>
                                          <p:attrName>ppt_x</p:attrName>
                                        </p:attrNameLst>
                                      </p:cBhvr>
                                      <p:tavLst>
                                        <p:tav tm="0">
                                          <p:val>
                                            <p:strVal val="0-#ppt_w/2"/>
                                          </p:val>
                                        </p:tav>
                                        <p:tav tm="100000">
                                          <p:val>
                                            <p:strVal val="#ppt_x"/>
                                          </p:val>
                                        </p:tav>
                                      </p:tavLst>
                                    </p:anim>
                                    <p:anim calcmode="lin" valueType="num">
                                      <p:cBhvr additive="base">
                                        <p:cTn id="92" dur="2000" fill="hold"/>
                                        <p:tgtEl>
                                          <p:spTgt spid="1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2000" fill="hold"/>
                                        <p:tgtEl>
                                          <p:spTgt spid="14"/>
                                        </p:tgtEl>
                                        <p:attrNameLst>
                                          <p:attrName>ppt_x</p:attrName>
                                        </p:attrNameLst>
                                      </p:cBhvr>
                                      <p:tavLst>
                                        <p:tav tm="0">
                                          <p:val>
                                            <p:strVal val="0-#ppt_w/2"/>
                                          </p:val>
                                        </p:tav>
                                        <p:tav tm="100000">
                                          <p:val>
                                            <p:strVal val="#ppt_x"/>
                                          </p:val>
                                        </p:tav>
                                      </p:tavLst>
                                    </p:anim>
                                    <p:anim calcmode="lin" valueType="num">
                                      <p:cBhvr additive="base">
                                        <p:cTn id="96" dur="2000" fill="hold"/>
                                        <p:tgtEl>
                                          <p:spTgt spid="14"/>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2000" fill="hold"/>
                                        <p:tgtEl>
                                          <p:spTgt spid="15"/>
                                        </p:tgtEl>
                                        <p:attrNameLst>
                                          <p:attrName>ppt_x</p:attrName>
                                        </p:attrNameLst>
                                      </p:cBhvr>
                                      <p:tavLst>
                                        <p:tav tm="0">
                                          <p:val>
                                            <p:strVal val="0-#ppt_w/2"/>
                                          </p:val>
                                        </p:tav>
                                        <p:tav tm="100000">
                                          <p:val>
                                            <p:strVal val="#ppt_x"/>
                                          </p:val>
                                        </p:tav>
                                      </p:tavLst>
                                    </p:anim>
                                    <p:anim calcmode="lin" valueType="num">
                                      <p:cBhvr additive="base">
                                        <p:cTn id="100" dur="2000" fill="hold"/>
                                        <p:tgtEl>
                                          <p:spTgt spid="15"/>
                                        </p:tgtEl>
                                        <p:attrNameLst>
                                          <p:attrName>ppt_y</p:attrName>
                                        </p:attrNameLst>
                                      </p:cBhvr>
                                      <p:tavLst>
                                        <p:tav tm="0">
                                          <p:val>
                                            <p:strVal val="0-#ppt_h/2"/>
                                          </p:val>
                                        </p:tav>
                                        <p:tav tm="100000">
                                          <p:val>
                                            <p:strVal val="#ppt_y"/>
                                          </p:val>
                                        </p:tav>
                                      </p:tavLst>
                                    </p:anim>
                                  </p:childTnLst>
                                </p:cTn>
                              </p:par>
                              <p:par>
                                <p:cTn id="101" presetID="2" presetClass="entr" presetSubtype="9"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2000" fill="hold"/>
                                        <p:tgtEl>
                                          <p:spTgt spid="16"/>
                                        </p:tgtEl>
                                        <p:attrNameLst>
                                          <p:attrName>ppt_x</p:attrName>
                                        </p:attrNameLst>
                                      </p:cBhvr>
                                      <p:tavLst>
                                        <p:tav tm="0">
                                          <p:val>
                                            <p:strVal val="0-#ppt_w/2"/>
                                          </p:val>
                                        </p:tav>
                                        <p:tav tm="100000">
                                          <p:val>
                                            <p:strVal val="#ppt_x"/>
                                          </p:val>
                                        </p:tav>
                                      </p:tavLst>
                                    </p:anim>
                                    <p:anim calcmode="lin" valueType="num">
                                      <p:cBhvr additive="base">
                                        <p:cTn id="104" dur="2000" fill="hold"/>
                                        <p:tgtEl>
                                          <p:spTgt spid="16"/>
                                        </p:tgtEl>
                                        <p:attrNameLst>
                                          <p:attrName>ppt_y</p:attrName>
                                        </p:attrNameLst>
                                      </p:cBhvr>
                                      <p:tavLst>
                                        <p:tav tm="0">
                                          <p:val>
                                            <p:strVal val="0-#ppt_h/2"/>
                                          </p:val>
                                        </p:tav>
                                        <p:tav tm="100000">
                                          <p:val>
                                            <p:strVal val="#ppt_y"/>
                                          </p:val>
                                        </p:tav>
                                      </p:tavLst>
                                    </p:anim>
                                  </p:childTnLst>
                                </p:cTn>
                              </p:par>
                              <p:par>
                                <p:cTn id="105" presetID="2" presetClass="entr" presetSubtype="9"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2000" fill="hold"/>
                                        <p:tgtEl>
                                          <p:spTgt spid="17"/>
                                        </p:tgtEl>
                                        <p:attrNameLst>
                                          <p:attrName>ppt_x</p:attrName>
                                        </p:attrNameLst>
                                      </p:cBhvr>
                                      <p:tavLst>
                                        <p:tav tm="0">
                                          <p:val>
                                            <p:strVal val="0-#ppt_w/2"/>
                                          </p:val>
                                        </p:tav>
                                        <p:tav tm="100000">
                                          <p:val>
                                            <p:strVal val="#ppt_x"/>
                                          </p:val>
                                        </p:tav>
                                      </p:tavLst>
                                    </p:anim>
                                    <p:anim calcmode="lin" valueType="num">
                                      <p:cBhvr additive="base">
                                        <p:cTn id="108" dur="2000" fill="hold"/>
                                        <p:tgtEl>
                                          <p:spTgt spid="17"/>
                                        </p:tgtEl>
                                        <p:attrNameLst>
                                          <p:attrName>ppt_y</p:attrName>
                                        </p:attrNameLst>
                                      </p:cBhvr>
                                      <p:tavLst>
                                        <p:tav tm="0">
                                          <p:val>
                                            <p:strVal val="0-#ppt_h/2"/>
                                          </p:val>
                                        </p:tav>
                                        <p:tav tm="100000">
                                          <p:val>
                                            <p:strVal val="#ppt_y"/>
                                          </p:val>
                                        </p:tav>
                                      </p:tavLst>
                                    </p:anim>
                                  </p:childTnLst>
                                </p:cTn>
                              </p:par>
                              <p:par>
                                <p:cTn id="109" presetID="2" presetClass="entr" presetSubtype="9"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2000" fill="hold"/>
                                        <p:tgtEl>
                                          <p:spTgt spid="22"/>
                                        </p:tgtEl>
                                        <p:attrNameLst>
                                          <p:attrName>ppt_x</p:attrName>
                                        </p:attrNameLst>
                                      </p:cBhvr>
                                      <p:tavLst>
                                        <p:tav tm="0">
                                          <p:val>
                                            <p:strVal val="0-#ppt_w/2"/>
                                          </p:val>
                                        </p:tav>
                                        <p:tav tm="100000">
                                          <p:val>
                                            <p:strVal val="#ppt_x"/>
                                          </p:val>
                                        </p:tav>
                                      </p:tavLst>
                                    </p:anim>
                                    <p:anim calcmode="lin" valueType="num">
                                      <p:cBhvr additive="base">
                                        <p:cTn id="112" dur="2000" fill="hold"/>
                                        <p:tgtEl>
                                          <p:spTgt spid="22"/>
                                        </p:tgtEl>
                                        <p:attrNameLst>
                                          <p:attrName>ppt_y</p:attrName>
                                        </p:attrNameLst>
                                      </p:cBhvr>
                                      <p:tavLst>
                                        <p:tav tm="0">
                                          <p:val>
                                            <p:strVal val="0-#ppt_h/2"/>
                                          </p:val>
                                        </p:tav>
                                        <p:tav tm="100000">
                                          <p:val>
                                            <p:strVal val="#ppt_y"/>
                                          </p:val>
                                        </p:tav>
                                      </p:tavLst>
                                    </p:anim>
                                  </p:childTnLst>
                                </p:cTn>
                              </p:par>
                              <p:par>
                                <p:cTn id="113" presetID="2" presetClass="entr" presetSubtype="9"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2000" fill="hold"/>
                                        <p:tgtEl>
                                          <p:spTgt spid="23"/>
                                        </p:tgtEl>
                                        <p:attrNameLst>
                                          <p:attrName>ppt_x</p:attrName>
                                        </p:attrNameLst>
                                      </p:cBhvr>
                                      <p:tavLst>
                                        <p:tav tm="0">
                                          <p:val>
                                            <p:strVal val="0-#ppt_w/2"/>
                                          </p:val>
                                        </p:tav>
                                        <p:tav tm="100000">
                                          <p:val>
                                            <p:strVal val="#ppt_x"/>
                                          </p:val>
                                        </p:tav>
                                      </p:tavLst>
                                    </p:anim>
                                    <p:anim calcmode="lin" valueType="num">
                                      <p:cBhvr additive="base">
                                        <p:cTn id="116" dur="2000" fill="hold"/>
                                        <p:tgtEl>
                                          <p:spTgt spid="23"/>
                                        </p:tgtEl>
                                        <p:attrNameLst>
                                          <p:attrName>ppt_y</p:attrName>
                                        </p:attrNameLst>
                                      </p:cBhvr>
                                      <p:tavLst>
                                        <p:tav tm="0">
                                          <p:val>
                                            <p:strVal val="0-#ppt_h/2"/>
                                          </p:val>
                                        </p:tav>
                                        <p:tav tm="100000">
                                          <p:val>
                                            <p:strVal val="#ppt_y"/>
                                          </p:val>
                                        </p:tav>
                                      </p:tavLst>
                                    </p:anim>
                                  </p:childTnLst>
                                </p:cTn>
                              </p:par>
                              <p:par>
                                <p:cTn id="117" presetID="2" presetClass="entr" presetSubtype="9" fill="hold"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additive="base">
                                        <p:cTn id="119" dur="2000" fill="hold"/>
                                        <p:tgtEl>
                                          <p:spTgt spid="24"/>
                                        </p:tgtEl>
                                        <p:attrNameLst>
                                          <p:attrName>ppt_x</p:attrName>
                                        </p:attrNameLst>
                                      </p:cBhvr>
                                      <p:tavLst>
                                        <p:tav tm="0">
                                          <p:val>
                                            <p:strVal val="0-#ppt_w/2"/>
                                          </p:val>
                                        </p:tav>
                                        <p:tav tm="100000">
                                          <p:val>
                                            <p:strVal val="#ppt_x"/>
                                          </p:val>
                                        </p:tav>
                                      </p:tavLst>
                                    </p:anim>
                                    <p:anim calcmode="lin" valueType="num">
                                      <p:cBhvr additive="base">
                                        <p:cTn id="120" dur="2000" fill="hold"/>
                                        <p:tgtEl>
                                          <p:spTgt spid="24"/>
                                        </p:tgtEl>
                                        <p:attrNameLst>
                                          <p:attrName>ppt_y</p:attrName>
                                        </p:attrNameLst>
                                      </p:cBhvr>
                                      <p:tavLst>
                                        <p:tav tm="0">
                                          <p:val>
                                            <p:strVal val="0-#ppt_h/2"/>
                                          </p:val>
                                        </p:tav>
                                        <p:tav tm="100000">
                                          <p:val>
                                            <p:strVal val="#ppt_y"/>
                                          </p:val>
                                        </p:tav>
                                      </p:tavLst>
                                    </p:anim>
                                  </p:childTnLst>
                                </p:cTn>
                              </p:par>
                              <p:par>
                                <p:cTn id="121" presetID="2" presetClass="entr" presetSubtype="9" fill="hold"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additive="base">
                                        <p:cTn id="123" dur="2000" fill="hold"/>
                                        <p:tgtEl>
                                          <p:spTgt spid="25"/>
                                        </p:tgtEl>
                                        <p:attrNameLst>
                                          <p:attrName>ppt_x</p:attrName>
                                        </p:attrNameLst>
                                      </p:cBhvr>
                                      <p:tavLst>
                                        <p:tav tm="0">
                                          <p:val>
                                            <p:strVal val="0-#ppt_w/2"/>
                                          </p:val>
                                        </p:tav>
                                        <p:tav tm="100000">
                                          <p:val>
                                            <p:strVal val="#ppt_x"/>
                                          </p:val>
                                        </p:tav>
                                      </p:tavLst>
                                    </p:anim>
                                    <p:anim calcmode="lin" valueType="num">
                                      <p:cBhvr additive="base">
                                        <p:cTn id="124" dur="2000" fill="hold"/>
                                        <p:tgtEl>
                                          <p:spTgt spid="25"/>
                                        </p:tgtEl>
                                        <p:attrNameLst>
                                          <p:attrName>ppt_y</p:attrName>
                                        </p:attrNameLst>
                                      </p:cBhvr>
                                      <p:tavLst>
                                        <p:tav tm="0">
                                          <p:val>
                                            <p:strVal val="0-#ppt_h/2"/>
                                          </p:val>
                                        </p:tav>
                                        <p:tav tm="100000">
                                          <p:val>
                                            <p:strVal val="#ppt_y"/>
                                          </p:val>
                                        </p:tav>
                                      </p:tavLst>
                                    </p:anim>
                                  </p:childTnLst>
                                </p:cTn>
                              </p:par>
                              <p:par>
                                <p:cTn id="125" presetID="2" presetClass="entr" presetSubtype="3" fill="hold" nodeType="withEffect">
                                  <p:stCondLst>
                                    <p:cond delay="0"/>
                                  </p:stCondLst>
                                  <p:childTnLst>
                                    <p:set>
                                      <p:cBhvr>
                                        <p:cTn id="126" dur="1" fill="hold">
                                          <p:stCondLst>
                                            <p:cond delay="0"/>
                                          </p:stCondLst>
                                        </p:cTn>
                                        <p:tgtEl>
                                          <p:spTgt spid="6"/>
                                        </p:tgtEl>
                                        <p:attrNameLst>
                                          <p:attrName>style.visibility</p:attrName>
                                        </p:attrNameLst>
                                      </p:cBhvr>
                                      <p:to>
                                        <p:strVal val="visible"/>
                                      </p:to>
                                    </p:set>
                                    <p:anim calcmode="lin" valueType="num">
                                      <p:cBhvr additive="base">
                                        <p:cTn id="127" dur="2000" fill="hold"/>
                                        <p:tgtEl>
                                          <p:spTgt spid="6"/>
                                        </p:tgtEl>
                                        <p:attrNameLst>
                                          <p:attrName>ppt_x</p:attrName>
                                        </p:attrNameLst>
                                      </p:cBhvr>
                                      <p:tavLst>
                                        <p:tav tm="0">
                                          <p:val>
                                            <p:strVal val="1+#ppt_w/2"/>
                                          </p:val>
                                        </p:tav>
                                        <p:tav tm="100000">
                                          <p:val>
                                            <p:strVal val="#ppt_x"/>
                                          </p:val>
                                        </p:tav>
                                      </p:tavLst>
                                    </p:anim>
                                    <p:anim calcmode="lin" valueType="num">
                                      <p:cBhvr additive="base">
                                        <p:cTn id="128" dur="2000" fill="hold"/>
                                        <p:tgtEl>
                                          <p:spTgt spid="6"/>
                                        </p:tgtEl>
                                        <p:attrNameLst>
                                          <p:attrName>ppt_y</p:attrName>
                                        </p:attrNameLst>
                                      </p:cBhvr>
                                      <p:tavLst>
                                        <p:tav tm="0">
                                          <p:val>
                                            <p:strVal val="0-#ppt_h/2"/>
                                          </p:val>
                                        </p:tav>
                                        <p:tav tm="100000">
                                          <p:val>
                                            <p:strVal val="#ppt_y"/>
                                          </p:val>
                                        </p:tav>
                                      </p:tavLst>
                                    </p:anim>
                                  </p:childTnLst>
                                </p:cTn>
                              </p:par>
                              <p:par>
                                <p:cTn id="129" presetID="2" presetClass="entr" presetSubtype="3"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additive="base">
                                        <p:cTn id="131" dur="2000" fill="hold"/>
                                        <p:tgtEl>
                                          <p:spTgt spid="9"/>
                                        </p:tgtEl>
                                        <p:attrNameLst>
                                          <p:attrName>ppt_x</p:attrName>
                                        </p:attrNameLst>
                                      </p:cBhvr>
                                      <p:tavLst>
                                        <p:tav tm="0">
                                          <p:val>
                                            <p:strVal val="1+#ppt_w/2"/>
                                          </p:val>
                                        </p:tav>
                                        <p:tav tm="100000">
                                          <p:val>
                                            <p:strVal val="#ppt_x"/>
                                          </p:val>
                                        </p:tav>
                                      </p:tavLst>
                                    </p:anim>
                                    <p:anim calcmode="lin" valueType="num">
                                      <p:cBhvr additive="base">
                                        <p:cTn id="132" dur="2000" fill="hold"/>
                                        <p:tgtEl>
                                          <p:spTgt spid="9"/>
                                        </p:tgtEl>
                                        <p:attrNameLst>
                                          <p:attrName>ppt_y</p:attrName>
                                        </p:attrNameLst>
                                      </p:cBhvr>
                                      <p:tavLst>
                                        <p:tav tm="0">
                                          <p:val>
                                            <p:strVal val="0-#ppt_h/2"/>
                                          </p:val>
                                        </p:tav>
                                        <p:tav tm="100000">
                                          <p:val>
                                            <p:strVal val="#ppt_y"/>
                                          </p:val>
                                        </p:tav>
                                      </p:tavLst>
                                    </p:anim>
                                  </p:childTnLst>
                                </p:cTn>
                              </p:par>
                              <p:par>
                                <p:cTn id="133" presetID="2" presetClass="entr" presetSubtype="3" fill="hold" nodeType="withEffect">
                                  <p:stCondLst>
                                    <p:cond delay="0"/>
                                  </p:stCondLst>
                                  <p:childTnLst>
                                    <p:set>
                                      <p:cBhvr>
                                        <p:cTn id="134" dur="1" fill="hold">
                                          <p:stCondLst>
                                            <p:cond delay="0"/>
                                          </p:stCondLst>
                                        </p:cTn>
                                        <p:tgtEl>
                                          <p:spTgt spid="12"/>
                                        </p:tgtEl>
                                        <p:attrNameLst>
                                          <p:attrName>style.visibility</p:attrName>
                                        </p:attrNameLst>
                                      </p:cBhvr>
                                      <p:to>
                                        <p:strVal val="visible"/>
                                      </p:to>
                                    </p:set>
                                    <p:anim calcmode="lin" valueType="num">
                                      <p:cBhvr additive="base">
                                        <p:cTn id="135" dur="2000" fill="hold"/>
                                        <p:tgtEl>
                                          <p:spTgt spid="12"/>
                                        </p:tgtEl>
                                        <p:attrNameLst>
                                          <p:attrName>ppt_x</p:attrName>
                                        </p:attrNameLst>
                                      </p:cBhvr>
                                      <p:tavLst>
                                        <p:tav tm="0">
                                          <p:val>
                                            <p:strVal val="1+#ppt_w/2"/>
                                          </p:val>
                                        </p:tav>
                                        <p:tav tm="100000">
                                          <p:val>
                                            <p:strVal val="#ppt_x"/>
                                          </p:val>
                                        </p:tav>
                                      </p:tavLst>
                                    </p:anim>
                                    <p:anim calcmode="lin" valueType="num">
                                      <p:cBhvr additive="base">
                                        <p:cTn id="136" dur="2000" fill="hold"/>
                                        <p:tgtEl>
                                          <p:spTgt spid="12"/>
                                        </p:tgtEl>
                                        <p:attrNameLst>
                                          <p:attrName>ppt_y</p:attrName>
                                        </p:attrNameLst>
                                      </p:cBhvr>
                                      <p:tavLst>
                                        <p:tav tm="0">
                                          <p:val>
                                            <p:strVal val="0-#ppt_h/2"/>
                                          </p:val>
                                        </p:tav>
                                        <p:tav tm="100000">
                                          <p:val>
                                            <p:strVal val="#ppt_y"/>
                                          </p:val>
                                        </p:tav>
                                      </p:tavLst>
                                    </p:anim>
                                  </p:childTnLst>
                                </p:cTn>
                              </p:par>
                              <p:par>
                                <p:cTn id="137" presetID="2" presetClass="entr" presetSubtype="3"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2000" fill="hold"/>
                                        <p:tgtEl>
                                          <p:spTgt spid="13"/>
                                        </p:tgtEl>
                                        <p:attrNameLst>
                                          <p:attrName>ppt_x</p:attrName>
                                        </p:attrNameLst>
                                      </p:cBhvr>
                                      <p:tavLst>
                                        <p:tav tm="0">
                                          <p:val>
                                            <p:strVal val="1+#ppt_w/2"/>
                                          </p:val>
                                        </p:tav>
                                        <p:tav tm="100000">
                                          <p:val>
                                            <p:strVal val="#ppt_x"/>
                                          </p:val>
                                        </p:tav>
                                      </p:tavLst>
                                    </p:anim>
                                    <p:anim calcmode="lin" valueType="num">
                                      <p:cBhvr additive="base">
                                        <p:cTn id="140" dur="2000" fill="hold"/>
                                        <p:tgtEl>
                                          <p:spTgt spid="13"/>
                                        </p:tgtEl>
                                        <p:attrNameLst>
                                          <p:attrName>ppt_y</p:attrName>
                                        </p:attrNameLst>
                                      </p:cBhvr>
                                      <p:tavLst>
                                        <p:tav tm="0">
                                          <p:val>
                                            <p:strVal val="0-#ppt_h/2"/>
                                          </p:val>
                                        </p:tav>
                                        <p:tav tm="100000">
                                          <p:val>
                                            <p:strVal val="#ppt_y"/>
                                          </p:val>
                                        </p:tav>
                                      </p:tavLst>
                                    </p:anim>
                                  </p:childTnLst>
                                </p:cTn>
                              </p:par>
                              <p:par>
                                <p:cTn id="141" presetID="2" presetClass="entr" presetSubtype="3" fill="hold" nodeType="withEffect">
                                  <p:stCondLst>
                                    <p:cond delay="0"/>
                                  </p:stCondLst>
                                  <p:childTnLst>
                                    <p:set>
                                      <p:cBhvr>
                                        <p:cTn id="142" dur="1" fill="hold">
                                          <p:stCondLst>
                                            <p:cond delay="0"/>
                                          </p:stCondLst>
                                        </p:cTn>
                                        <p:tgtEl>
                                          <p:spTgt spid="18"/>
                                        </p:tgtEl>
                                        <p:attrNameLst>
                                          <p:attrName>style.visibility</p:attrName>
                                        </p:attrNameLst>
                                      </p:cBhvr>
                                      <p:to>
                                        <p:strVal val="visible"/>
                                      </p:to>
                                    </p:set>
                                    <p:anim calcmode="lin" valueType="num">
                                      <p:cBhvr additive="base">
                                        <p:cTn id="143" dur="2000" fill="hold"/>
                                        <p:tgtEl>
                                          <p:spTgt spid="18"/>
                                        </p:tgtEl>
                                        <p:attrNameLst>
                                          <p:attrName>ppt_x</p:attrName>
                                        </p:attrNameLst>
                                      </p:cBhvr>
                                      <p:tavLst>
                                        <p:tav tm="0">
                                          <p:val>
                                            <p:strVal val="1+#ppt_w/2"/>
                                          </p:val>
                                        </p:tav>
                                        <p:tav tm="100000">
                                          <p:val>
                                            <p:strVal val="#ppt_x"/>
                                          </p:val>
                                        </p:tav>
                                      </p:tavLst>
                                    </p:anim>
                                    <p:anim calcmode="lin" valueType="num">
                                      <p:cBhvr additive="base">
                                        <p:cTn id="144" dur="2000" fill="hold"/>
                                        <p:tgtEl>
                                          <p:spTgt spid="18"/>
                                        </p:tgtEl>
                                        <p:attrNameLst>
                                          <p:attrName>ppt_y</p:attrName>
                                        </p:attrNameLst>
                                      </p:cBhvr>
                                      <p:tavLst>
                                        <p:tav tm="0">
                                          <p:val>
                                            <p:strVal val="0-#ppt_h/2"/>
                                          </p:val>
                                        </p:tav>
                                        <p:tav tm="100000">
                                          <p:val>
                                            <p:strVal val="#ppt_y"/>
                                          </p:val>
                                        </p:tav>
                                      </p:tavLst>
                                    </p:anim>
                                  </p:childTnLst>
                                </p:cTn>
                              </p:par>
                              <p:par>
                                <p:cTn id="145" presetID="2" presetClass="entr" presetSubtype="3" fill="hold" nodeType="with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additive="base">
                                        <p:cTn id="147" dur="2000" fill="hold"/>
                                        <p:tgtEl>
                                          <p:spTgt spid="19"/>
                                        </p:tgtEl>
                                        <p:attrNameLst>
                                          <p:attrName>ppt_x</p:attrName>
                                        </p:attrNameLst>
                                      </p:cBhvr>
                                      <p:tavLst>
                                        <p:tav tm="0">
                                          <p:val>
                                            <p:strVal val="1+#ppt_w/2"/>
                                          </p:val>
                                        </p:tav>
                                        <p:tav tm="100000">
                                          <p:val>
                                            <p:strVal val="#ppt_x"/>
                                          </p:val>
                                        </p:tav>
                                      </p:tavLst>
                                    </p:anim>
                                    <p:anim calcmode="lin" valueType="num">
                                      <p:cBhvr additive="base">
                                        <p:cTn id="148" dur="2000" fill="hold"/>
                                        <p:tgtEl>
                                          <p:spTgt spid="19"/>
                                        </p:tgtEl>
                                        <p:attrNameLst>
                                          <p:attrName>ppt_y</p:attrName>
                                        </p:attrNameLst>
                                      </p:cBhvr>
                                      <p:tavLst>
                                        <p:tav tm="0">
                                          <p:val>
                                            <p:strVal val="0-#ppt_h/2"/>
                                          </p:val>
                                        </p:tav>
                                        <p:tav tm="100000">
                                          <p:val>
                                            <p:strVal val="#ppt_y"/>
                                          </p:val>
                                        </p:tav>
                                      </p:tavLst>
                                    </p:anim>
                                  </p:childTnLst>
                                </p:cTn>
                              </p:par>
                              <p:par>
                                <p:cTn id="149" presetID="2" presetClass="entr" presetSubtype="3" fill="hold"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2000" fill="hold"/>
                                        <p:tgtEl>
                                          <p:spTgt spid="20"/>
                                        </p:tgtEl>
                                        <p:attrNameLst>
                                          <p:attrName>ppt_x</p:attrName>
                                        </p:attrNameLst>
                                      </p:cBhvr>
                                      <p:tavLst>
                                        <p:tav tm="0">
                                          <p:val>
                                            <p:strVal val="1+#ppt_w/2"/>
                                          </p:val>
                                        </p:tav>
                                        <p:tav tm="100000">
                                          <p:val>
                                            <p:strVal val="#ppt_x"/>
                                          </p:val>
                                        </p:tav>
                                      </p:tavLst>
                                    </p:anim>
                                    <p:anim calcmode="lin" valueType="num">
                                      <p:cBhvr additive="base">
                                        <p:cTn id="152" dur="2000" fill="hold"/>
                                        <p:tgtEl>
                                          <p:spTgt spid="20"/>
                                        </p:tgtEl>
                                        <p:attrNameLst>
                                          <p:attrName>ppt_y</p:attrName>
                                        </p:attrNameLst>
                                      </p:cBhvr>
                                      <p:tavLst>
                                        <p:tav tm="0">
                                          <p:val>
                                            <p:strVal val="0-#ppt_h/2"/>
                                          </p:val>
                                        </p:tav>
                                        <p:tav tm="100000">
                                          <p:val>
                                            <p:strVal val="#ppt_y"/>
                                          </p:val>
                                        </p:tav>
                                      </p:tavLst>
                                    </p:anim>
                                  </p:childTnLst>
                                </p:cTn>
                              </p:par>
                              <p:par>
                                <p:cTn id="153" presetID="2" presetClass="entr" presetSubtype="3" fill="hold"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2000" fill="hold"/>
                                        <p:tgtEl>
                                          <p:spTgt spid="21"/>
                                        </p:tgtEl>
                                        <p:attrNameLst>
                                          <p:attrName>ppt_x</p:attrName>
                                        </p:attrNameLst>
                                      </p:cBhvr>
                                      <p:tavLst>
                                        <p:tav tm="0">
                                          <p:val>
                                            <p:strVal val="1+#ppt_w/2"/>
                                          </p:val>
                                        </p:tav>
                                        <p:tav tm="100000">
                                          <p:val>
                                            <p:strVal val="#ppt_x"/>
                                          </p:val>
                                        </p:tav>
                                      </p:tavLst>
                                    </p:anim>
                                    <p:anim calcmode="lin" valueType="num">
                                      <p:cBhvr additive="base">
                                        <p:cTn id="156" dur="2000" fill="hold"/>
                                        <p:tgtEl>
                                          <p:spTgt spid="21"/>
                                        </p:tgtEl>
                                        <p:attrNameLst>
                                          <p:attrName>ppt_y</p:attrName>
                                        </p:attrNameLst>
                                      </p:cBhvr>
                                      <p:tavLst>
                                        <p:tav tm="0">
                                          <p:val>
                                            <p:strVal val="0-#ppt_h/2"/>
                                          </p:val>
                                        </p:tav>
                                        <p:tav tm="100000">
                                          <p:val>
                                            <p:strVal val="#ppt_y"/>
                                          </p:val>
                                        </p:tav>
                                      </p:tavLst>
                                    </p:anim>
                                  </p:childTnLst>
                                </p:cTn>
                              </p:par>
                              <p:par>
                                <p:cTn id="157" presetID="2" presetClass="entr" presetSubtype="3" fill="hold" nodeType="withEffect">
                                  <p:stCondLst>
                                    <p:cond delay="0"/>
                                  </p:stCondLst>
                                  <p:childTnLst>
                                    <p:set>
                                      <p:cBhvr>
                                        <p:cTn id="158" dur="1" fill="hold">
                                          <p:stCondLst>
                                            <p:cond delay="0"/>
                                          </p:stCondLst>
                                        </p:cTn>
                                        <p:tgtEl>
                                          <p:spTgt spid="26"/>
                                        </p:tgtEl>
                                        <p:attrNameLst>
                                          <p:attrName>style.visibility</p:attrName>
                                        </p:attrNameLst>
                                      </p:cBhvr>
                                      <p:to>
                                        <p:strVal val="visible"/>
                                      </p:to>
                                    </p:set>
                                    <p:anim calcmode="lin" valueType="num">
                                      <p:cBhvr additive="base">
                                        <p:cTn id="159" dur="2000" fill="hold"/>
                                        <p:tgtEl>
                                          <p:spTgt spid="26"/>
                                        </p:tgtEl>
                                        <p:attrNameLst>
                                          <p:attrName>ppt_x</p:attrName>
                                        </p:attrNameLst>
                                      </p:cBhvr>
                                      <p:tavLst>
                                        <p:tav tm="0">
                                          <p:val>
                                            <p:strVal val="1+#ppt_w/2"/>
                                          </p:val>
                                        </p:tav>
                                        <p:tav tm="100000">
                                          <p:val>
                                            <p:strVal val="#ppt_x"/>
                                          </p:val>
                                        </p:tav>
                                      </p:tavLst>
                                    </p:anim>
                                    <p:anim calcmode="lin" valueType="num">
                                      <p:cBhvr additive="base">
                                        <p:cTn id="160" dur="2000" fill="hold"/>
                                        <p:tgtEl>
                                          <p:spTgt spid="26"/>
                                        </p:tgtEl>
                                        <p:attrNameLst>
                                          <p:attrName>ppt_y</p:attrName>
                                        </p:attrNameLst>
                                      </p:cBhvr>
                                      <p:tavLst>
                                        <p:tav tm="0">
                                          <p:val>
                                            <p:strVal val="0-#ppt_h/2"/>
                                          </p:val>
                                        </p:tav>
                                        <p:tav tm="100000">
                                          <p:val>
                                            <p:strVal val="#ppt_y"/>
                                          </p:val>
                                        </p:tav>
                                      </p:tavLst>
                                    </p:anim>
                                  </p:childTnLst>
                                </p:cTn>
                              </p:par>
                              <p:par>
                                <p:cTn id="161" presetID="2"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 calcmode="lin" valueType="num">
                                      <p:cBhvr additive="base">
                                        <p:cTn id="163" dur="2000" fill="hold"/>
                                        <p:tgtEl>
                                          <p:spTgt spid="27"/>
                                        </p:tgtEl>
                                        <p:attrNameLst>
                                          <p:attrName>ppt_x</p:attrName>
                                        </p:attrNameLst>
                                      </p:cBhvr>
                                      <p:tavLst>
                                        <p:tav tm="0">
                                          <p:val>
                                            <p:strVal val="1+#ppt_w/2"/>
                                          </p:val>
                                        </p:tav>
                                        <p:tav tm="100000">
                                          <p:val>
                                            <p:strVal val="#ppt_x"/>
                                          </p:val>
                                        </p:tav>
                                      </p:tavLst>
                                    </p:anim>
                                    <p:anim calcmode="lin" valueType="num">
                                      <p:cBhvr additive="base">
                                        <p:cTn id="164" dur="2000" fill="hold"/>
                                        <p:tgtEl>
                                          <p:spTgt spid="27"/>
                                        </p:tgtEl>
                                        <p:attrNameLst>
                                          <p:attrName>ppt_y</p:attrName>
                                        </p:attrNameLst>
                                      </p:cBhvr>
                                      <p:tavLst>
                                        <p:tav tm="0">
                                          <p:val>
                                            <p:strVal val="0-#ppt_h/2"/>
                                          </p:val>
                                        </p:tav>
                                        <p:tav tm="100000">
                                          <p:val>
                                            <p:strVal val="#ppt_y"/>
                                          </p:val>
                                        </p:tav>
                                      </p:tavLst>
                                    </p:anim>
                                  </p:childTnLst>
                                </p:cTn>
                              </p:par>
                              <p:par>
                                <p:cTn id="165" presetID="2" presetClass="entr" presetSubtype="3" fill="hold" nodeType="withEffect">
                                  <p:stCondLst>
                                    <p:cond delay="0"/>
                                  </p:stCondLst>
                                  <p:childTnLst>
                                    <p:set>
                                      <p:cBhvr>
                                        <p:cTn id="166" dur="1" fill="hold">
                                          <p:stCondLst>
                                            <p:cond delay="0"/>
                                          </p:stCondLst>
                                        </p:cTn>
                                        <p:tgtEl>
                                          <p:spTgt spid="28"/>
                                        </p:tgtEl>
                                        <p:attrNameLst>
                                          <p:attrName>style.visibility</p:attrName>
                                        </p:attrNameLst>
                                      </p:cBhvr>
                                      <p:to>
                                        <p:strVal val="visible"/>
                                      </p:to>
                                    </p:set>
                                    <p:anim calcmode="lin" valueType="num">
                                      <p:cBhvr additive="base">
                                        <p:cTn id="167" dur="2000" fill="hold"/>
                                        <p:tgtEl>
                                          <p:spTgt spid="28"/>
                                        </p:tgtEl>
                                        <p:attrNameLst>
                                          <p:attrName>ppt_x</p:attrName>
                                        </p:attrNameLst>
                                      </p:cBhvr>
                                      <p:tavLst>
                                        <p:tav tm="0">
                                          <p:val>
                                            <p:strVal val="1+#ppt_w/2"/>
                                          </p:val>
                                        </p:tav>
                                        <p:tav tm="100000">
                                          <p:val>
                                            <p:strVal val="#ppt_x"/>
                                          </p:val>
                                        </p:tav>
                                      </p:tavLst>
                                    </p:anim>
                                    <p:anim calcmode="lin" valueType="num">
                                      <p:cBhvr additive="base">
                                        <p:cTn id="168" dur="2000" fill="hold"/>
                                        <p:tgtEl>
                                          <p:spTgt spid="28"/>
                                        </p:tgtEl>
                                        <p:attrNameLst>
                                          <p:attrName>ppt_y</p:attrName>
                                        </p:attrNameLst>
                                      </p:cBhvr>
                                      <p:tavLst>
                                        <p:tav tm="0">
                                          <p:val>
                                            <p:strVal val="0-#ppt_h/2"/>
                                          </p:val>
                                        </p:tav>
                                        <p:tav tm="100000">
                                          <p:val>
                                            <p:strVal val="#ppt_y"/>
                                          </p:val>
                                        </p:tav>
                                      </p:tavLst>
                                    </p:anim>
                                  </p:childTnLst>
                                </p:cTn>
                              </p:par>
                              <p:par>
                                <p:cTn id="169" presetID="2" presetClass="entr" presetSubtype="3" fill="hold" nodeType="withEffect">
                                  <p:stCondLst>
                                    <p:cond delay="0"/>
                                  </p:stCondLst>
                                  <p:childTnLst>
                                    <p:set>
                                      <p:cBhvr>
                                        <p:cTn id="170" dur="1" fill="hold">
                                          <p:stCondLst>
                                            <p:cond delay="0"/>
                                          </p:stCondLst>
                                        </p:cTn>
                                        <p:tgtEl>
                                          <p:spTgt spid="29"/>
                                        </p:tgtEl>
                                        <p:attrNameLst>
                                          <p:attrName>style.visibility</p:attrName>
                                        </p:attrNameLst>
                                      </p:cBhvr>
                                      <p:to>
                                        <p:strVal val="visible"/>
                                      </p:to>
                                    </p:set>
                                    <p:anim calcmode="lin" valueType="num">
                                      <p:cBhvr additive="base">
                                        <p:cTn id="171" dur="2000" fill="hold"/>
                                        <p:tgtEl>
                                          <p:spTgt spid="29"/>
                                        </p:tgtEl>
                                        <p:attrNameLst>
                                          <p:attrName>ppt_x</p:attrName>
                                        </p:attrNameLst>
                                      </p:cBhvr>
                                      <p:tavLst>
                                        <p:tav tm="0">
                                          <p:val>
                                            <p:strVal val="1+#ppt_w/2"/>
                                          </p:val>
                                        </p:tav>
                                        <p:tav tm="100000">
                                          <p:val>
                                            <p:strVal val="#ppt_x"/>
                                          </p:val>
                                        </p:tav>
                                      </p:tavLst>
                                    </p:anim>
                                    <p:anim calcmode="lin" valueType="num">
                                      <p:cBhvr additive="base">
                                        <p:cTn id="172" dur="2000" fill="hold"/>
                                        <p:tgtEl>
                                          <p:spTgt spid="29"/>
                                        </p:tgtEl>
                                        <p:attrNameLst>
                                          <p:attrName>ppt_y</p:attrName>
                                        </p:attrNameLst>
                                      </p:cBhvr>
                                      <p:tavLst>
                                        <p:tav tm="0">
                                          <p:val>
                                            <p:strVal val="0-#ppt_h/2"/>
                                          </p:val>
                                        </p:tav>
                                        <p:tav tm="100000">
                                          <p:val>
                                            <p:strVal val="#ppt_y"/>
                                          </p:val>
                                        </p:tav>
                                      </p:tavLst>
                                    </p:anim>
                                  </p:childTnLst>
                                </p:cTn>
                              </p:par>
                            </p:childTnLst>
                          </p:cTn>
                        </p:par>
                        <p:par>
                          <p:cTn id="173" fill="hold">
                            <p:stCondLst>
                              <p:cond delay="2000"/>
                            </p:stCondLst>
                            <p:childTnLst>
                              <p:par>
                                <p:cTn id="174" presetID="8" presetClass="emph" presetSubtype="0" fill="hold" nodeType="afterEffect">
                                  <p:stCondLst>
                                    <p:cond delay="0"/>
                                  </p:stCondLst>
                                  <p:childTnLst>
                                    <p:animRot by="5400000">
                                      <p:cBhvr>
                                        <p:cTn id="175" dur="2000" fill="hold"/>
                                        <p:tgtEl>
                                          <p:spTgt spid="7"/>
                                        </p:tgtEl>
                                        <p:attrNameLst>
                                          <p:attrName>r</p:attrName>
                                        </p:attrNameLst>
                                      </p:cBhvr>
                                    </p:animRot>
                                  </p:childTnLst>
                                </p:cTn>
                              </p:par>
                              <p:par>
                                <p:cTn id="176" presetID="8" presetClass="emph" presetSubtype="0" fill="hold" nodeType="withEffect">
                                  <p:stCondLst>
                                    <p:cond delay="0"/>
                                  </p:stCondLst>
                                  <p:childTnLst>
                                    <p:animRot by="5400000">
                                      <p:cBhvr>
                                        <p:cTn id="177" dur="2000" fill="hold"/>
                                        <p:tgtEl>
                                          <p:spTgt spid="8"/>
                                        </p:tgtEl>
                                        <p:attrNameLst>
                                          <p:attrName>r</p:attrName>
                                        </p:attrNameLst>
                                      </p:cBhvr>
                                    </p:animRot>
                                  </p:childTnLst>
                                </p:cTn>
                              </p:par>
                              <p:par>
                                <p:cTn id="178" presetID="8" presetClass="emph" presetSubtype="0" fill="hold" nodeType="withEffect">
                                  <p:stCondLst>
                                    <p:cond delay="0"/>
                                  </p:stCondLst>
                                  <p:childTnLst>
                                    <p:animRot by="5400000">
                                      <p:cBhvr>
                                        <p:cTn id="179" dur="2000" fill="hold"/>
                                        <p:tgtEl>
                                          <p:spTgt spid="10"/>
                                        </p:tgtEl>
                                        <p:attrNameLst>
                                          <p:attrName>r</p:attrName>
                                        </p:attrNameLst>
                                      </p:cBhvr>
                                    </p:animRot>
                                  </p:childTnLst>
                                </p:cTn>
                              </p:par>
                              <p:par>
                                <p:cTn id="180" presetID="8" presetClass="emph" presetSubtype="0" fill="hold" nodeType="withEffect">
                                  <p:stCondLst>
                                    <p:cond delay="0"/>
                                  </p:stCondLst>
                                  <p:childTnLst>
                                    <p:animRot by="5400000">
                                      <p:cBhvr>
                                        <p:cTn id="181" dur="2000" fill="hold"/>
                                        <p:tgtEl>
                                          <p:spTgt spid="11"/>
                                        </p:tgtEl>
                                        <p:attrNameLst>
                                          <p:attrName>r</p:attrName>
                                        </p:attrNameLst>
                                      </p:cBhvr>
                                    </p:animRot>
                                  </p:childTnLst>
                                </p:cTn>
                              </p:par>
                              <p:par>
                                <p:cTn id="182" presetID="8" presetClass="emph" presetSubtype="0" fill="hold" nodeType="withEffect">
                                  <p:stCondLst>
                                    <p:cond delay="0"/>
                                  </p:stCondLst>
                                  <p:childTnLst>
                                    <p:animRot by="5400000">
                                      <p:cBhvr>
                                        <p:cTn id="183" dur="2000" fill="hold"/>
                                        <p:tgtEl>
                                          <p:spTgt spid="14"/>
                                        </p:tgtEl>
                                        <p:attrNameLst>
                                          <p:attrName>r</p:attrName>
                                        </p:attrNameLst>
                                      </p:cBhvr>
                                    </p:animRot>
                                  </p:childTnLst>
                                </p:cTn>
                              </p:par>
                              <p:par>
                                <p:cTn id="184" presetID="8" presetClass="emph" presetSubtype="0" fill="hold" nodeType="withEffect">
                                  <p:stCondLst>
                                    <p:cond delay="0"/>
                                  </p:stCondLst>
                                  <p:childTnLst>
                                    <p:animRot by="5400000">
                                      <p:cBhvr>
                                        <p:cTn id="185" dur="2000" fill="hold"/>
                                        <p:tgtEl>
                                          <p:spTgt spid="15"/>
                                        </p:tgtEl>
                                        <p:attrNameLst>
                                          <p:attrName>r</p:attrName>
                                        </p:attrNameLst>
                                      </p:cBhvr>
                                    </p:animRot>
                                  </p:childTnLst>
                                </p:cTn>
                              </p:par>
                              <p:par>
                                <p:cTn id="186" presetID="8" presetClass="emph" presetSubtype="0" fill="hold" nodeType="withEffect">
                                  <p:stCondLst>
                                    <p:cond delay="0"/>
                                  </p:stCondLst>
                                  <p:childTnLst>
                                    <p:animRot by="5400000">
                                      <p:cBhvr>
                                        <p:cTn id="187" dur="2000" fill="hold"/>
                                        <p:tgtEl>
                                          <p:spTgt spid="16"/>
                                        </p:tgtEl>
                                        <p:attrNameLst>
                                          <p:attrName>r</p:attrName>
                                        </p:attrNameLst>
                                      </p:cBhvr>
                                    </p:animRot>
                                  </p:childTnLst>
                                </p:cTn>
                              </p:par>
                              <p:par>
                                <p:cTn id="188" presetID="8" presetClass="emph" presetSubtype="0" fill="hold" nodeType="withEffect">
                                  <p:stCondLst>
                                    <p:cond delay="0"/>
                                  </p:stCondLst>
                                  <p:childTnLst>
                                    <p:animRot by="5400000">
                                      <p:cBhvr>
                                        <p:cTn id="189" dur="2000" fill="hold"/>
                                        <p:tgtEl>
                                          <p:spTgt spid="17"/>
                                        </p:tgtEl>
                                        <p:attrNameLst>
                                          <p:attrName>r</p:attrName>
                                        </p:attrNameLst>
                                      </p:cBhvr>
                                    </p:animRot>
                                  </p:childTnLst>
                                </p:cTn>
                              </p:par>
                              <p:par>
                                <p:cTn id="190" presetID="8" presetClass="emph" presetSubtype="0" fill="hold" nodeType="withEffect">
                                  <p:stCondLst>
                                    <p:cond delay="0"/>
                                  </p:stCondLst>
                                  <p:childTnLst>
                                    <p:animRot by="5400000">
                                      <p:cBhvr>
                                        <p:cTn id="191" dur="2000" fill="hold"/>
                                        <p:tgtEl>
                                          <p:spTgt spid="22"/>
                                        </p:tgtEl>
                                        <p:attrNameLst>
                                          <p:attrName>r</p:attrName>
                                        </p:attrNameLst>
                                      </p:cBhvr>
                                    </p:animRot>
                                  </p:childTnLst>
                                </p:cTn>
                              </p:par>
                              <p:par>
                                <p:cTn id="192" presetID="8" presetClass="emph" presetSubtype="0" fill="hold" nodeType="withEffect">
                                  <p:stCondLst>
                                    <p:cond delay="0"/>
                                  </p:stCondLst>
                                  <p:childTnLst>
                                    <p:animRot by="5400000">
                                      <p:cBhvr>
                                        <p:cTn id="193" dur="2000" fill="hold"/>
                                        <p:tgtEl>
                                          <p:spTgt spid="23"/>
                                        </p:tgtEl>
                                        <p:attrNameLst>
                                          <p:attrName>r</p:attrName>
                                        </p:attrNameLst>
                                      </p:cBhvr>
                                    </p:animRot>
                                  </p:childTnLst>
                                </p:cTn>
                              </p:par>
                              <p:par>
                                <p:cTn id="194" presetID="8" presetClass="emph" presetSubtype="0" fill="hold" nodeType="withEffect">
                                  <p:stCondLst>
                                    <p:cond delay="0"/>
                                  </p:stCondLst>
                                  <p:childTnLst>
                                    <p:animRot by="5400000">
                                      <p:cBhvr>
                                        <p:cTn id="195" dur="2000" fill="hold"/>
                                        <p:tgtEl>
                                          <p:spTgt spid="24"/>
                                        </p:tgtEl>
                                        <p:attrNameLst>
                                          <p:attrName>r</p:attrName>
                                        </p:attrNameLst>
                                      </p:cBhvr>
                                    </p:animRot>
                                  </p:childTnLst>
                                </p:cTn>
                              </p:par>
                              <p:par>
                                <p:cTn id="196" presetID="8" presetClass="emph" presetSubtype="0" fill="hold" nodeType="withEffect">
                                  <p:stCondLst>
                                    <p:cond delay="0"/>
                                  </p:stCondLst>
                                  <p:childTnLst>
                                    <p:animRot by="5400000">
                                      <p:cBhvr>
                                        <p:cTn id="197" dur="2000" fill="hold"/>
                                        <p:tgtEl>
                                          <p:spTgt spid="25"/>
                                        </p:tgtEl>
                                        <p:attrNameLst>
                                          <p:attrName>r</p:attrName>
                                        </p:attrNameLst>
                                      </p:cBhvr>
                                    </p:animRot>
                                  </p:childTnLst>
                                </p:cTn>
                              </p:par>
                              <p:par>
                                <p:cTn id="198" presetID="8" presetClass="emph" presetSubtype="0" fill="hold" nodeType="withEffect">
                                  <p:stCondLst>
                                    <p:cond delay="0"/>
                                  </p:stCondLst>
                                  <p:childTnLst>
                                    <p:animRot by="-5400000">
                                      <p:cBhvr>
                                        <p:cTn id="199" dur="2000" fill="hold"/>
                                        <p:tgtEl>
                                          <p:spTgt spid="6"/>
                                        </p:tgtEl>
                                        <p:attrNameLst>
                                          <p:attrName>r</p:attrName>
                                        </p:attrNameLst>
                                      </p:cBhvr>
                                    </p:animRot>
                                  </p:childTnLst>
                                </p:cTn>
                              </p:par>
                              <p:par>
                                <p:cTn id="200" presetID="8" presetClass="emph" presetSubtype="0" fill="hold" nodeType="withEffect">
                                  <p:stCondLst>
                                    <p:cond delay="0"/>
                                  </p:stCondLst>
                                  <p:childTnLst>
                                    <p:animRot by="-5400000">
                                      <p:cBhvr>
                                        <p:cTn id="201" dur="2000" fill="hold"/>
                                        <p:tgtEl>
                                          <p:spTgt spid="9"/>
                                        </p:tgtEl>
                                        <p:attrNameLst>
                                          <p:attrName>r</p:attrName>
                                        </p:attrNameLst>
                                      </p:cBhvr>
                                    </p:animRot>
                                  </p:childTnLst>
                                </p:cTn>
                              </p:par>
                              <p:par>
                                <p:cTn id="202" presetID="8" presetClass="emph" presetSubtype="0" fill="hold" nodeType="withEffect">
                                  <p:stCondLst>
                                    <p:cond delay="0"/>
                                  </p:stCondLst>
                                  <p:childTnLst>
                                    <p:animRot by="-5400000">
                                      <p:cBhvr>
                                        <p:cTn id="203" dur="2000" fill="hold"/>
                                        <p:tgtEl>
                                          <p:spTgt spid="12"/>
                                        </p:tgtEl>
                                        <p:attrNameLst>
                                          <p:attrName>r</p:attrName>
                                        </p:attrNameLst>
                                      </p:cBhvr>
                                    </p:animRot>
                                  </p:childTnLst>
                                </p:cTn>
                              </p:par>
                              <p:par>
                                <p:cTn id="204" presetID="8" presetClass="emph" presetSubtype="0" fill="hold" nodeType="withEffect">
                                  <p:stCondLst>
                                    <p:cond delay="0"/>
                                  </p:stCondLst>
                                  <p:childTnLst>
                                    <p:animRot by="-5400000">
                                      <p:cBhvr>
                                        <p:cTn id="205" dur="2000" fill="hold"/>
                                        <p:tgtEl>
                                          <p:spTgt spid="13"/>
                                        </p:tgtEl>
                                        <p:attrNameLst>
                                          <p:attrName>r</p:attrName>
                                        </p:attrNameLst>
                                      </p:cBhvr>
                                    </p:animRot>
                                  </p:childTnLst>
                                </p:cTn>
                              </p:par>
                              <p:par>
                                <p:cTn id="206" presetID="8" presetClass="emph" presetSubtype="0" fill="hold" nodeType="withEffect">
                                  <p:stCondLst>
                                    <p:cond delay="0"/>
                                  </p:stCondLst>
                                  <p:childTnLst>
                                    <p:animRot by="-5400000">
                                      <p:cBhvr>
                                        <p:cTn id="207" dur="2000" fill="hold"/>
                                        <p:tgtEl>
                                          <p:spTgt spid="18"/>
                                        </p:tgtEl>
                                        <p:attrNameLst>
                                          <p:attrName>r</p:attrName>
                                        </p:attrNameLst>
                                      </p:cBhvr>
                                    </p:animRot>
                                  </p:childTnLst>
                                </p:cTn>
                              </p:par>
                              <p:par>
                                <p:cTn id="208" presetID="8" presetClass="emph" presetSubtype="0" fill="hold" nodeType="withEffect">
                                  <p:stCondLst>
                                    <p:cond delay="0"/>
                                  </p:stCondLst>
                                  <p:childTnLst>
                                    <p:animRot by="-5400000">
                                      <p:cBhvr>
                                        <p:cTn id="209" dur="2000" fill="hold"/>
                                        <p:tgtEl>
                                          <p:spTgt spid="19"/>
                                        </p:tgtEl>
                                        <p:attrNameLst>
                                          <p:attrName>r</p:attrName>
                                        </p:attrNameLst>
                                      </p:cBhvr>
                                    </p:animRot>
                                  </p:childTnLst>
                                </p:cTn>
                              </p:par>
                              <p:par>
                                <p:cTn id="210" presetID="8" presetClass="emph" presetSubtype="0" fill="hold" nodeType="withEffect">
                                  <p:stCondLst>
                                    <p:cond delay="0"/>
                                  </p:stCondLst>
                                  <p:childTnLst>
                                    <p:animRot by="-5400000">
                                      <p:cBhvr>
                                        <p:cTn id="211" dur="2000" fill="hold"/>
                                        <p:tgtEl>
                                          <p:spTgt spid="20"/>
                                        </p:tgtEl>
                                        <p:attrNameLst>
                                          <p:attrName>r</p:attrName>
                                        </p:attrNameLst>
                                      </p:cBhvr>
                                    </p:animRot>
                                  </p:childTnLst>
                                </p:cTn>
                              </p:par>
                              <p:par>
                                <p:cTn id="212" presetID="8" presetClass="emph" presetSubtype="0" fill="hold" nodeType="withEffect">
                                  <p:stCondLst>
                                    <p:cond delay="0"/>
                                  </p:stCondLst>
                                  <p:childTnLst>
                                    <p:animRot by="-5400000">
                                      <p:cBhvr>
                                        <p:cTn id="213" dur="2000" fill="hold"/>
                                        <p:tgtEl>
                                          <p:spTgt spid="21"/>
                                        </p:tgtEl>
                                        <p:attrNameLst>
                                          <p:attrName>r</p:attrName>
                                        </p:attrNameLst>
                                      </p:cBhvr>
                                    </p:animRot>
                                  </p:childTnLst>
                                </p:cTn>
                              </p:par>
                              <p:par>
                                <p:cTn id="214" presetID="8" presetClass="emph" presetSubtype="0" fill="hold" nodeType="withEffect">
                                  <p:stCondLst>
                                    <p:cond delay="0"/>
                                  </p:stCondLst>
                                  <p:childTnLst>
                                    <p:animRot by="-5400000">
                                      <p:cBhvr>
                                        <p:cTn id="215" dur="2000" fill="hold"/>
                                        <p:tgtEl>
                                          <p:spTgt spid="26"/>
                                        </p:tgtEl>
                                        <p:attrNameLst>
                                          <p:attrName>r</p:attrName>
                                        </p:attrNameLst>
                                      </p:cBhvr>
                                    </p:animRot>
                                  </p:childTnLst>
                                </p:cTn>
                              </p:par>
                              <p:par>
                                <p:cTn id="216" presetID="8" presetClass="emph" presetSubtype="0" fill="hold" nodeType="withEffect">
                                  <p:stCondLst>
                                    <p:cond delay="0"/>
                                  </p:stCondLst>
                                  <p:childTnLst>
                                    <p:animRot by="-5400000">
                                      <p:cBhvr>
                                        <p:cTn id="217" dur="2000" fill="hold"/>
                                        <p:tgtEl>
                                          <p:spTgt spid="27"/>
                                        </p:tgtEl>
                                        <p:attrNameLst>
                                          <p:attrName>r</p:attrName>
                                        </p:attrNameLst>
                                      </p:cBhvr>
                                    </p:animRot>
                                  </p:childTnLst>
                                </p:cTn>
                              </p:par>
                              <p:par>
                                <p:cTn id="218" presetID="8" presetClass="emph" presetSubtype="0" fill="hold" nodeType="withEffect">
                                  <p:stCondLst>
                                    <p:cond delay="0"/>
                                  </p:stCondLst>
                                  <p:childTnLst>
                                    <p:animRot by="-5400000">
                                      <p:cBhvr>
                                        <p:cTn id="219" dur="2000" fill="hold"/>
                                        <p:tgtEl>
                                          <p:spTgt spid="28"/>
                                        </p:tgtEl>
                                        <p:attrNameLst>
                                          <p:attrName>r</p:attrName>
                                        </p:attrNameLst>
                                      </p:cBhvr>
                                    </p:animRot>
                                  </p:childTnLst>
                                </p:cTn>
                              </p:par>
                              <p:par>
                                <p:cTn id="220" presetID="8" presetClass="emph" presetSubtype="0" fill="hold" nodeType="withEffect">
                                  <p:stCondLst>
                                    <p:cond delay="0"/>
                                  </p:stCondLst>
                                  <p:childTnLst>
                                    <p:animRot by="-5400000">
                                      <p:cBhvr>
                                        <p:cTn id="221" dur="2000" fill="hold"/>
                                        <p:tgtEl>
                                          <p:spTgt spid="29"/>
                                        </p:tgtEl>
                                        <p:attrNameLst>
                                          <p:attrName>r</p:attrName>
                                        </p:attrNameLst>
                                      </p:cBhvr>
                                    </p:animRot>
                                  </p:childTnLst>
                                </p:cTn>
                              </p:par>
                            </p:childTnLst>
                          </p:cTn>
                        </p:par>
                        <p:par>
                          <p:cTn id="222" fill="hold">
                            <p:stCondLst>
                              <p:cond delay="4000"/>
                            </p:stCondLst>
                            <p:childTnLst>
                              <p:par>
                                <p:cTn id="223" presetID="2" presetClass="exit" presetSubtype="2" fill="hold" nodeType="afterEffect">
                                  <p:stCondLst>
                                    <p:cond delay="0"/>
                                  </p:stCondLst>
                                  <p:childTnLst>
                                    <p:anim calcmode="lin" valueType="num">
                                      <p:cBhvr additive="base">
                                        <p:cTn id="224" dur="2000"/>
                                        <p:tgtEl>
                                          <p:spTgt spid="7"/>
                                        </p:tgtEl>
                                        <p:attrNameLst>
                                          <p:attrName>ppt_x</p:attrName>
                                        </p:attrNameLst>
                                      </p:cBhvr>
                                      <p:tavLst>
                                        <p:tav tm="0">
                                          <p:val>
                                            <p:strVal val="ppt_x"/>
                                          </p:val>
                                        </p:tav>
                                        <p:tav tm="100000">
                                          <p:val>
                                            <p:strVal val="1+ppt_w/2"/>
                                          </p:val>
                                        </p:tav>
                                      </p:tavLst>
                                    </p:anim>
                                    <p:anim calcmode="lin" valueType="num">
                                      <p:cBhvr additive="base">
                                        <p:cTn id="225" dur="2000"/>
                                        <p:tgtEl>
                                          <p:spTgt spid="7"/>
                                        </p:tgtEl>
                                        <p:attrNameLst>
                                          <p:attrName>ppt_y</p:attrName>
                                        </p:attrNameLst>
                                      </p:cBhvr>
                                      <p:tavLst>
                                        <p:tav tm="0">
                                          <p:val>
                                            <p:strVal val="ppt_y"/>
                                          </p:val>
                                        </p:tav>
                                        <p:tav tm="100000">
                                          <p:val>
                                            <p:strVal val="ppt_y"/>
                                          </p:val>
                                        </p:tav>
                                      </p:tavLst>
                                    </p:anim>
                                    <p:set>
                                      <p:cBhvr>
                                        <p:cTn id="226" dur="1" fill="hold">
                                          <p:stCondLst>
                                            <p:cond delay="1999"/>
                                          </p:stCondLst>
                                        </p:cTn>
                                        <p:tgtEl>
                                          <p:spTgt spid="7"/>
                                        </p:tgtEl>
                                        <p:attrNameLst>
                                          <p:attrName>style.visibility</p:attrName>
                                        </p:attrNameLst>
                                      </p:cBhvr>
                                      <p:to>
                                        <p:strVal val="hidden"/>
                                      </p:to>
                                    </p:set>
                                  </p:childTnLst>
                                </p:cTn>
                              </p:par>
                              <p:par>
                                <p:cTn id="227" presetID="2" presetClass="exit" presetSubtype="2" fill="hold" nodeType="withEffect">
                                  <p:stCondLst>
                                    <p:cond delay="0"/>
                                  </p:stCondLst>
                                  <p:childTnLst>
                                    <p:anim calcmode="lin" valueType="num">
                                      <p:cBhvr additive="base">
                                        <p:cTn id="228" dur="2000"/>
                                        <p:tgtEl>
                                          <p:spTgt spid="8"/>
                                        </p:tgtEl>
                                        <p:attrNameLst>
                                          <p:attrName>ppt_x</p:attrName>
                                        </p:attrNameLst>
                                      </p:cBhvr>
                                      <p:tavLst>
                                        <p:tav tm="0">
                                          <p:val>
                                            <p:strVal val="ppt_x"/>
                                          </p:val>
                                        </p:tav>
                                        <p:tav tm="100000">
                                          <p:val>
                                            <p:strVal val="1+ppt_w/2"/>
                                          </p:val>
                                        </p:tav>
                                      </p:tavLst>
                                    </p:anim>
                                    <p:anim calcmode="lin" valueType="num">
                                      <p:cBhvr additive="base">
                                        <p:cTn id="229" dur="2000"/>
                                        <p:tgtEl>
                                          <p:spTgt spid="8"/>
                                        </p:tgtEl>
                                        <p:attrNameLst>
                                          <p:attrName>ppt_y</p:attrName>
                                        </p:attrNameLst>
                                      </p:cBhvr>
                                      <p:tavLst>
                                        <p:tav tm="0">
                                          <p:val>
                                            <p:strVal val="ppt_y"/>
                                          </p:val>
                                        </p:tav>
                                        <p:tav tm="100000">
                                          <p:val>
                                            <p:strVal val="ppt_y"/>
                                          </p:val>
                                        </p:tav>
                                      </p:tavLst>
                                    </p:anim>
                                    <p:set>
                                      <p:cBhvr>
                                        <p:cTn id="230" dur="1" fill="hold">
                                          <p:stCondLst>
                                            <p:cond delay="1999"/>
                                          </p:stCondLst>
                                        </p:cTn>
                                        <p:tgtEl>
                                          <p:spTgt spid="8"/>
                                        </p:tgtEl>
                                        <p:attrNameLst>
                                          <p:attrName>style.visibility</p:attrName>
                                        </p:attrNameLst>
                                      </p:cBhvr>
                                      <p:to>
                                        <p:strVal val="hidden"/>
                                      </p:to>
                                    </p:set>
                                  </p:childTnLst>
                                </p:cTn>
                              </p:par>
                              <p:par>
                                <p:cTn id="231" presetID="2" presetClass="exit" presetSubtype="2" fill="hold" nodeType="withEffect">
                                  <p:stCondLst>
                                    <p:cond delay="0"/>
                                  </p:stCondLst>
                                  <p:childTnLst>
                                    <p:anim calcmode="lin" valueType="num">
                                      <p:cBhvr additive="base">
                                        <p:cTn id="232" dur="2000"/>
                                        <p:tgtEl>
                                          <p:spTgt spid="10"/>
                                        </p:tgtEl>
                                        <p:attrNameLst>
                                          <p:attrName>ppt_x</p:attrName>
                                        </p:attrNameLst>
                                      </p:cBhvr>
                                      <p:tavLst>
                                        <p:tav tm="0">
                                          <p:val>
                                            <p:strVal val="ppt_x"/>
                                          </p:val>
                                        </p:tav>
                                        <p:tav tm="100000">
                                          <p:val>
                                            <p:strVal val="1+ppt_w/2"/>
                                          </p:val>
                                        </p:tav>
                                      </p:tavLst>
                                    </p:anim>
                                    <p:anim calcmode="lin" valueType="num">
                                      <p:cBhvr additive="base">
                                        <p:cTn id="233" dur="2000"/>
                                        <p:tgtEl>
                                          <p:spTgt spid="10"/>
                                        </p:tgtEl>
                                        <p:attrNameLst>
                                          <p:attrName>ppt_y</p:attrName>
                                        </p:attrNameLst>
                                      </p:cBhvr>
                                      <p:tavLst>
                                        <p:tav tm="0">
                                          <p:val>
                                            <p:strVal val="ppt_y"/>
                                          </p:val>
                                        </p:tav>
                                        <p:tav tm="100000">
                                          <p:val>
                                            <p:strVal val="ppt_y"/>
                                          </p:val>
                                        </p:tav>
                                      </p:tavLst>
                                    </p:anim>
                                    <p:set>
                                      <p:cBhvr>
                                        <p:cTn id="234" dur="1" fill="hold">
                                          <p:stCondLst>
                                            <p:cond delay="1999"/>
                                          </p:stCondLst>
                                        </p:cTn>
                                        <p:tgtEl>
                                          <p:spTgt spid="10"/>
                                        </p:tgtEl>
                                        <p:attrNameLst>
                                          <p:attrName>style.visibility</p:attrName>
                                        </p:attrNameLst>
                                      </p:cBhvr>
                                      <p:to>
                                        <p:strVal val="hidden"/>
                                      </p:to>
                                    </p:set>
                                  </p:childTnLst>
                                </p:cTn>
                              </p:par>
                              <p:par>
                                <p:cTn id="235" presetID="2" presetClass="exit" presetSubtype="2" fill="hold" nodeType="withEffect">
                                  <p:stCondLst>
                                    <p:cond delay="0"/>
                                  </p:stCondLst>
                                  <p:childTnLst>
                                    <p:anim calcmode="lin" valueType="num">
                                      <p:cBhvr additive="base">
                                        <p:cTn id="236" dur="2000"/>
                                        <p:tgtEl>
                                          <p:spTgt spid="11"/>
                                        </p:tgtEl>
                                        <p:attrNameLst>
                                          <p:attrName>ppt_x</p:attrName>
                                        </p:attrNameLst>
                                      </p:cBhvr>
                                      <p:tavLst>
                                        <p:tav tm="0">
                                          <p:val>
                                            <p:strVal val="ppt_x"/>
                                          </p:val>
                                        </p:tav>
                                        <p:tav tm="100000">
                                          <p:val>
                                            <p:strVal val="1+ppt_w/2"/>
                                          </p:val>
                                        </p:tav>
                                      </p:tavLst>
                                    </p:anim>
                                    <p:anim calcmode="lin" valueType="num">
                                      <p:cBhvr additive="base">
                                        <p:cTn id="237" dur="2000"/>
                                        <p:tgtEl>
                                          <p:spTgt spid="11"/>
                                        </p:tgtEl>
                                        <p:attrNameLst>
                                          <p:attrName>ppt_y</p:attrName>
                                        </p:attrNameLst>
                                      </p:cBhvr>
                                      <p:tavLst>
                                        <p:tav tm="0">
                                          <p:val>
                                            <p:strVal val="ppt_y"/>
                                          </p:val>
                                        </p:tav>
                                        <p:tav tm="100000">
                                          <p:val>
                                            <p:strVal val="ppt_y"/>
                                          </p:val>
                                        </p:tav>
                                      </p:tavLst>
                                    </p:anim>
                                    <p:set>
                                      <p:cBhvr>
                                        <p:cTn id="238" dur="1" fill="hold">
                                          <p:stCondLst>
                                            <p:cond delay="1999"/>
                                          </p:stCondLst>
                                        </p:cTn>
                                        <p:tgtEl>
                                          <p:spTgt spid="11"/>
                                        </p:tgtEl>
                                        <p:attrNameLst>
                                          <p:attrName>style.visibility</p:attrName>
                                        </p:attrNameLst>
                                      </p:cBhvr>
                                      <p:to>
                                        <p:strVal val="hidden"/>
                                      </p:to>
                                    </p:set>
                                  </p:childTnLst>
                                </p:cTn>
                              </p:par>
                              <p:par>
                                <p:cTn id="239" presetID="2" presetClass="exit" presetSubtype="2" fill="hold" nodeType="withEffect">
                                  <p:stCondLst>
                                    <p:cond delay="0"/>
                                  </p:stCondLst>
                                  <p:childTnLst>
                                    <p:anim calcmode="lin" valueType="num">
                                      <p:cBhvr additive="base">
                                        <p:cTn id="240" dur="2000"/>
                                        <p:tgtEl>
                                          <p:spTgt spid="14"/>
                                        </p:tgtEl>
                                        <p:attrNameLst>
                                          <p:attrName>ppt_x</p:attrName>
                                        </p:attrNameLst>
                                      </p:cBhvr>
                                      <p:tavLst>
                                        <p:tav tm="0">
                                          <p:val>
                                            <p:strVal val="ppt_x"/>
                                          </p:val>
                                        </p:tav>
                                        <p:tav tm="100000">
                                          <p:val>
                                            <p:strVal val="1+ppt_w/2"/>
                                          </p:val>
                                        </p:tav>
                                      </p:tavLst>
                                    </p:anim>
                                    <p:anim calcmode="lin" valueType="num">
                                      <p:cBhvr additive="base">
                                        <p:cTn id="241" dur="2000"/>
                                        <p:tgtEl>
                                          <p:spTgt spid="14"/>
                                        </p:tgtEl>
                                        <p:attrNameLst>
                                          <p:attrName>ppt_y</p:attrName>
                                        </p:attrNameLst>
                                      </p:cBhvr>
                                      <p:tavLst>
                                        <p:tav tm="0">
                                          <p:val>
                                            <p:strVal val="ppt_y"/>
                                          </p:val>
                                        </p:tav>
                                        <p:tav tm="100000">
                                          <p:val>
                                            <p:strVal val="ppt_y"/>
                                          </p:val>
                                        </p:tav>
                                      </p:tavLst>
                                    </p:anim>
                                    <p:set>
                                      <p:cBhvr>
                                        <p:cTn id="242" dur="1" fill="hold">
                                          <p:stCondLst>
                                            <p:cond delay="1999"/>
                                          </p:stCondLst>
                                        </p:cTn>
                                        <p:tgtEl>
                                          <p:spTgt spid="14"/>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2000"/>
                                        <p:tgtEl>
                                          <p:spTgt spid="15"/>
                                        </p:tgtEl>
                                        <p:attrNameLst>
                                          <p:attrName>ppt_x</p:attrName>
                                        </p:attrNameLst>
                                      </p:cBhvr>
                                      <p:tavLst>
                                        <p:tav tm="0">
                                          <p:val>
                                            <p:strVal val="ppt_x"/>
                                          </p:val>
                                        </p:tav>
                                        <p:tav tm="100000">
                                          <p:val>
                                            <p:strVal val="1+ppt_w/2"/>
                                          </p:val>
                                        </p:tav>
                                      </p:tavLst>
                                    </p:anim>
                                    <p:anim calcmode="lin" valueType="num">
                                      <p:cBhvr additive="base">
                                        <p:cTn id="245" dur="2000"/>
                                        <p:tgtEl>
                                          <p:spTgt spid="15"/>
                                        </p:tgtEl>
                                        <p:attrNameLst>
                                          <p:attrName>ppt_y</p:attrName>
                                        </p:attrNameLst>
                                      </p:cBhvr>
                                      <p:tavLst>
                                        <p:tav tm="0">
                                          <p:val>
                                            <p:strVal val="ppt_y"/>
                                          </p:val>
                                        </p:tav>
                                        <p:tav tm="100000">
                                          <p:val>
                                            <p:strVal val="ppt_y"/>
                                          </p:val>
                                        </p:tav>
                                      </p:tavLst>
                                    </p:anim>
                                    <p:set>
                                      <p:cBhvr>
                                        <p:cTn id="246" dur="1" fill="hold">
                                          <p:stCondLst>
                                            <p:cond delay="1999"/>
                                          </p:stCondLst>
                                        </p:cTn>
                                        <p:tgtEl>
                                          <p:spTgt spid="15"/>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2000"/>
                                        <p:tgtEl>
                                          <p:spTgt spid="16"/>
                                        </p:tgtEl>
                                        <p:attrNameLst>
                                          <p:attrName>ppt_x</p:attrName>
                                        </p:attrNameLst>
                                      </p:cBhvr>
                                      <p:tavLst>
                                        <p:tav tm="0">
                                          <p:val>
                                            <p:strVal val="ppt_x"/>
                                          </p:val>
                                        </p:tav>
                                        <p:tav tm="100000">
                                          <p:val>
                                            <p:strVal val="1+ppt_w/2"/>
                                          </p:val>
                                        </p:tav>
                                      </p:tavLst>
                                    </p:anim>
                                    <p:anim calcmode="lin" valueType="num">
                                      <p:cBhvr additive="base">
                                        <p:cTn id="249" dur="2000"/>
                                        <p:tgtEl>
                                          <p:spTgt spid="16"/>
                                        </p:tgtEl>
                                        <p:attrNameLst>
                                          <p:attrName>ppt_y</p:attrName>
                                        </p:attrNameLst>
                                      </p:cBhvr>
                                      <p:tavLst>
                                        <p:tav tm="0">
                                          <p:val>
                                            <p:strVal val="ppt_y"/>
                                          </p:val>
                                        </p:tav>
                                        <p:tav tm="100000">
                                          <p:val>
                                            <p:strVal val="ppt_y"/>
                                          </p:val>
                                        </p:tav>
                                      </p:tavLst>
                                    </p:anim>
                                    <p:set>
                                      <p:cBhvr>
                                        <p:cTn id="250" dur="1" fill="hold">
                                          <p:stCondLst>
                                            <p:cond delay="1999"/>
                                          </p:stCondLst>
                                        </p:cTn>
                                        <p:tgtEl>
                                          <p:spTgt spid="16"/>
                                        </p:tgtEl>
                                        <p:attrNameLst>
                                          <p:attrName>style.visibility</p:attrName>
                                        </p:attrNameLst>
                                      </p:cBhvr>
                                      <p:to>
                                        <p:strVal val="hidden"/>
                                      </p:to>
                                    </p:set>
                                  </p:childTnLst>
                                </p:cTn>
                              </p:par>
                              <p:par>
                                <p:cTn id="251" presetID="2" presetClass="exit" presetSubtype="2" fill="hold" nodeType="withEffect">
                                  <p:stCondLst>
                                    <p:cond delay="0"/>
                                  </p:stCondLst>
                                  <p:childTnLst>
                                    <p:anim calcmode="lin" valueType="num">
                                      <p:cBhvr additive="base">
                                        <p:cTn id="252" dur="2000"/>
                                        <p:tgtEl>
                                          <p:spTgt spid="17"/>
                                        </p:tgtEl>
                                        <p:attrNameLst>
                                          <p:attrName>ppt_x</p:attrName>
                                        </p:attrNameLst>
                                      </p:cBhvr>
                                      <p:tavLst>
                                        <p:tav tm="0">
                                          <p:val>
                                            <p:strVal val="ppt_x"/>
                                          </p:val>
                                        </p:tav>
                                        <p:tav tm="100000">
                                          <p:val>
                                            <p:strVal val="1+ppt_w/2"/>
                                          </p:val>
                                        </p:tav>
                                      </p:tavLst>
                                    </p:anim>
                                    <p:anim calcmode="lin" valueType="num">
                                      <p:cBhvr additive="base">
                                        <p:cTn id="253" dur="2000"/>
                                        <p:tgtEl>
                                          <p:spTgt spid="17"/>
                                        </p:tgtEl>
                                        <p:attrNameLst>
                                          <p:attrName>ppt_y</p:attrName>
                                        </p:attrNameLst>
                                      </p:cBhvr>
                                      <p:tavLst>
                                        <p:tav tm="0">
                                          <p:val>
                                            <p:strVal val="ppt_y"/>
                                          </p:val>
                                        </p:tav>
                                        <p:tav tm="100000">
                                          <p:val>
                                            <p:strVal val="ppt_y"/>
                                          </p:val>
                                        </p:tav>
                                      </p:tavLst>
                                    </p:anim>
                                    <p:set>
                                      <p:cBhvr>
                                        <p:cTn id="254" dur="1" fill="hold">
                                          <p:stCondLst>
                                            <p:cond delay="1999"/>
                                          </p:stCondLst>
                                        </p:cTn>
                                        <p:tgtEl>
                                          <p:spTgt spid="17"/>
                                        </p:tgtEl>
                                        <p:attrNameLst>
                                          <p:attrName>style.visibility</p:attrName>
                                        </p:attrNameLst>
                                      </p:cBhvr>
                                      <p:to>
                                        <p:strVal val="hidden"/>
                                      </p:to>
                                    </p:set>
                                  </p:childTnLst>
                                </p:cTn>
                              </p:par>
                              <p:par>
                                <p:cTn id="255" presetID="2" presetClass="exit" presetSubtype="2" fill="hold" nodeType="withEffect">
                                  <p:stCondLst>
                                    <p:cond delay="0"/>
                                  </p:stCondLst>
                                  <p:childTnLst>
                                    <p:anim calcmode="lin" valueType="num">
                                      <p:cBhvr additive="base">
                                        <p:cTn id="256" dur="2000"/>
                                        <p:tgtEl>
                                          <p:spTgt spid="22"/>
                                        </p:tgtEl>
                                        <p:attrNameLst>
                                          <p:attrName>ppt_x</p:attrName>
                                        </p:attrNameLst>
                                      </p:cBhvr>
                                      <p:tavLst>
                                        <p:tav tm="0">
                                          <p:val>
                                            <p:strVal val="ppt_x"/>
                                          </p:val>
                                        </p:tav>
                                        <p:tav tm="100000">
                                          <p:val>
                                            <p:strVal val="1+ppt_w/2"/>
                                          </p:val>
                                        </p:tav>
                                      </p:tavLst>
                                    </p:anim>
                                    <p:anim calcmode="lin" valueType="num">
                                      <p:cBhvr additive="base">
                                        <p:cTn id="257" dur="2000"/>
                                        <p:tgtEl>
                                          <p:spTgt spid="22"/>
                                        </p:tgtEl>
                                        <p:attrNameLst>
                                          <p:attrName>ppt_y</p:attrName>
                                        </p:attrNameLst>
                                      </p:cBhvr>
                                      <p:tavLst>
                                        <p:tav tm="0">
                                          <p:val>
                                            <p:strVal val="ppt_y"/>
                                          </p:val>
                                        </p:tav>
                                        <p:tav tm="100000">
                                          <p:val>
                                            <p:strVal val="ppt_y"/>
                                          </p:val>
                                        </p:tav>
                                      </p:tavLst>
                                    </p:anim>
                                    <p:set>
                                      <p:cBhvr>
                                        <p:cTn id="258" dur="1" fill="hold">
                                          <p:stCondLst>
                                            <p:cond delay="1999"/>
                                          </p:stCondLst>
                                        </p:cTn>
                                        <p:tgtEl>
                                          <p:spTgt spid="22"/>
                                        </p:tgtEl>
                                        <p:attrNameLst>
                                          <p:attrName>style.visibility</p:attrName>
                                        </p:attrNameLst>
                                      </p:cBhvr>
                                      <p:to>
                                        <p:strVal val="hidden"/>
                                      </p:to>
                                    </p:set>
                                  </p:childTnLst>
                                </p:cTn>
                              </p:par>
                              <p:par>
                                <p:cTn id="259" presetID="2" presetClass="exit" presetSubtype="2" fill="hold" nodeType="withEffect">
                                  <p:stCondLst>
                                    <p:cond delay="0"/>
                                  </p:stCondLst>
                                  <p:childTnLst>
                                    <p:anim calcmode="lin" valueType="num">
                                      <p:cBhvr additive="base">
                                        <p:cTn id="260" dur="2000"/>
                                        <p:tgtEl>
                                          <p:spTgt spid="23"/>
                                        </p:tgtEl>
                                        <p:attrNameLst>
                                          <p:attrName>ppt_x</p:attrName>
                                        </p:attrNameLst>
                                      </p:cBhvr>
                                      <p:tavLst>
                                        <p:tav tm="0">
                                          <p:val>
                                            <p:strVal val="ppt_x"/>
                                          </p:val>
                                        </p:tav>
                                        <p:tav tm="100000">
                                          <p:val>
                                            <p:strVal val="1+ppt_w/2"/>
                                          </p:val>
                                        </p:tav>
                                      </p:tavLst>
                                    </p:anim>
                                    <p:anim calcmode="lin" valueType="num">
                                      <p:cBhvr additive="base">
                                        <p:cTn id="261" dur="2000"/>
                                        <p:tgtEl>
                                          <p:spTgt spid="23"/>
                                        </p:tgtEl>
                                        <p:attrNameLst>
                                          <p:attrName>ppt_y</p:attrName>
                                        </p:attrNameLst>
                                      </p:cBhvr>
                                      <p:tavLst>
                                        <p:tav tm="0">
                                          <p:val>
                                            <p:strVal val="ppt_y"/>
                                          </p:val>
                                        </p:tav>
                                        <p:tav tm="100000">
                                          <p:val>
                                            <p:strVal val="ppt_y"/>
                                          </p:val>
                                        </p:tav>
                                      </p:tavLst>
                                    </p:anim>
                                    <p:set>
                                      <p:cBhvr>
                                        <p:cTn id="262" dur="1" fill="hold">
                                          <p:stCondLst>
                                            <p:cond delay="1999"/>
                                          </p:stCondLst>
                                        </p:cTn>
                                        <p:tgtEl>
                                          <p:spTgt spid="23"/>
                                        </p:tgtEl>
                                        <p:attrNameLst>
                                          <p:attrName>style.visibility</p:attrName>
                                        </p:attrNameLst>
                                      </p:cBhvr>
                                      <p:to>
                                        <p:strVal val="hidden"/>
                                      </p:to>
                                    </p:set>
                                  </p:childTnLst>
                                </p:cTn>
                              </p:par>
                              <p:par>
                                <p:cTn id="263" presetID="2" presetClass="exit" presetSubtype="2" fill="hold" nodeType="withEffect">
                                  <p:stCondLst>
                                    <p:cond delay="0"/>
                                  </p:stCondLst>
                                  <p:childTnLst>
                                    <p:anim calcmode="lin" valueType="num">
                                      <p:cBhvr additive="base">
                                        <p:cTn id="264" dur="2000"/>
                                        <p:tgtEl>
                                          <p:spTgt spid="24"/>
                                        </p:tgtEl>
                                        <p:attrNameLst>
                                          <p:attrName>ppt_x</p:attrName>
                                        </p:attrNameLst>
                                      </p:cBhvr>
                                      <p:tavLst>
                                        <p:tav tm="0">
                                          <p:val>
                                            <p:strVal val="ppt_x"/>
                                          </p:val>
                                        </p:tav>
                                        <p:tav tm="100000">
                                          <p:val>
                                            <p:strVal val="1+ppt_w/2"/>
                                          </p:val>
                                        </p:tav>
                                      </p:tavLst>
                                    </p:anim>
                                    <p:anim calcmode="lin" valueType="num">
                                      <p:cBhvr additive="base">
                                        <p:cTn id="265" dur="2000"/>
                                        <p:tgtEl>
                                          <p:spTgt spid="24"/>
                                        </p:tgtEl>
                                        <p:attrNameLst>
                                          <p:attrName>ppt_y</p:attrName>
                                        </p:attrNameLst>
                                      </p:cBhvr>
                                      <p:tavLst>
                                        <p:tav tm="0">
                                          <p:val>
                                            <p:strVal val="ppt_y"/>
                                          </p:val>
                                        </p:tav>
                                        <p:tav tm="100000">
                                          <p:val>
                                            <p:strVal val="ppt_y"/>
                                          </p:val>
                                        </p:tav>
                                      </p:tavLst>
                                    </p:anim>
                                    <p:set>
                                      <p:cBhvr>
                                        <p:cTn id="266" dur="1" fill="hold">
                                          <p:stCondLst>
                                            <p:cond delay="1999"/>
                                          </p:stCondLst>
                                        </p:cTn>
                                        <p:tgtEl>
                                          <p:spTgt spid="24"/>
                                        </p:tgtEl>
                                        <p:attrNameLst>
                                          <p:attrName>style.visibility</p:attrName>
                                        </p:attrNameLst>
                                      </p:cBhvr>
                                      <p:to>
                                        <p:strVal val="hidden"/>
                                      </p:to>
                                    </p:set>
                                  </p:childTnLst>
                                </p:cTn>
                              </p:par>
                              <p:par>
                                <p:cTn id="267" presetID="2" presetClass="exit" presetSubtype="2" fill="hold" nodeType="withEffect">
                                  <p:stCondLst>
                                    <p:cond delay="0"/>
                                  </p:stCondLst>
                                  <p:childTnLst>
                                    <p:anim calcmode="lin" valueType="num">
                                      <p:cBhvr additive="base">
                                        <p:cTn id="268" dur="2000"/>
                                        <p:tgtEl>
                                          <p:spTgt spid="25"/>
                                        </p:tgtEl>
                                        <p:attrNameLst>
                                          <p:attrName>ppt_x</p:attrName>
                                        </p:attrNameLst>
                                      </p:cBhvr>
                                      <p:tavLst>
                                        <p:tav tm="0">
                                          <p:val>
                                            <p:strVal val="ppt_x"/>
                                          </p:val>
                                        </p:tav>
                                        <p:tav tm="100000">
                                          <p:val>
                                            <p:strVal val="1+ppt_w/2"/>
                                          </p:val>
                                        </p:tav>
                                      </p:tavLst>
                                    </p:anim>
                                    <p:anim calcmode="lin" valueType="num">
                                      <p:cBhvr additive="base">
                                        <p:cTn id="269" dur="2000"/>
                                        <p:tgtEl>
                                          <p:spTgt spid="25"/>
                                        </p:tgtEl>
                                        <p:attrNameLst>
                                          <p:attrName>ppt_y</p:attrName>
                                        </p:attrNameLst>
                                      </p:cBhvr>
                                      <p:tavLst>
                                        <p:tav tm="0">
                                          <p:val>
                                            <p:strVal val="ppt_y"/>
                                          </p:val>
                                        </p:tav>
                                        <p:tav tm="100000">
                                          <p:val>
                                            <p:strVal val="ppt_y"/>
                                          </p:val>
                                        </p:tav>
                                      </p:tavLst>
                                    </p:anim>
                                    <p:set>
                                      <p:cBhvr>
                                        <p:cTn id="270" dur="1" fill="hold">
                                          <p:stCondLst>
                                            <p:cond delay="1999"/>
                                          </p:stCondLst>
                                        </p:cTn>
                                        <p:tgtEl>
                                          <p:spTgt spid="25"/>
                                        </p:tgtEl>
                                        <p:attrNameLst>
                                          <p:attrName>style.visibility</p:attrName>
                                        </p:attrNameLst>
                                      </p:cBhvr>
                                      <p:to>
                                        <p:strVal val="hidden"/>
                                      </p:to>
                                    </p:set>
                                  </p:childTnLst>
                                </p:cTn>
                              </p:par>
                              <p:par>
                                <p:cTn id="271" presetID="2" presetClass="exit" presetSubtype="8" fill="hold" nodeType="withEffect">
                                  <p:stCondLst>
                                    <p:cond delay="0"/>
                                  </p:stCondLst>
                                  <p:childTnLst>
                                    <p:anim calcmode="lin" valueType="num">
                                      <p:cBhvr additive="base">
                                        <p:cTn id="272" dur="2000"/>
                                        <p:tgtEl>
                                          <p:spTgt spid="6"/>
                                        </p:tgtEl>
                                        <p:attrNameLst>
                                          <p:attrName>ppt_x</p:attrName>
                                        </p:attrNameLst>
                                      </p:cBhvr>
                                      <p:tavLst>
                                        <p:tav tm="0">
                                          <p:val>
                                            <p:strVal val="ppt_x"/>
                                          </p:val>
                                        </p:tav>
                                        <p:tav tm="100000">
                                          <p:val>
                                            <p:strVal val="0-ppt_w/2"/>
                                          </p:val>
                                        </p:tav>
                                      </p:tavLst>
                                    </p:anim>
                                    <p:anim calcmode="lin" valueType="num">
                                      <p:cBhvr additive="base">
                                        <p:cTn id="273" dur="2000"/>
                                        <p:tgtEl>
                                          <p:spTgt spid="6"/>
                                        </p:tgtEl>
                                        <p:attrNameLst>
                                          <p:attrName>ppt_y</p:attrName>
                                        </p:attrNameLst>
                                      </p:cBhvr>
                                      <p:tavLst>
                                        <p:tav tm="0">
                                          <p:val>
                                            <p:strVal val="ppt_y"/>
                                          </p:val>
                                        </p:tav>
                                        <p:tav tm="100000">
                                          <p:val>
                                            <p:strVal val="ppt_y"/>
                                          </p:val>
                                        </p:tav>
                                      </p:tavLst>
                                    </p:anim>
                                    <p:set>
                                      <p:cBhvr>
                                        <p:cTn id="274" dur="1" fill="hold">
                                          <p:stCondLst>
                                            <p:cond delay="1999"/>
                                          </p:stCondLst>
                                        </p:cTn>
                                        <p:tgtEl>
                                          <p:spTgt spid="6"/>
                                        </p:tgtEl>
                                        <p:attrNameLst>
                                          <p:attrName>style.visibility</p:attrName>
                                        </p:attrNameLst>
                                      </p:cBhvr>
                                      <p:to>
                                        <p:strVal val="hidden"/>
                                      </p:to>
                                    </p:set>
                                  </p:childTnLst>
                                </p:cTn>
                              </p:par>
                              <p:par>
                                <p:cTn id="275" presetID="2" presetClass="exit" presetSubtype="8" fill="hold" nodeType="withEffect">
                                  <p:stCondLst>
                                    <p:cond delay="0"/>
                                  </p:stCondLst>
                                  <p:childTnLst>
                                    <p:anim calcmode="lin" valueType="num">
                                      <p:cBhvr additive="base">
                                        <p:cTn id="276" dur="2000"/>
                                        <p:tgtEl>
                                          <p:spTgt spid="9"/>
                                        </p:tgtEl>
                                        <p:attrNameLst>
                                          <p:attrName>ppt_x</p:attrName>
                                        </p:attrNameLst>
                                      </p:cBhvr>
                                      <p:tavLst>
                                        <p:tav tm="0">
                                          <p:val>
                                            <p:strVal val="ppt_x"/>
                                          </p:val>
                                        </p:tav>
                                        <p:tav tm="100000">
                                          <p:val>
                                            <p:strVal val="0-ppt_w/2"/>
                                          </p:val>
                                        </p:tav>
                                      </p:tavLst>
                                    </p:anim>
                                    <p:anim calcmode="lin" valueType="num">
                                      <p:cBhvr additive="base">
                                        <p:cTn id="277" dur="2000"/>
                                        <p:tgtEl>
                                          <p:spTgt spid="9"/>
                                        </p:tgtEl>
                                        <p:attrNameLst>
                                          <p:attrName>ppt_y</p:attrName>
                                        </p:attrNameLst>
                                      </p:cBhvr>
                                      <p:tavLst>
                                        <p:tav tm="0">
                                          <p:val>
                                            <p:strVal val="ppt_y"/>
                                          </p:val>
                                        </p:tav>
                                        <p:tav tm="100000">
                                          <p:val>
                                            <p:strVal val="ppt_y"/>
                                          </p:val>
                                        </p:tav>
                                      </p:tavLst>
                                    </p:anim>
                                    <p:set>
                                      <p:cBhvr>
                                        <p:cTn id="278" dur="1" fill="hold">
                                          <p:stCondLst>
                                            <p:cond delay="1999"/>
                                          </p:stCondLst>
                                        </p:cTn>
                                        <p:tgtEl>
                                          <p:spTgt spid="9"/>
                                        </p:tgtEl>
                                        <p:attrNameLst>
                                          <p:attrName>style.visibility</p:attrName>
                                        </p:attrNameLst>
                                      </p:cBhvr>
                                      <p:to>
                                        <p:strVal val="hidden"/>
                                      </p:to>
                                    </p:set>
                                  </p:childTnLst>
                                </p:cTn>
                              </p:par>
                              <p:par>
                                <p:cTn id="279" presetID="2" presetClass="exit" presetSubtype="8" fill="hold" nodeType="withEffect">
                                  <p:stCondLst>
                                    <p:cond delay="0"/>
                                  </p:stCondLst>
                                  <p:childTnLst>
                                    <p:anim calcmode="lin" valueType="num">
                                      <p:cBhvr additive="base">
                                        <p:cTn id="280" dur="2000"/>
                                        <p:tgtEl>
                                          <p:spTgt spid="12"/>
                                        </p:tgtEl>
                                        <p:attrNameLst>
                                          <p:attrName>ppt_x</p:attrName>
                                        </p:attrNameLst>
                                      </p:cBhvr>
                                      <p:tavLst>
                                        <p:tav tm="0">
                                          <p:val>
                                            <p:strVal val="ppt_x"/>
                                          </p:val>
                                        </p:tav>
                                        <p:tav tm="100000">
                                          <p:val>
                                            <p:strVal val="0-ppt_w/2"/>
                                          </p:val>
                                        </p:tav>
                                      </p:tavLst>
                                    </p:anim>
                                    <p:anim calcmode="lin" valueType="num">
                                      <p:cBhvr additive="base">
                                        <p:cTn id="281" dur="2000"/>
                                        <p:tgtEl>
                                          <p:spTgt spid="12"/>
                                        </p:tgtEl>
                                        <p:attrNameLst>
                                          <p:attrName>ppt_y</p:attrName>
                                        </p:attrNameLst>
                                      </p:cBhvr>
                                      <p:tavLst>
                                        <p:tav tm="0">
                                          <p:val>
                                            <p:strVal val="ppt_y"/>
                                          </p:val>
                                        </p:tav>
                                        <p:tav tm="100000">
                                          <p:val>
                                            <p:strVal val="ppt_y"/>
                                          </p:val>
                                        </p:tav>
                                      </p:tavLst>
                                    </p:anim>
                                    <p:set>
                                      <p:cBhvr>
                                        <p:cTn id="282" dur="1" fill="hold">
                                          <p:stCondLst>
                                            <p:cond delay="1999"/>
                                          </p:stCondLst>
                                        </p:cTn>
                                        <p:tgtEl>
                                          <p:spTgt spid="12"/>
                                        </p:tgtEl>
                                        <p:attrNameLst>
                                          <p:attrName>style.visibility</p:attrName>
                                        </p:attrNameLst>
                                      </p:cBhvr>
                                      <p:to>
                                        <p:strVal val="hidden"/>
                                      </p:to>
                                    </p:set>
                                  </p:childTnLst>
                                </p:cTn>
                              </p:par>
                              <p:par>
                                <p:cTn id="283" presetID="2" presetClass="exit" presetSubtype="8" fill="hold" nodeType="withEffect">
                                  <p:stCondLst>
                                    <p:cond delay="0"/>
                                  </p:stCondLst>
                                  <p:childTnLst>
                                    <p:anim calcmode="lin" valueType="num">
                                      <p:cBhvr additive="base">
                                        <p:cTn id="284" dur="2000"/>
                                        <p:tgtEl>
                                          <p:spTgt spid="13"/>
                                        </p:tgtEl>
                                        <p:attrNameLst>
                                          <p:attrName>ppt_x</p:attrName>
                                        </p:attrNameLst>
                                      </p:cBhvr>
                                      <p:tavLst>
                                        <p:tav tm="0">
                                          <p:val>
                                            <p:strVal val="ppt_x"/>
                                          </p:val>
                                        </p:tav>
                                        <p:tav tm="100000">
                                          <p:val>
                                            <p:strVal val="0-ppt_w/2"/>
                                          </p:val>
                                        </p:tav>
                                      </p:tavLst>
                                    </p:anim>
                                    <p:anim calcmode="lin" valueType="num">
                                      <p:cBhvr additive="base">
                                        <p:cTn id="285" dur="2000"/>
                                        <p:tgtEl>
                                          <p:spTgt spid="13"/>
                                        </p:tgtEl>
                                        <p:attrNameLst>
                                          <p:attrName>ppt_y</p:attrName>
                                        </p:attrNameLst>
                                      </p:cBhvr>
                                      <p:tavLst>
                                        <p:tav tm="0">
                                          <p:val>
                                            <p:strVal val="ppt_y"/>
                                          </p:val>
                                        </p:tav>
                                        <p:tav tm="100000">
                                          <p:val>
                                            <p:strVal val="ppt_y"/>
                                          </p:val>
                                        </p:tav>
                                      </p:tavLst>
                                    </p:anim>
                                    <p:set>
                                      <p:cBhvr>
                                        <p:cTn id="286" dur="1" fill="hold">
                                          <p:stCondLst>
                                            <p:cond delay="1999"/>
                                          </p:stCondLst>
                                        </p:cTn>
                                        <p:tgtEl>
                                          <p:spTgt spid="13"/>
                                        </p:tgtEl>
                                        <p:attrNameLst>
                                          <p:attrName>style.visibility</p:attrName>
                                        </p:attrNameLst>
                                      </p:cBhvr>
                                      <p:to>
                                        <p:strVal val="hidden"/>
                                      </p:to>
                                    </p:set>
                                  </p:childTnLst>
                                </p:cTn>
                              </p:par>
                              <p:par>
                                <p:cTn id="287" presetID="2" presetClass="exit" presetSubtype="8" fill="hold" nodeType="withEffect">
                                  <p:stCondLst>
                                    <p:cond delay="0"/>
                                  </p:stCondLst>
                                  <p:childTnLst>
                                    <p:anim calcmode="lin" valueType="num">
                                      <p:cBhvr additive="base">
                                        <p:cTn id="288" dur="2000"/>
                                        <p:tgtEl>
                                          <p:spTgt spid="18"/>
                                        </p:tgtEl>
                                        <p:attrNameLst>
                                          <p:attrName>ppt_x</p:attrName>
                                        </p:attrNameLst>
                                      </p:cBhvr>
                                      <p:tavLst>
                                        <p:tav tm="0">
                                          <p:val>
                                            <p:strVal val="ppt_x"/>
                                          </p:val>
                                        </p:tav>
                                        <p:tav tm="100000">
                                          <p:val>
                                            <p:strVal val="0-ppt_w/2"/>
                                          </p:val>
                                        </p:tav>
                                      </p:tavLst>
                                    </p:anim>
                                    <p:anim calcmode="lin" valueType="num">
                                      <p:cBhvr additive="base">
                                        <p:cTn id="289" dur="2000"/>
                                        <p:tgtEl>
                                          <p:spTgt spid="18"/>
                                        </p:tgtEl>
                                        <p:attrNameLst>
                                          <p:attrName>ppt_y</p:attrName>
                                        </p:attrNameLst>
                                      </p:cBhvr>
                                      <p:tavLst>
                                        <p:tav tm="0">
                                          <p:val>
                                            <p:strVal val="ppt_y"/>
                                          </p:val>
                                        </p:tav>
                                        <p:tav tm="100000">
                                          <p:val>
                                            <p:strVal val="ppt_y"/>
                                          </p:val>
                                        </p:tav>
                                      </p:tavLst>
                                    </p:anim>
                                    <p:set>
                                      <p:cBhvr>
                                        <p:cTn id="290" dur="1" fill="hold">
                                          <p:stCondLst>
                                            <p:cond delay="1999"/>
                                          </p:stCondLst>
                                        </p:cTn>
                                        <p:tgtEl>
                                          <p:spTgt spid="18"/>
                                        </p:tgtEl>
                                        <p:attrNameLst>
                                          <p:attrName>style.visibility</p:attrName>
                                        </p:attrNameLst>
                                      </p:cBhvr>
                                      <p:to>
                                        <p:strVal val="hidden"/>
                                      </p:to>
                                    </p:set>
                                  </p:childTnLst>
                                </p:cTn>
                              </p:par>
                              <p:par>
                                <p:cTn id="291" presetID="2" presetClass="exit" presetSubtype="8" fill="hold" nodeType="withEffect">
                                  <p:stCondLst>
                                    <p:cond delay="0"/>
                                  </p:stCondLst>
                                  <p:childTnLst>
                                    <p:anim calcmode="lin" valueType="num">
                                      <p:cBhvr additive="base">
                                        <p:cTn id="292" dur="2000"/>
                                        <p:tgtEl>
                                          <p:spTgt spid="19"/>
                                        </p:tgtEl>
                                        <p:attrNameLst>
                                          <p:attrName>ppt_x</p:attrName>
                                        </p:attrNameLst>
                                      </p:cBhvr>
                                      <p:tavLst>
                                        <p:tav tm="0">
                                          <p:val>
                                            <p:strVal val="ppt_x"/>
                                          </p:val>
                                        </p:tav>
                                        <p:tav tm="100000">
                                          <p:val>
                                            <p:strVal val="0-ppt_w/2"/>
                                          </p:val>
                                        </p:tav>
                                      </p:tavLst>
                                    </p:anim>
                                    <p:anim calcmode="lin" valueType="num">
                                      <p:cBhvr additive="base">
                                        <p:cTn id="293" dur="2000"/>
                                        <p:tgtEl>
                                          <p:spTgt spid="19"/>
                                        </p:tgtEl>
                                        <p:attrNameLst>
                                          <p:attrName>ppt_y</p:attrName>
                                        </p:attrNameLst>
                                      </p:cBhvr>
                                      <p:tavLst>
                                        <p:tav tm="0">
                                          <p:val>
                                            <p:strVal val="ppt_y"/>
                                          </p:val>
                                        </p:tav>
                                        <p:tav tm="100000">
                                          <p:val>
                                            <p:strVal val="ppt_y"/>
                                          </p:val>
                                        </p:tav>
                                      </p:tavLst>
                                    </p:anim>
                                    <p:set>
                                      <p:cBhvr>
                                        <p:cTn id="294" dur="1" fill="hold">
                                          <p:stCondLst>
                                            <p:cond delay="1999"/>
                                          </p:stCondLst>
                                        </p:cTn>
                                        <p:tgtEl>
                                          <p:spTgt spid="19"/>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2000"/>
                                        <p:tgtEl>
                                          <p:spTgt spid="20"/>
                                        </p:tgtEl>
                                        <p:attrNameLst>
                                          <p:attrName>ppt_x</p:attrName>
                                        </p:attrNameLst>
                                      </p:cBhvr>
                                      <p:tavLst>
                                        <p:tav tm="0">
                                          <p:val>
                                            <p:strVal val="ppt_x"/>
                                          </p:val>
                                        </p:tav>
                                        <p:tav tm="100000">
                                          <p:val>
                                            <p:strVal val="0-ppt_w/2"/>
                                          </p:val>
                                        </p:tav>
                                      </p:tavLst>
                                    </p:anim>
                                    <p:anim calcmode="lin" valueType="num">
                                      <p:cBhvr additive="base">
                                        <p:cTn id="297" dur="2000"/>
                                        <p:tgtEl>
                                          <p:spTgt spid="20"/>
                                        </p:tgtEl>
                                        <p:attrNameLst>
                                          <p:attrName>ppt_y</p:attrName>
                                        </p:attrNameLst>
                                      </p:cBhvr>
                                      <p:tavLst>
                                        <p:tav tm="0">
                                          <p:val>
                                            <p:strVal val="ppt_y"/>
                                          </p:val>
                                        </p:tav>
                                        <p:tav tm="100000">
                                          <p:val>
                                            <p:strVal val="ppt_y"/>
                                          </p:val>
                                        </p:tav>
                                      </p:tavLst>
                                    </p:anim>
                                    <p:set>
                                      <p:cBhvr>
                                        <p:cTn id="298" dur="1" fill="hold">
                                          <p:stCondLst>
                                            <p:cond delay="1999"/>
                                          </p:stCondLst>
                                        </p:cTn>
                                        <p:tgtEl>
                                          <p:spTgt spid="20"/>
                                        </p:tgtEl>
                                        <p:attrNameLst>
                                          <p:attrName>style.visibility</p:attrName>
                                        </p:attrNameLst>
                                      </p:cBhvr>
                                      <p:to>
                                        <p:strVal val="hidden"/>
                                      </p:to>
                                    </p:set>
                                  </p:childTnLst>
                                </p:cTn>
                              </p:par>
                              <p:par>
                                <p:cTn id="299" presetID="2" presetClass="exit" presetSubtype="8" fill="hold" nodeType="withEffect">
                                  <p:stCondLst>
                                    <p:cond delay="0"/>
                                  </p:stCondLst>
                                  <p:childTnLst>
                                    <p:anim calcmode="lin" valueType="num">
                                      <p:cBhvr additive="base">
                                        <p:cTn id="300" dur="2000"/>
                                        <p:tgtEl>
                                          <p:spTgt spid="21"/>
                                        </p:tgtEl>
                                        <p:attrNameLst>
                                          <p:attrName>ppt_x</p:attrName>
                                        </p:attrNameLst>
                                      </p:cBhvr>
                                      <p:tavLst>
                                        <p:tav tm="0">
                                          <p:val>
                                            <p:strVal val="ppt_x"/>
                                          </p:val>
                                        </p:tav>
                                        <p:tav tm="100000">
                                          <p:val>
                                            <p:strVal val="0-ppt_w/2"/>
                                          </p:val>
                                        </p:tav>
                                      </p:tavLst>
                                    </p:anim>
                                    <p:anim calcmode="lin" valueType="num">
                                      <p:cBhvr additive="base">
                                        <p:cTn id="301" dur="2000"/>
                                        <p:tgtEl>
                                          <p:spTgt spid="21"/>
                                        </p:tgtEl>
                                        <p:attrNameLst>
                                          <p:attrName>ppt_y</p:attrName>
                                        </p:attrNameLst>
                                      </p:cBhvr>
                                      <p:tavLst>
                                        <p:tav tm="0">
                                          <p:val>
                                            <p:strVal val="ppt_y"/>
                                          </p:val>
                                        </p:tav>
                                        <p:tav tm="100000">
                                          <p:val>
                                            <p:strVal val="ppt_y"/>
                                          </p:val>
                                        </p:tav>
                                      </p:tavLst>
                                    </p:anim>
                                    <p:set>
                                      <p:cBhvr>
                                        <p:cTn id="302" dur="1" fill="hold">
                                          <p:stCondLst>
                                            <p:cond delay="1999"/>
                                          </p:stCondLst>
                                        </p:cTn>
                                        <p:tgtEl>
                                          <p:spTgt spid="21"/>
                                        </p:tgtEl>
                                        <p:attrNameLst>
                                          <p:attrName>style.visibility</p:attrName>
                                        </p:attrNameLst>
                                      </p:cBhvr>
                                      <p:to>
                                        <p:strVal val="hidden"/>
                                      </p:to>
                                    </p:set>
                                  </p:childTnLst>
                                </p:cTn>
                              </p:par>
                              <p:par>
                                <p:cTn id="303" presetID="2" presetClass="exit" presetSubtype="8"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0-ppt_w/2"/>
                                          </p:val>
                                        </p:tav>
                                      </p:tavLst>
                                    </p:anim>
                                    <p:anim calcmode="lin" valueType="num">
                                      <p:cBhvr additive="base">
                                        <p:cTn id="305" dur="2000"/>
                                        <p:tgtEl>
                                          <p:spTgt spid="26"/>
                                        </p:tgtEl>
                                        <p:attrNameLst>
                                          <p:attrName>ppt_y</p:attrName>
                                        </p:attrNameLst>
                                      </p:cBhvr>
                                      <p:tavLst>
                                        <p:tav tm="0">
                                          <p:val>
                                            <p:strVal val="ppt_y"/>
                                          </p:val>
                                        </p:tav>
                                        <p:tav tm="100000">
                                          <p:val>
                                            <p:strVal val="ppt_y"/>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8"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0-ppt_w/2"/>
                                          </p:val>
                                        </p:tav>
                                      </p:tavLst>
                                    </p:anim>
                                    <p:anim calcmode="lin" valueType="num">
                                      <p:cBhvr additive="base">
                                        <p:cTn id="309" dur="2000"/>
                                        <p:tgtEl>
                                          <p:spTgt spid="27"/>
                                        </p:tgtEl>
                                        <p:attrNameLst>
                                          <p:attrName>ppt_y</p:attrName>
                                        </p:attrNameLst>
                                      </p:cBhvr>
                                      <p:tavLst>
                                        <p:tav tm="0">
                                          <p:val>
                                            <p:strVal val="ppt_y"/>
                                          </p:val>
                                        </p:tav>
                                        <p:tav tm="100000">
                                          <p:val>
                                            <p:strVal val="ppt_y"/>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8"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0-ppt_w/2"/>
                                          </p:val>
                                        </p:tav>
                                      </p:tavLst>
                                    </p:anim>
                                    <p:anim calcmode="lin" valueType="num">
                                      <p:cBhvr additive="base">
                                        <p:cTn id="313" dur="2000"/>
                                        <p:tgtEl>
                                          <p:spTgt spid="28"/>
                                        </p:tgtEl>
                                        <p:attrNameLst>
                                          <p:attrName>ppt_y</p:attrName>
                                        </p:attrNameLst>
                                      </p:cBhvr>
                                      <p:tavLst>
                                        <p:tav tm="0">
                                          <p:val>
                                            <p:strVal val="ppt_y"/>
                                          </p:val>
                                        </p:tav>
                                        <p:tav tm="100000">
                                          <p:val>
                                            <p:strVal val="ppt_y"/>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8"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0-ppt_w/2"/>
                                          </p:val>
                                        </p:tav>
                                      </p:tavLst>
                                    </p:anim>
                                    <p:anim calcmode="lin" valueType="num">
                                      <p:cBhvr additive="base">
                                        <p:cTn id="317" dur="2000"/>
                                        <p:tgtEl>
                                          <p:spTgt spid="29"/>
                                        </p:tgtEl>
                                        <p:attrNameLst>
                                          <p:attrName>ppt_y</p:attrName>
                                        </p:attrNameLst>
                                      </p:cBhvr>
                                      <p:tavLst>
                                        <p:tav tm="0">
                                          <p:val>
                                            <p:strVal val="ppt_y"/>
                                          </p:val>
                                        </p:tav>
                                        <p:tav tm="100000">
                                          <p:val>
                                            <p:strVal val="ppt_y"/>
                                          </p:val>
                                        </p:tav>
                                      </p:tavLst>
                                    </p:anim>
                                    <p:set>
                                      <p:cBhvr>
                                        <p:cTn id="318" dur="1" fill="hold">
                                          <p:stCondLst>
                                            <p:cond delay="1999"/>
                                          </p:stCondLst>
                                        </p:cTn>
                                        <p:tgtEl>
                                          <p:spTgt spid="29"/>
                                        </p:tgtEl>
                                        <p:attrNameLst>
                                          <p:attrName>style.visibility</p:attrName>
                                        </p:attrNameLst>
                                      </p:cBhvr>
                                      <p:to>
                                        <p:strVal val="hidden"/>
                                      </p:to>
                                    </p:set>
                                  </p:childTnLst>
                                </p:cTn>
                              </p:par>
                              <p:par>
                                <p:cTn id="319" presetID="23" presetClass="entr" presetSubtype="272"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 calcmode="lin" valueType="num">
                                      <p:cBhvr>
                                        <p:cTn id="321" dur="2500" fill="hold"/>
                                        <p:tgtEl>
                                          <p:spTgt spid="4"/>
                                        </p:tgtEl>
                                        <p:attrNameLst>
                                          <p:attrName>ppt_w</p:attrName>
                                        </p:attrNameLst>
                                      </p:cBhvr>
                                      <p:tavLst>
                                        <p:tav tm="0">
                                          <p:val>
                                            <p:strVal val="2/3*#ppt_w"/>
                                          </p:val>
                                        </p:tav>
                                        <p:tav tm="100000">
                                          <p:val>
                                            <p:strVal val="#ppt_w"/>
                                          </p:val>
                                        </p:tav>
                                      </p:tavLst>
                                    </p:anim>
                                    <p:anim calcmode="lin" valueType="num">
                                      <p:cBhvr>
                                        <p:cTn id="322" dur="2500" fill="hold"/>
                                        <p:tgtEl>
                                          <p:spTgt spid="4"/>
                                        </p:tgtEl>
                                        <p:attrNameLst>
                                          <p:attrName>ppt_h</p:attrName>
                                        </p:attrNameLst>
                                      </p:cBhvr>
                                      <p:tavLst>
                                        <p:tav tm="0">
                                          <p:val>
                                            <p:strVal val="2/3*#ppt_h"/>
                                          </p:val>
                                        </p:tav>
                                        <p:tav tm="100000">
                                          <p:val>
                                            <p:strVal val="#ppt_h"/>
                                          </p:val>
                                        </p:tav>
                                      </p:tavLst>
                                    </p:anim>
                                  </p:childTnLst>
                                </p:cTn>
                              </p:par>
                              <p:par>
                                <p:cTn id="323" presetID="16" presetClass="entr" presetSubtype="37" fill="hold" nodeType="withEffect">
                                  <p:stCondLst>
                                    <p:cond delay="0"/>
                                  </p:stCondLst>
                                  <p:childTnLst>
                                    <p:set>
                                      <p:cBhvr>
                                        <p:cTn id="324" dur="1" fill="hold">
                                          <p:stCondLst>
                                            <p:cond delay="0"/>
                                          </p:stCondLst>
                                        </p:cTn>
                                        <p:tgtEl>
                                          <p:spTgt spid="4"/>
                                        </p:tgtEl>
                                        <p:attrNameLst>
                                          <p:attrName>style.visibility</p:attrName>
                                        </p:attrNameLst>
                                      </p:cBhvr>
                                      <p:to>
                                        <p:strVal val="visible"/>
                                      </p:to>
                                    </p:set>
                                    <p:animEffect transition="in" filter="barn(outVertical)">
                                      <p:cBhvr>
                                        <p:cTn id="3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9998397_50d39e2a44_o.jpg"/>
          <p:cNvPicPr>
            <a:picLocks noChangeAspect="1"/>
          </p:cNvPicPr>
          <p:nvPr/>
        </p:nvPicPr>
        <p:blipFill>
          <a:blip r:embed="rId2" cstate="print"/>
          <a:stretch>
            <a:fillRect/>
          </a:stretch>
        </p:blipFill>
        <p:spPr bwMode="auto">
          <a:xfrm>
            <a:off x="0" y="-308570"/>
            <a:ext cx="9144000" cy="5832648"/>
          </a:xfrm>
          <a:prstGeom prst="rect">
            <a:avLst/>
          </a:prstGeom>
          <a:noFill/>
          <a:ln w="9525">
            <a:noFill/>
            <a:miter lim="800000"/>
            <a:headEnd/>
            <a:tailEnd/>
          </a:ln>
        </p:spPr>
      </p:pic>
      <p:sp>
        <p:nvSpPr>
          <p:cNvPr id="5" name="4 Luna"/>
          <p:cNvSpPr/>
          <p:nvPr/>
        </p:nvSpPr>
        <p:spPr>
          <a:xfrm>
            <a:off x="6786578" y="750081"/>
            <a:ext cx="2357422" cy="3804074"/>
          </a:xfrm>
          <a:prstGeom prst="moon">
            <a:avLst>
              <a:gd name="adj" fmla="val 32222"/>
            </a:avLst>
          </a:prstGeom>
          <a:solidFill>
            <a:srgbClr val="C00000">
              <a:alpha val="60000"/>
            </a:srgb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0" y="750081"/>
            <a:ext cx="2357422" cy="3804074"/>
          </a:xfrm>
          <a:prstGeom prst="moon">
            <a:avLst>
              <a:gd name="adj" fmla="val 32222"/>
            </a:avLst>
          </a:prstGeom>
          <a:solidFill>
            <a:srgbClr val="C00000">
              <a:alpha val="60000"/>
            </a:srgb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1000100" y="750081"/>
            <a:ext cx="2357422" cy="3804074"/>
          </a:xfrm>
          <a:prstGeom prst="moon">
            <a:avLst>
              <a:gd name="adj" fmla="val 32222"/>
            </a:avLst>
          </a:prstGeom>
          <a:solidFill>
            <a:srgbClr val="C00000">
              <a:alpha val="60000"/>
            </a:srgb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2000232" y="750081"/>
            <a:ext cx="2357422" cy="3804074"/>
          </a:xfrm>
          <a:prstGeom prst="moon">
            <a:avLst>
              <a:gd name="adj" fmla="val 32222"/>
            </a:avLst>
          </a:prstGeom>
          <a:solidFill>
            <a:srgbClr val="C00000">
              <a:alpha val="60000"/>
            </a:srgb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786446" y="803659"/>
            <a:ext cx="2357422" cy="3804074"/>
          </a:xfrm>
          <a:prstGeom prst="moon">
            <a:avLst>
              <a:gd name="adj" fmla="val 32222"/>
            </a:avLst>
          </a:prstGeom>
          <a:solidFill>
            <a:srgbClr val="C00000">
              <a:alpha val="60000"/>
            </a:srgb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4857752" y="803659"/>
            <a:ext cx="2357422" cy="3804074"/>
          </a:xfrm>
          <a:prstGeom prst="moon">
            <a:avLst>
              <a:gd name="adj" fmla="val 32222"/>
            </a:avLst>
          </a:prstGeom>
          <a:solidFill>
            <a:srgbClr val="C00000">
              <a:alpha val="60000"/>
            </a:srgb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539552" y="4083918"/>
            <a:ext cx="8032968"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decía al principio sobre ese guiño relacionado con las Fuerzas </a:t>
            </a:r>
          </a:p>
          <a:p>
            <a:r>
              <a:rPr lang="es-ES" b="1" dirty="0" smtClean="0">
                <a:effectLst>
                  <a:glow rad="101600">
                    <a:schemeClr val="accent2">
                      <a:satMod val="175000"/>
                      <a:alpha val="40000"/>
                    </a:schemeClr>
                  </a:glow>
                  <a:outerShdw blurRad="38100" dist="38100" dir="2700000" algn="tl">
                    <a:srgbClr val="000000">
                      <a:alpha val="43137"/>
                    </a:srgbClr>
                  </a:outerShdw>
                </a:effectLst>
              </a:rPr>
              <a:t>Armadas de hace 500 años, aquí tenemos una representación de como </a:t>
            </a:r>
          </a:p>
          <a:p>
            <a:r>
              <a:rPr lang="es-ES" b="1" dirty="0" smtClean="0">
                <a:effectLst>
                  <a:glow rad="101600">
                    <a:schemeClr val="accent2">
                      <a:satMod val="175000"/>
                      <a:alpha val="40000"/>
                    </a:schemeClr>
                  </a:glow>
                  <a:outerShdw blurRad="38100" dist="38100" dir="2700000" algn="tl">
                    <a:srgbClr val="000000">
                      <a:alpha val="43137"/>
                    </a:srgbClr>
                  </a:outerShdw>
                </a:effectLst>
              </a:rPr>
              <a:t>vestía el ejército en aquellos tiempos.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an di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0-ppt_w/2"/>
                                          </p:val>
                                        </p:tav>
                                      </p:tavLst>
                                    </p:anim>
                                    <p:anim calcmode="lin" valueType="num">
                                      <p:cBhvr additive="base">
                                        <p:cTn id="60" dur="3000"/>
                                        <p:tgtEl>
                                          <p:spTgt spid="9"/>
                                        </p:tgtEl>
                                        <p:attrNameLst>
                                          <p:attrName>ppt_y</p:attrName>
                                        </p:attrNameLst>
                                      </p:cBhvr>
                                      <p:tavLst>
                                        <p:tav tm="0">
                                          <p:val>
                                            <p:strVal val="ppt_y"/>
                                          </p:val>
                                        </p:tav>
                                        <p:tav tm="100000">
                                          <p:val>
                                            <p:strVal val="ppt_y"/>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1"/>
            <a:ext cx="9144000" cy="5143501"/>
          </a:xfrm>
          <a:prstGeom prst="rect">
            <a:avLst/>
          </a:prstGeom>
          <a:noFill/>
          <a:ln w="9525">
            <a:noFill/>
            <a:miter lim="800000"/>
            <a:headEnd/>
            <a:tailEnd/>
          </a:ln>
        </p:spPr>
      </p:pic>
      <p:sp>
        <p:nvSpPr>
          <p:cNvPr id="12" name="1 Cheurón"/>
          <p:cNvSpPr/>
          <p:nvPr/>
        </p:nvSpPr>
        <p:spPr>
          <a:xfrm>
            <a:off x="0" y="9525"/>
            <a:ext cx="4749800" cy="514231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C00000">
              <a:alpha val="67000"/>
            </a:srgb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 Cheurón"/>
          <p:cNvSpPr/>
          <p:nvPr/>
        </p:nvSpPr>
        <p:spPr>
          <a:xfrm>
            <a:off x="1" y="642938"/>
            <a:ext cx="3059113" cy="385762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C000">
              <a:alpha val="67000"/>
            </a:srgb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 Cheurón"/>
          <p:cNvSpPr/>
          <p:nvPr/>
        </p:nvSpPr>
        <p:spPr>
          <a:xfrm>
            <a:off x="0" y="1377554"/>
            <a:ext cx="2051050" cy="2388394"/>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C00000">
              <a:alpha val="67000"/>
            </a:srgb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flipH="1">
            <a:off x="4394200" y="0"/>
            <a:ext cx="4749800" cy="514111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C00000">
              <a:alpha val="67000"/>
            </a:srgb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 Cheurón"/>
          <p:cNvSpPr/>
          <p:nvPr/>
        </p:nvSpPr>
        <p:spPr>
          <a:xfrm flipH="1">
            <a:off x="6084888" y="589360"/>
            <a:ext cx="3059112" cy="396478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C000">
              <a:alpha val="67000"/>
            </a:srgb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 Cheurón"/>
          <p:cNvSpPr/>
          <p:nvPr/>
        </p:nvSpPr>
        <p:spPr>
          <a:xfrm flipH="1">
            <a:off x="7080250" y="1393032"/>
            <a:ext cx="2052638" cy="238958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C00000">
              <a:alpha val="67000"/>
            </a:srgb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1000">
        <p14:pan dir="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1+#ppt_w/2"/>
                                          </p:val>
                                        </p:tav>
                                        <p:tav tm="100000">
                                          <p:val>
                                            <p:strVal val="#ppt_x"/>
                                          </p:val>
                                        </p:tav>
                                      </p:tavLst>
                                    </p:anim>
                                    <p:anim calcmode="lin" valueType="num">
                                      <p:cBhvr additive="base">
                                        <p:cTn id="8" dur="3000" fill="hold"/>
                                        <p:tgtEl>
                                          <p:spTgt spid="12"/>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fltVal val="0"/>
                                          </p:val>
                                        </p:tav>
                                        <p:tav tm="100000">
                                          <p:val>
                                            <p:strVal val="#ppt_w"/>
                                          </p:val>
                                        </p:tav>
                                      </p:tavLst>
                                    </p:anim>
                                    <p:anim calcmode="lin" valueType="num">
                                      <p:cBhvr>
                                        <p:cTn id="12" dur="3000" fill="hold"/>
                                        <p:tgtEl>
                                          <p:spTgt spid="12"/>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2000" fill="hold"/>
                                        <p:tgtEl>
                                          <p:spTgt spid="12"/>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par>
                                <p:cTn id="19" presetID="2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fltVal val="0"/>
                                          </p:val>
                                        </p:tav>
                                        <p:tav tm="100000">
                                          <p:val>
                                            <p:strVal val="#ppt_w"/>
                                          </p:val>
                                        </p:tav>
                                      </p:tavLst>
                                    </p:anim>
                                    <p:anim calcmode="lin" valueType="num">
                                      <p:cBhvr>
                                        <p:cTn id="22" dur="3000" fill="hold"/>
                                        <p:tgtEl>
                                          <p:spTgt spid="13"/>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13"/>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p:val>
                                            <p:fltVal val="0"/>
                                          </p:val>
                                        </p:tav>
                                        <p:tav tm="100000">
                                          <p:val>
                                            <p:strVal val="#ppt_w"/>
                                          </p:val>
                                        </p:tav>
                                      </p:tavLst>
                                    </p:anim>
                                    <p:anim calcmode="lin" valueType="num">
                                      <p:cBhvr>
                                        <p:cTn id="32" dur="3000" fill="hold"/>
                                        <p:tgtEl>
                                          <p:spTgt spid="14"/>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2000" fill="hold"/>
                                        <p:tgtEl>
                                          <p:spTgt spid="14"/>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0-#ppt_w/2"/>
                                          </p:val>
                                        </p:tav>
                                        <p:tav tm="100000">
                                          <p:val>
                                            <p:strVal val="#ppt_x"/>
                                          </p:val>
                                        </p:tav>
                                      </p:tavLst>
                                    </p:anim>
                                    <p:anim calcmode="lin" valueType="num">
                                      <p:cBhvr additive="base">
                                        <p:cTn id="38" dur="3000" fill="hold"/>
                                        <p:tgtEl>
                                          <p:spTgt spid="15"/>
                                        </p:tgtEl>
                                        <p:attrNameLst>
                                          <p:attrName>ppt_y</p:attrName>
                                        </p:attrNameLst>
                                      </p:cBhvr>
                                      <p:tavLst>
                                        <p:tav tm="0">
                                          <p:val>
                                            <p:strVal val="#ppt_y"/>
                                          </p:val>
                                        </p:tav>
                                        <p:tav tm="100000">
                                          <p:val>
                                            <p:strVal val="#ppt_y"/>
                                          </p:val>
                                        </p:tav>
                                      </p:tavLst>
                                    </p:anim>
                                  </p:childTnLst>
                                </p:cTn>
                              </p:par>
                              <p:par>
                                <p:cTn id="39" presetID="2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3000" fill="hold"/>
                                        <p:tgtEl>
                                          <p:spTgt spid="15"/>
                                        </p:tgtEl>
                                        <p:attrNameLst>
                                          <p:attrName>ppt_w</p:attrName>
                                        </p:attrNameLst>
                                      </p:cBhvr>
                                      <p:tavLst>
                                        <p:tav tm="0">
                                          <p:val>
                                            <p:fltVal val="0"/>
                                          </p:val>
                                        </p:tav>
                                        <p:tav tm="100000">
                                          <p:val>
                                            <p:strVal val="#ppt_w"/>
                                          </p:val>
                                        </p:tav>
                                      </p:tavLst>
                                    </p:anim>
                                    <p:anim calcmode="lin" valueType="num">
                                      <p:cBhvr>
                                        <p:cTn id="42" dur="3000" fill="hold"/>
                                        <p:tgtEl>
                                          <p:spTgt spid="15"/>
                                        </p:tgtEl>
                                        <p:attrNameLst>
                                          <p:attrName>ppt_h</p:attrName>
                                        </p:attrNameLst>
                                      </p:cBhvr>
                                      <p:tavLst>
                                        <p:tav tm="0">
                                          <p:val>
                                            <p:fltVal val="0"/>
                                          </p:val>
                                        </p:tav>
                                        <p:tav tm="100000">
                                          <p:val>
                                            <p:strVal val="#ppt_h"/>
                                          </p:val>
                                        </p:tav>
                                      </p:tavLst>
                                    </p:anim>
                                  </p:childTnLst>
                                </p:cTn>
                              </p:par>
                              <p:par>
                                <p:cTn id="43" presetID="8" presetClass="emph" presetSubtype="0" fill="hold" nodeType="withEffect">
                                  <p:stCondLst>
                                    <p:cond delay="0"/>
                                  </p:stCondLst>
                                  <p:childTnLst>
                                    <p:animRot by="-21600000">
                                      <p:cBhvr>
                                        <p:cTn id="44" dur="2000" fill="hold"/>
                                        <p:tgtEl>
                                          <p:spTgt spid="15"/>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0-#ppt_w/2"/>
                                          </p:val>
                                        </p:tav>
                                        <p:tav tm="100000">
                                          <p:val>
                                            <p:strVal val="#ppt_x"/>
                                          </p:val>
                                        </p:tav>
                                      </p:tavLst>
                                    </p:anim>
                                    <p:anim calcmode="lin" valueType="num">
                                      <p:cBhvr additive="base">
                                        <p:cTn id="48" dur="3000" fill="hold"/>
                                        <p:tgtEl>
                                          <p:spTgt spid="17"/>
                                        </p:tgtEl>
                                        <p:attrNameLst>
                                          <p:attrName>ppt_y</p:attrName>
                                        </p:attrNameLst>
                                      </p:cBhvr>
                                      <p:tavLst>
                                        <p:tav tm="0">
                                          <p:val>
                                            <p:strVal val="#ppt_y"/>
                                          </p:val>
                                        </p:tav>
                                        <p:tav tm="100000">
                                          <p:val>
                                            <p:strVal val="#ppt_y"/>
                                          </p:val>
                                        </p:tav>
                                      </p:tavLst>
                                    </p:anim>
                                  </p:childTnLst>
                                </p:cTn>
                              </p:par>
                              <p:par>
                                <p:cTn id="49" presetID="8" presetClass="emph" presetSubtype="0" fill="hold" nodeType="withEffect">
                                  <p:stCondLst>
                                    <p:cond delay="0"/>
                                  </p:stCondLst>
                                  <p:childTnLst>
                                    <p:animRot by="-21600000">
                                      <p:cBhvr>
                                        <p:cTn id="50" dur="2000" fill="hold"/>
                                        <p:tgtEl>
                                          <p:spTgt spid="17"/>
                                        </p:tgtEl>
                                        <p:attrNameLst>
                                          <p:attrName>r</p:attrName>
                                        </p:attrNameLst>
                                      </p:cBhvr>
                                    </p:animRot>
                                  </p:childTnLst>
                                </p:cTn>
                              </p:par>
                              <p:par>
                                <p:cTn id="51" presetID="2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3000" fill="hold"/>
                                        <p:tgtEl>
                                          <p:spTgt spid="17"/>
                                        </p:tgtEl>
                                        <p:attrNameLst>
                                          <p:attrName>ppt_w</p:attrName>
                                        </p:attrNameLst>
                                      </p:cBhvr>
                                      <p:tavLst>
                                        <p:tav tm="0">
                                          <p:val>
                                            <p:fltVal val="0"/>
                                          </p:val>
                                        </p:tav>
                                        <p:tav tm="100000">
                                          <p:val>
                                            <p:strVal val="#ppt_w"/>
                                          </p:val>
                                        </p:tav>
                                      </p:tavLst>
                                    </p:anim>
                                    <p:anim calcmode="lin" valueType="num">
                                      <p:cBhvr>
                                        <p:cTn id="54" dur="3000" fill="hold"/>
                                        <p:tgtEl>
                                          <p:spTgt spid="17"/>
                                        </p:tgtEl>
                                        <p:attrNameLst>
                                          <p:attrName>ppt_h</p:attrName>
                                        </p:attrNameLst>
                                      </p:cBhvr>
                                      <p:tavLst>
                                        <p:tav tm="0">
                                          <p:val>
                                            <p:fltVal val="0"/>
                                          </p:val>
                                        </p:tav>
                                        <p:tav tm="100000">
                                          <p:val>
                                            <p:strVal val="#ppt_h"/>
                                          </p:val>
                                        </p:tav>
                                      </p:tavLst>
                                    </p:anim>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0-#ppt_w/2"/>
                                          </p:val>
                                        </p:tav>
                                        <p:tav tm="100000">
                                          <p:val>
                                            <p:strVal val="#ppt_x"/>
                                          </p:val>
                                        </p:tav>
                                      </p:tavLst>
                                    </p:anim>
                                    <p:anim calcmode="lin" valueType="num">
                                      <p:cBhvr additive="base">
                                        <p:cTn id="58" dur="3000" fill="hold"/>
                                        <p:tgtEl>
                                          <p:spTgt spid="18"/>
                                        </p:tgtEl>
                                        <p:attrNameLst>
                                          <p:attrName>ppt_y</p:attrName>
                                        </p:attrNameLst>
                                      </p:cBhvr>
                                      <p:tavLst>
                                        <p:tav tm="0">
                                          <p:val>
                                            <p:strVal val="#ppt_y"/>
                                          </p:val>
                                        </p:tav>
                                        <p:tav tm="100000">
                                          <p:val>
                                            <p:strVal val="#ppt_y"/>
                                          </p:val>
                                        </p:tav>
                                      </p:tavLst>
                                    </p:anim>
                                  </p:childTnLst>
                                </p:cTn>
                              </p:par>
                              <p:par>
                                <p:cTn id="59" presetID="2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3000" fill="hold"/>
                                        <p:tgtEl>
                                          <p:spTgt spid="18"/>
                                        </p:tgtEl>
                                        <p:attrNameLst>
                                          <p:attrName>ppt_w</p:attrName>
                                        </p:attrNameLst>
                                      </p:cBhvr>
                                      <p:tavLst>
                                        <p:tav tm="0">
                                          <p:val>
                                            <p:fltVal val="0"/>
                                          </p:val>
                                        </p:tav>
                                        <p:tav tm="100000">
                                          <p:val>
                                            <p:strVal val="#ppt_w"/>
                                          </p:val>
                                        </p:tav>
                                      </p:tavLst>
                                    </p:anim>
                                    <p:anim calcmode="lin" valueType="num">
                                      <p:cBhvr>
                                        <p:cTn id="62" dur="3000" fill="hold"/>
                                        <p:tgtEl>
                                          <p:spTgt spid="18"/>
                                        </p:tgtEl>
                                        <p:attrNameLst>
                                          <p:attrName>ppt_h</p:attrName>
                                        </p:attrNameLst>
                                      </p:cBhvr>
                                      <p:tavLst>
                                        <p:tav tm="0">
                                          <p:val>
                                            <p:fltVal val="0"/>
                                          </p:val>
                                        </p:tav>
                                        <p:tav tm="100000">
                                          <p:val>
                                            <p:strVal val="#ppt_h"/>
                                          </p:val>
                                        </p:tav>
                                      </p:tavLst>
                                    </p:anim>
                                  </p:childTnLst>
                                </p:cTn>
                              </p:par>
                              <p:par>
                                <p:cTn id="63" presetID="8" presetClass="emph" presetSubtype="0" fill="hold" nodeType="withEffect">
                                  <p:stCondLst>
                                    <p:cond delay="0"/>
                                  </p:stCondLst>
                                  <p:childTnLst>
                                    <p:animRot by="-21600000">
                                      <p:cBhvr>
                                        <p:cTn id="64" dur="2000" fill="hold"/>
                                        <p:tgtEl>
                                          <p:spTgt spid="18"/>
                                        </p:tgtEl>
                                        <p:attrNameLst>
                                          <p:attrName>r</p:attrName>
                                        </p:attrNameLst>
                                      </p:cBhvr>
                                    </p:animRot>
                                  </p:childTnLst>
                                </p:cTn>
                              </p:par>
                            </p:childTnLst>
                          </p:cTn>
                        </p:par>
                        <p:par>
                          <p:cTn id="65" fill="hold">
                            <p:stCondLst>
                              <p:cond delay="3000"/>
                            </p:stCondLst>
                            <p:childTnLst>
                              <p:par>
                                <p:cTn id="66" presetID="23" presetClass="exit" presetSubtype="544" fill="hold" nodeType="afterEffect">
                                  <p:stCondLst>
                                    <p:cond delay="0"/>
                                  </p:stCondLst>
                                  <p:childTnLst>
                                    <p:anim calcmode="lin" valueType="num">
                                      <p:cBhvr>
                                        <p:cTn id="67" dur="3000"/>
                                        <p:tgtEl>
                                          <p:spTgt spid="12"/>
                                        </p:tgtEl>
                                        <p:attrNameLst>
                                          <p:attrName>ppt_w</p:attrName>
                                        </p:attrNameLst>
                                      </p:cBhvr>
                                      <p:tavLst>
                                        <p:tav tm="0">
                                          <p:val>
                                            <p:strVal val="ppt_w"/>
                                          </p:val>
                                        </p:tav>
                                        <p:tav tm="100000">
                                          <p:val>
                                            <p:fltVal val="0"/>
                                          </p:val>
                                        </p:tav>
                                      </p:tavLst>
                                    </p:anim>
                                    <p:anim calcmode="lin" valueType="num">
                                      <p:cBhvr>
                                        <p:cTn id="68" dur="3000"/>
                                        <p:tgtEl>
                                          <p:spTgt spid="12"/>
                                        </p:tgtEl>
                                        <p:attrNameLst>
                                          <p:attrName>ppt_h</p:attrName>
                                        </p:attrNameLst>
                                      </p:cBhvr>
                                      <p:tavLst>
                                        <p:tav tm="0">
                                          <p:val>
                                            <p:strVal val="ppt_h"/>
                                          </p:val>
                                        </p:tav>
                                        <p:tav tm="100000">
                                          <p:val>
                                            <p:fltVal val="0"/>
                                          </p:val>
                                        </p:tav>
                                      </p:tavLst>
                                    </p:anim>
                                    <p:anim calcmode="lin" valueType="num">
                                      <p:cBhvr>
                                        <p:cTn id="69" dur="3000"/>
                                        <p:tgtEl>
                                          <p:spTgt spid="12"/>
                                        </p:tgtEl>
                                        <p:attrNameLst>
                                          <p:attrName>ppt_x</p:attrName>
                                        </p:attrNameLst>
                                      </p:cBhvr>
                                      <p:tavLst>
                                        <p:tav tm="0">
                                          <p:val>
                                            <p:strVal val="ppt_x"/>
                                          </p:val>
                                        </p:tav>
                                        <p:tav tm="100000">
                                          <p:val>
                                            <p:fltVal val="0.5"/>
                                          </p:val>
                                        </p:tav>
                                      </p:tavLst>
                                    </p:anim>
                                    <p:anim calcmode="lin" valueType="num">
                                      <p:cBhvr>
                                        <p:cTn id="70" dur="3000"/>
                                        <p:tgtEl>
                                          <p:spTgt spid="12"/>
                                        </p:tgtEl>
                                        <p:attrNameLst>
                                          <p:attrName>ppt_y</p:attrName>
                                        </p:attrNameLst>
                                      </p:cBhvr>
                                      <p:tavLst>
                                        <p:tav tm="0">
                                          <p:val>
                                            <p:strVal val="ppt_y"/>
                                          </p:val>
                                        </p:tav>
                                        <p:tav tm="100000">
                                          <p:val>
                                            <p:fltVal val="0.5"/>
                                          </p:val>
                                        </p:tav>
                                      </p:tavLst>
                                    </p:anim>
                                    <p:set>
                                      <p:cBhvr>
                                        <p:cTn id="71" dur="1" fill="hold">
                                          <p:stCondLst>
                                            <p:cond delay="2999"/>
                                          </p:stCondLst>
                                        </p:cTn>
                                        <p:tgtEl>
                                          <p:spTgt spid="12"/>
                                        </p:tgtEl>
                                        <p:attrNameLst>
                                          <p:attrName>style.visibility</p:attrName>
                                        </p:attrNameLst>
                                      </p:cBhvr>
                                      <p:to>
                                        <p:strVal val="hidden"/>
                                      </p:to>
                                    </p:set>
                                  </p:childTnLst>
                                </p:cTn>
                              </p:par>
                              <p:par>
                                <p:cTn id="72" presetID="23" presetClass="exit" presetSubtype="544" fill="hold" nodeType="withEffect">
                                  <p:stCondLst>
                                    <p:cond delay="500"/>
                                  </p:stCondLst>
                                  <p:childTnLst>
                                    <p:anim calcmode="lin" valueType="num">
                                      <p:cBhvr>
                                        <p:cTn id="73" dur="3000"/>
                                        <p:tgtEl>
                                          <p:spTgt spid="14"/>
                                        </p:tgtEl>
                                        <p:attrNameLst>
                                          <p:attrName>ppt_w</p:attrName>
                                        </p:attrNameLst>
                                      </p:cBhvr>
                                      <p:tavLst>
                                        <p:tav tm="0">
                                          <p:val>
                                            <p:strVal val="ppt_w"/>
                                          </p:val>
                                        </p:tav>
                                        <p:tav tm="100000">
                                          <p:val>
                                            <p:fltVal val="0"/>
                                          </p:val>
                                        </p:tav>
                                      </p:tavLst>
                                    </p:anim>
                                    <p:anim calcmode="lin" valueType="num">
                                      <p:cBhvr>
                                        <p:cTn id="74" dur="3000"/>
                                        <p:tgtEl>
                                          <p:spTgt spid="14"/>
                                        </p:tgtEl>
                                        <p:attrNameLst>
                                          <p:attrName>ppt_h</p:attrName>
                                        </p:attrNameLst>
                                      </p:cBhvr>
                                      <p:tavLst>
                                        <p:tav tm="0">
                                          <p:val>
                                            <p:strVal val="ppt_h"/>
                                          </p:val>
                                        </p:tav>
                                        <p:tav tm="100000">
                                          <p:val>
                                            <p:fltVal val="0"/>
                                          </p:val>
                                        </p:tav>
                                      </p:tavLst>
                                    </p:anim>
                                    <p:anim calcmode="lin" valueType="num">
                                      <p:cBhvr>
                                        <p:cTn id="75" dur="3000"/>
                                        <p:tgtEl>
                                          <p:spTgt spid="14"/>
                                        </p:tgtEl>
                                        <p:attrNameLst>
                                          <p:attrName>ppt_x</p:attrName>
                                        </p:attrNameLst>
                                      </p:cBhvr>
                                      <p:tavLst>
                                        <p:tav tm="0">
                                          <p:val>
                                            <p:strVal val="ppt_x"/>
                                          </p:val>
                                        </p:tav>
                                        <p:tav tm="100000">
                                          <p:val>
                                            <p:fltVal val="0.5"/>
                                          </p:val>
                                        </p:tav>
                                      </p:tavLst>
                                    </p:anim>
                                    <p:anim calcmode="lin" valueType="num">
                                      <p:cBhvr>
                                        <p:cTn id="76" dur="3000"/>
                                        <p:tgtEl>
                                          <p:spTgt spid="14"/>
                                        </p:tgtEl>
                                        <p:attrNameLst>
                                          <p:attrName>ppt_y</p:attrName>
                                        </p:attrNameLst>
                                      </p:cBhvr>
                                      <p:tavLst>
                                        <p:tav tm="0">
                                          <p:val>
                                            <p:strVal val="ppt_y"/>
                                          </p:val>
                                        </p:tav>
                                        <p:tav tm="100000">
                                          <p:val>
                                            <p:fltVal val="0.5"/>
                                          </p:val>
                                        </p:tav>
                                      </p:tavLst>
                                    </p:anim>
                                    <p:set>
                                      <p:cBhvr>
                                        <p:cTn id="77" dur="1" fill="hold">
                                          <p:stCondLst>
                                            <p:cond delay="2999"/>
                                          </p:stCondLst>
                                        </p:cTn>
                                        <p:tgtEl>
                                          <p:spTgt spid="14"/>
                                        </p:tgtEl>
                                        <p:attrNameLst>
                                          <p:attrName>style.visibility</p:attrName>
                                        </p:attrNameLst>
                                      </p:cBhvr>
                                      <p:to>
                                        <p:strVal val="hidden"/>
                                      </p:to>
                                    </p:set>
                                  </p:childTnLst>
                                </p:cTn>
                              </p:par>
                              <p:par>
                                <p:cTn id="78" presetID="23" presetClass="exit" presetSubtype="544" fill="hold" nodeType="withEffect">
                                  <p:stCondLst>
                                    <p:cond delay="250"/>
                                  </p:stCondLst>
                                  <p:childTnLst>
                                    <p:anim calcmode="lin" valueType="num">
                                      <p:cBhvr>
                                        <p:cTn id="79" dur="3000"/>
                                        <p:tgtEl>
                                          <p:spTgt spid="13"/>
                                        </p:tgtEl>
                                        <p:attrNameLst>
                                          <p:attrName>ppt_w</p:attrName>
                                        </p:attrNameLst>
                                      </p:cBhvr>
                                      <p:tavLst>
                                        <p:tav tm="0">
                                          <p:val>
                                            <p:strVal val="ppt_w"/>
                                          </p:val>
                                        </p:tav>
                                        <p:tav tm="100000">
                                          <p:val>
                                            <p:fltVal val="0"/>
                                          </p:val>
                                        </p:tav>
                                      </p:tavLst>
                                    </p:anim>
                                    <p:anim calcmode="lin" valueType="num">
                                      <p:cBhvr>
                                        <p:cTn id="80" dur="3000"/>
                                        <p:tgtEl>
                                          <p:spTgt spid="13"/>
                                        </p:tgtEl>
                                        <p:attrNameLst>
                                          <p:attrName>ppt_h</p:attrName>
                                        </p:attrNameLst>
                                      </p:cBhvr>
                                      <p:tavLst>
                                        <p:tav tm="0">
                                          <p:val>
                                            <p:strVal val="ppt_h"/>
                                          </p:val>
                                        </p:tav>
                                        <p:tav tm="100000">
                                          <p:val>
                                            <p:fltVal val="0"/>
                                          </p:val>
                                        </p:tav>
                                      </p:tavLst>
                                    </p:anim>
                                    <p:anim calcmode="lin" valueType="num">
                                      <p:cBhvr>
                                        <p:cTn id="81" dur="3000"/>
                                        <p:tgtEl>
                                          <p:spTgt spid="13"/>
                                        </p:tgtEl>
                                        <p:attrNameLst>
                                          <p:attrName>ppt_x</p:attrName>
                                        </p:attrNameLst>
                                      </p:cBhvr>
                                      <p:tavLst>
                                        <p:tav tm="0">
                                          <p:val>
                                            <p:strVal val="ppt_x"/>
                                          </p:val>
                                        </p:tav>
                                        <p:tav tm="100000">
                                          <p:val>
                                            <p:fltVal val="0.5"/>
                                          </p:val>
                                        </p:tav>
                                      </p:tavLst>
                                    </p:anim>
                                    <p:anim calcmode="lin" valueType="num">
                                      <p:cBhvr>
                                        <p:cTn id="82" dur="3000"/>
                                        <p:tgtEl>
                                          <p:spTgt spid="13"/>
                                        </p:tgtEl>
                                        <p:attrNameLst>
                                          <p:attrName>ppt_y</p:attrName>
                                        </p:attrNameLst>
                                      </p:cBhvr>
                                      <p:tavLst>
                                        <p:tav tm="0">
                                          <p:val>
                                            <p:strVal val="ppt_y"/>
                                          </p:val>
                                        </p:tav>
                                        <p:tav tm="100000">
                                          <p:val>
                                            <p:fltVal val="0.5"/>
                                          </p:val>
                                        </p:tav>
                                      </p:tavLst>
                                    </p:anim>
                                    <p:set>
                                      <p:cBhvr>
                                        <p:cTn id="83" dur="1" fill="hold">
                                          <p:stCondLst>
                                            <p:cond delay="2999"/>
                                          </p:stCondLst>
                                        </p:cTn>
                                        <p:tgtEl>
                                          <p:spTgt spid="13"/>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15"/>
                                        </p:tgtEl>
                                        <p:attrNameLst>
                                          <p:attrName>ppt_w</p:attrName>
                                        </p:attrNameLst>
                                      </p:cBhvr>
                                      <p:tavLst>
                                        <p:tav tm="0">
                                          <p:val>
                                            <p:strVal val="ppt_w"/>
                                          </p:val>
                                        </p:tav>
                                        <p:tav tm="100000">
                                          <p:val>
                                            <p:fltVal val="0"/>
                                          </p:val>
                                        </p:tav>
                                      </p:tavLst>
                                    </p:anim>
                                    <p:anim calcmode="lin" valueType="num">
                                      <p:cBhvr>
                                        <p:cTn id="86" dur="3000"/>
                                        <p:tgtEl>
                                          <p:spTgt spid="15"/>
                                        </p:tgtEl>
                                        <p:attrNameLst>
                                          <p:attrName>ppt_h</p:attrName>
                                        </p:attrNameLst>
                                      </p:cBhvr>
                                      <p:tavLst>
                                        <p:tav tm="0">
                                          <p:val>
                                            <p:strVal val="ppt_h"/>
                                          </p:val>
                                        </p:tav>
                                        <p:tav tm="100000">
                                          <p:val>
                                            <p:fltVal val="0"/>
                                          </p:val>
                                        </p:tav>
                                      </p:tavLst>
                                    </p:anim>
                                    <p:anim calcmode="lin" valueType="num">
                                      <p:cBhvr>
                                        <p:cTn id="87" dur="3000"/>
                                        <p:tgtEl>
                                          <p:spTgt spid="15"/>
                                        </p:tgtEl>
                                        <p:attrNameLst>
                                          <p:attrName>ppt_x</p:attrName>
                                        </p:attrNameLst>
                                      </p:cBhvr>
                                      <p:tavLst>
                                        <p:tav tm="0">
                                          <p:val>
                                            <p:strVal val="ppt_x"/>
                                          </p:val>
                                        </p:tav>
                                        <p:tav tm="100000">
                                          <p:val>
                                            <p:fltVal val="0.5"/>
                                          </p:val>
                                        </p:tav>
                                      </p:tavLst>
                                    </p:anim>
                                    <p:anim calcmode="lin" valueType="num">
                                      <p:cBhvr>
                                        <p:cTn id="88" dur="3000"/>
                                        <p:tgtEl>
                                          <p:spTgt spid="15"/>
                                        </p:tgtEl>
                                        <p:attrNameLst>
                                          <p:attrName>ppt_y</p:attrName>
                                        </p:attrNameLst>
                                      </p:cBhvr>
                                      <p:tavLst>
                                        <p:tav tm="0">
                                          <p:val>
                                            <p:strVal val="ppt_y"/>
                                          </p:val>
                                        </p:tav>
                                        <p:tav tm="100000">
                                          <p:val>
                                            <p:fltVal val="0.5"/>
                                          </p:val>
                                        </p:tav>
                                      </p:tavLst>
                                    </p:anim>
                                    <p:set>
                                      <p:cBhvr>
                                        <p:cTn id="89" dur="1" fill="hold">
                                          <p:stCondLst>
                                            <p:cond delay="2999"/>
                                          </p:stCondLst>
                                        </p:cTn>
                                        <p:tgtEl>
                                          <p:spTgt spid="15"/>
                                        </p:tgtEl>
                                        <p:attrNameLst>
                                          <p:attrName>style.visibility</p:attrName>
                                        </p:attrNameLst>
                                      </p:cBhvr>
                                      <p:to>
                                        <p:strVal val="hidden"/>
                                      </p:to>
                                    </p:set>
                                  </p:childTnLst>
                                </p:cTn>
                              </p:par>
                              <p:par>
                                <p:cTn id="90" presetID="23" presetClass="exit" presetSubtype="544" fill="hold" nodeType="withEffect">
                                  <p:stCondLst>
                                    <p:cond delay="250"/>
                                  </p:stCondLst>
                                  <p:childTnLst>
                                    <p:anim calcmode="lin" valueType="num">
                                      <p:cBhvr>
                                        <p:cTn id="91" dur="3000"/>
                                        <p:tgtEl>
                                          <p:spTgt spid="17"/>
                                        </p:tgtEl>
                                        <p:attrNameLst>
                                          <p:attrName>ppt_w</p:attrName>
                                        </p:attrNameLst>
                                      </p:cBhvr>
                                      <p:tavLst>
                                        <p:tav tm="0">
                                          <p:val>
                                            <p:strVal val="ppt_w"/>
                                          </p:val>
                                        </p:tav>
                                        <p:tav tm="100000">
                                          <p:val>
                                            <p:fltVal val="0"/>
                                          </p:val>
                                        </p:tav>
                                      </p:tavLst>
                                    </p:anim>
                                    <p:anim calcmode="lin" valueType="num">
                                      <p:cBhvr>
                                        <p:cTn id="92" dur="3000"/>
                                        <p:tgtEl>
                                          <p:spTgt spid="17"/>
                                        </p:tgtEl>
                                        <p:attrNameLst>
                                          <p:attrName>ppt_h</p:attrName>
                                        </p:attrNameLst>
                                      </p:cBhvr>
                                      <p:tavLst>
                                        <p:tav tm="0">
                                          <p:val>
                                            <p:strVal val="ppt_h"/>
                                          </p:val>
                                        </p:tav>
                                        <p:tav tm="100000">
                                          <p:val>
                                            <p:fltVal val="0"/>
                                          </p:val>
                                        </p:tav>
                                      </p:tavLst>
                                    </p:anim>
                                    <p:anim calcmode="lin" valueType="num">
                                      <p:cBhvr>
                                        <p:cTn id="93" dur="3000"/>
                                        <p:tgtEl>
                                          <p:spTgt spid="17"/>
                                        </p:tgtEl>
                                        <p:attrNameLst>
                                          <p:attrName>ppt_x</p:attrName>
                                        </p:attrNameLst>
                                      </p:cBhvr>
                                      <p:tavLst>
                                        <p:tav tm="0">
                                          <p:val>
                                            <p:strVal val="ppt_x"/>
                                          </p:val>
                                        </p:tav>
                                        <p:tav tm="100000">
                                          <p:val>
                                            <p:fltVal val="0.5"/>
                                          </p:val>
                                        </p:tav>
                                      </p:tavLst>
                                    </p:anim>
                                    <p:anim calcmode="lin" valueType="num">
                                      <p:cBhvr>
                                        <p:cTn id="94" dur="3000"/>
                                        <p:tgtEl>
                                          <p:spTgt spid="17"/>
                                        </p:tgtEl>
                                        <p:attrNameLst>
                                          <p:attrName>ppt_y</p:attrName>
                                        </p:attrNameLst>
                                      </p:cBhvr>
                                      <p:tavLst>
                                        <p:tav tm="0">
                                          <p:val>
                                            <p:strVal val="ppt_y"/>
                                          </p:val>
                                        </p:tav>
                                        <p:tav tm="100000">
                                          <p:val>
                                            <p:fltVal val="0.5"/>
                                          </p:val>
                                        </p:tav>
                                      </p:tavLst>
                                    </p:anim>
                                    <p:set>
                                      <p:cBhvr>
                                        <p:cTn id="95" dur="1" fill="hold">
                                          <p:stCondLst>
                                            <p:cond delay="2999"/>
                                          </p:stCondLst>
                                        </p:cTn>
                                        <p:tgtEl>
                                          <p:spTgt spid="17"/>
                                        </p:tgtEl>
                                        <p:attrNameLst>
                                          <p:attrName>style.visibility</p:attrName>
                                        </p:attrNameLst>
                                      </p:cBhvr>
                                      <p:to>
                                        <p:strVal val="hidden"/>
                                      </p:to>
                                    </p:set>
                                  </p:childTnLst>
                                </p:cTn>
                              </p:par>
                              <p:par>
                                <p:cTn id="96" presetID="23" presetClass="exit" presetSubtype="544" fill="hold" nodeType="withEffect">
                                  <p:stCondLst>
                                    <p:cond delay="500"/>
                                  </p:stCondLst>
                                  <p:childTnLst>
                                    <p:anim calcmode="lin" valueType="num">
                                      <p:cBhvr>
                                        <p:cTn id="97" dur="3000"/>
                                        <p:tgtEl>
                                          <p:spTgt spid="18"/>
                                        </p:tgtEl>
                                        <p:attrNameLst>
                                          <p:attrName>ppt_w</p:attrName>
                                        </p:attrNameLst>
                                      </p:cBhvr>
                                      <p:tavLst>
                                        <p:tav tm="0">
                                          <p:val>
                                            <p:strVal val="ppt_w"/>
                                          </p:val>
                                        </p:tav>
                                        <p:tav tm="100000">
                                          <p:val>
                                            <p:fltVal val="0"/>
                                          </p:val>
                                        </p:tav>
                                      </p:tavLst>
                                    </p:anim>
                                    <p:anim calcmode="lin" valueType="num">
                                      <p:cBhvr>
                                        <p:cTn id="98" dur="3000"/>
                                        <p:tgtEl>
                                          <p:spTgt spid="18"/>
                                        </p:tgtEl>
                                        <p:attrNameLst>
                                          <p:attrName>ppt_h</p:attrName>
                                        </p:attrNameLst>
                                      </p:cBhvr>
                                      <p:tavLst>
                                        <p:tav tm="0">
                                          <p:val>
                                            <p:strVal val="ppt_h"/>
                                          </p:val>
                                        </p:tav>
                                        <p:tav tm="100000">
                                          <p:val>
                                            <p:fltVal val="0"/>
                                          </p:val>
                                        </p:tav>
                                      </p:tavLst>
                                    </p:anim>
                                    <p:anim calcmode="lin" valueType="num">
                                      <p:cBhvr>
                                        <p:cTn id="99" dur="3000"/>
                                        <p:tgtEl>
                                          <p:spTgt spid="18"/>
                                        </p:tgtEl>
                                        <p:attrNameLst>
                                          <p:attrName>ppt_x</p:attrName>
                                        </p:attrNameLst>
                                      </p:cBhvr>
                                      <p:tavLst>
                                        <p:tav tm="0">
                                          <p:val>
                                            <p:strVal val="ppt_x"/>
                                          </p:val>
                                        </p:tav>
                                        <p:tav tm="100000">
                                          <p:val>
                                            <p:fltVal val="0.5"/>
                                          </p:val>
                                        </p:tav>
                                      </p:tavLst>
                                    </p:anim>
                                    <p:anim calcmode="lin" valueType="num">
                                      <p:cBhvr>
                                        <p:cTn id="100" dur="3000"/>
                                        <p:tgtEl>
                                          <p:spTgt spid="18"/>
                                        </p:tgtEl>
                                        <p:attrNameLst>
                                          <p:attrName>ppt_y</p:attrName>
                                        </p:attrNameLst>
                                      </p:cBhvr>
                                      <p:tavLst>
                                        <p:tav tm="0">
                                          <p:val>
                                            <p:strVal val="ppt_y"/>
                                          </p:val>
                                        </p:tav>
                                        <p:tav tm="100000">
                                          <p:val>
                                            <p:fltVal val="0.5"/>
                                          </p:val>
                                        </p:tav>
                                      </p:tavLst>
                                    </p:anim>
                                    <p:set>
                                      <p:cBhvr>
                                        <p:cTn id="101" dur="1" fill="hold">
                                          <p:stCondLst>
                                            <p:cond delay="2999"/>
                                          </p:stCondLst>
                                        </p:cTn>
                                        <p:tgtEl>
                                          <p:spTgt spid="18"/>
                                        </p:tgtEl>
                                        <p:attrNameLst>
                                          <p:attrName>style.visibility</p:attrName>
                                        </p:attrNameLst>
                                      </p:cBhvr>
                                      <p:to>
                                        <p:strVal val="hidden"/>
                                      </p:to>
                                    </p:set>
                                  </p:childTnLst>
                                </p:cTn>
                              </p:par>
                              <p:par>
                                <p:cTn id="102" presetID="16" presetClass="entr" presetSubtype="4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outHorizontal)">
                                      <p:cBhvr>
                                        <p:cTn id="104" dur="3000"/>
                                        <p:tgtEl>
                                          <p:spTgt spid="19"/>
                                        </p:tgtEl>
                                      </p:cBhvr>
                                    </p:animEffect>
                                  </p:childTnLst>
                                </p:cTn>
                              </p:par>
                              <p:par>
                                <p:cTn id="105" presetID="23" presetClass="entr" presetSubtype="272" fill="hold"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3000" fill="hold"/>
                                        <p:tgtEl>
                                          <p:spTgt spid="19"/>
                                        </p:tgtEl>
                                        <p:attrNameLst>
                                          <p:attrName>ppt_w</p:attrName>
                                        </p:attrNameLst>
                                      </p:cBhvr>
                                      <p:tavLst>
                                        <p:tav tm="0">
                                          <p:val>
                                            <p:strVal val="2/3*#ppt_w"/>
                                          </p:val>
                                        </p:tav>
                                        <p:tav tm="100000">
                                          <p:val>
                                            <p:strVal val="#ppt_w"/>
                                          </p:val>
                                        </p:tav>
                                      </p:tavLst>
                                    </p:anim>
                                    <p:anim calcmode="lin" valueType="num">
                                      <p:cBhvr>
                                        <p:cTn id="108" dur="3000" fill="hold"/>
                                        <p:tgtEl>
                                          <p:spTgt spid="1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d_wallpaper_1025.jpg"/>
          <p:cNvPicPr>
            <a:picLocks noChangeAspect="1"/>
          </p:cNvPicPr>
          <p:nvPr/>
        </p:nvPicPr>
        <p:blipFill>
          <a:blip r:embed="rId2" cstate="print"/>
          <a:stretch>
            <a:fillRect/>
          </a:stretch>
        </p:blipFill>
        <p:spPr bwMode="auto">
          <a:xfrm>
            <a:off x="-1" y="0"/>
            <a:ext cx="9144001" cy="5143500"/>
          </a:xfrm>
          <a:prstGeom prst="rect">
            <a:avLst/>
          </a:prstGeom>
          <a:noFill/>
          <a:ln w="9525">
            <a:noFill/>
            <a:miter lim="800000"/>
            <a:headEnd/>
            <a:tailEnd/>
          </a:ln>
        </p:spPr>
      </p:pic>
      <p:sp>
        <p:nvSpPr>
          <p:cNvPr id="14" name="13 Onda"/>
          <p:cNvSpPr/>
          <p:nvPr/>
        </p:nvSpPr>
        <p:spPr>
          <a:xfrm rot="19076990">
            <a:off x="4174979" y="38281"/>
            <a:ext cx="3354328" cy="974311"/>
          </a:xfrm>
          <a:prstGeom prst="wave">
            <a:avLst>
              <a:gd name="adj1" fmla="val 20000"/>
              <a:gd name="adj2" fmla="val -9198"/>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13252821" flipV="1">
            <a:off x="2304082" y="68171"/>
            <a:ext cx="3135294" cy="917864"/>
          </a:xfrm>
          <a:prstGeom prst="wave">
            <a:avLst>
              <a:gd name="adj1" fmla="val 20000"/>
              <a:gd name="adj2" fmla="val -10000"/>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19076990">
            <a:off x="4146650" y="984961"/>
            <a:ext cx="3354328" cy="974311"/>
          </a:xfrm>
          <a:prstGeom prst="wave">
            <a:avLst>
              <a:gd name="adj1" fmla="val 20000"/>
              <a:gd name="adj2" fmla="val -9198"/>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13252821" flipV="1">
            <a:off x="2275753" y="1014851"/>
            <a:ext cx="3135294" cy="917864"/>
          </a:xfrm>
          <a:prstGeom prst="wave">
            <a:avLst>
              <a:gd name="adj1" fmla="val 20000"/>
              <a:gd name="adj2" fmla="val -10000"/>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19076990">
            <a:off x="4174980" y="1913528"/>
            <a:ext cx="3354328" cy="974311"/>
          </a:xfrm>
          <a:prstGeom prst="wave">
            <a:avLst>
              <a:gd name="adj1" fmla="val 20000"/>
              <a:gd name="adj2" fmla="val -9198"/>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13252821" flipV="1">
            <a:off x="2304083" y="1943418"/>
            <a:ext cx="3135294" cy="917864"/>
          </a:xfrm>
          <a:prstGeom prst="wave">
            <a:avLst>
              <a:gd name="adj1" fmla="val 20000"/>
              <a:gd name="adj2" fmla="val -10000"/>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19076990">
            <a:off x="4146651" y="2860208"/>
            <a:ext cx="3354328" cy="974311"/>
          </a:xfrm>
          <a:prstGeom prst="wave">
            <a:avLst>
              <a:gd name="adj1" fmla="val 20000"/>
              <a:gd name="adj2" fmla="val -9198"/>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Onda"/>
          <p:cNvSpPr/>
          <p:nvPr/>
        </p:nvSpPr>
        <p:spPr>
          <a:xfrm rot="13252821" flipV="1">
            <a:off x="2275754" y="2890098"/>
            <a:ext cx="3135294" cy="917864"/>
          </a:xfrm>
          <a:prstGeom prst="wave">
            <a:avLst>
              <a:gd name="adj1" fmla="val 20000"/>
              <a:gd name="adj2" fmla="val -10000"/>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Onda"/>
          <p:cNvSpPr/>
          <p:nvPr/>
        </p:nvSpPr>
        <p:spPr>
          <a:xfrm rot="19076990">
            <a:off x="4146650" y="3824621"/>
            <a:ext cx="3354328" cy="974311"/>
          </a:xfrm>
          <a:prstGeom prst="wave">
            <a:avLst>
              <a:gd name="adj1" fmla="val 20000"/>
              <a:gd name="adj2" fmla="val -9198"/>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Onda"/>
          <p:cNvSpPr/>
          <p:nvPr/>
        </p:nvSpPr>
        <p:spPr>
          <a:xfrm rot="13252821" flipV="1">
            <a:off x="2275753" y="3854511"/>
            <a:ext cx="3135294" cy="917864"/>
          </a:xfrm>
          <a:prstGeom prst="wave">
            <a:avLst>
              <a:gd name="adj1" fmla="val 20000"/>
              <a:gd name="adj2" fmla="val -10000"/>
            </a:avLst>
          </a:prstGeom>
          <a:gradFill flip="none" rotWithShape="1">
            <a:gsLst>
              <a:gs pos="0">
                <a:schemeClr val="accent5">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395536" y="3507854"/>
            <a:ext cx="8456097" cy="1477328"/>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 que nos viene ahora creo que no necesita mucha presentación, bueno </a:t>
            </a:r>
          </a:p>
          <a:p>
            <a:r>
              <a:rPr lang="es-ES" b="1" dirty="0" smtClean="0">
                <a:effectLst>
                  <a:glow rad="101600">
                    <a:schemeClr val="accent2">
                      <a:satMod val="175000"/>
                      <a:alpha val="40000"/>
                    </a:schemeClr>
                  </a:glow>
                  <a:outerShdw blurRad="38100" dist="38100" dir="2700000" algn="tl">
                    <a:srgbClr val="000000">
                      <a:alpha val="43137"/>
                    </a:srgbClr>
                  </a:outerShdw>
                </a:effectLst>
              </a:rPr>
              <a:t>aparte de eso añadir que ¡¡¡Porras!!! Estos son de mi cuartel. Si amigos, </a:t>
            </a:r>
          </a:p>
          <a:p>
            <a:r>
              <a:rPr lang="es-ES" b="1" dirty="0" smtClean="0">
                <a:effectLst>
                  <a:glow rad="101600">
                    <a:schemeClr val="accent2">
                      <a:satMod val="175000"/>
                      <a:alpha val="40000"/>
                    </a:schemeClr>
                  </a:glow>
                  <a:outerShdw blurRad="38100" dist="38100" dir="2700000" algn="tl">
                    <a:srgbClr val="000000">
                      <a:alpha val="43137"/>
                    </a:srgbClr>
                  </a:outerShdw>
                </a:effectLst>
              </a:rPr>
              <a:t>esta compañía de La Legión pertenece al Tercio Duque de Alba donde tuve </a:t>
            </a:r>
          </a:p>
          <a:p>
            <a:r>
              <a:rPr lang="es-ES" b="1" dirty="0" smtClean="0">
                <a:effectLst>
                  <a:glow rad="101600">
                    <a:schemeClr val="accent2">
                      <a:satMod val="175000"/>
                      <a:alpha val="40000"/>
                    </a:schemeClr>
                  </a:glow>
                  <a:outerShdw blurRad="38100" dist="38100" dir="2700000" algn="tl">
                    <a:srgbClr val="000000">
                      <a:alpha val="43137"/>
                    </a:srgbClr>
                  </a:outerShdw>
                </a:effectLst>
              </a:rPr>
              <a:t>el honor de servir a mi país. Qué grandes amigos tuve y dejé allí. Que </a:t>
            </a:r>
          </a:p>
          <a:p>
            <a:r>
              <a:rPr lang="es-ES" b="1" dirty="0" smtClean="0">
                <a:effectLst>
                  <a:glow rad="101600">
                    <a:schemeClr val="accent2">
                      <a:satMod val="175000"/>
                      <a:alpha val="40000"/>
                    </a:schemeClr>
                  </a:glow>
                  <a:outerShdw blurRad="38100" dist="38100" dir="2700000" algn="tl">
                    <a:srgbClr val="000000">
                      <a:alpha val="43137"/>
                    </a:srgbClr>
                  </a:outerShdw>
                </a:effectLst>
              </a:rPr>
              <a:t>bonitos y maravillosos recuerdos tengo de allí.</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3000">
        <p14:ferris dir="l"/>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0-#ppt_w/2"/>
                                          </p:val>
                                        </p:tav>
                                        <p:tav tm="100000">
                                          <p:val>
                                            <p:strVal val="#ppt_x"/>
                                          </p:val>
                                        </p:tav>
                                      </p:tavLst>
                                    </p:anim>
                                    <p:anim calcmode="lin" valueType="num">
                                      <p:cBhvr additive="base">
                                        <p:cTn id="12" dur="3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1+#ppt_w/2"/>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0-#ppt_w/2"/>
                                          </p:val>
                                        </p:tav>
                                        <p:tav tm="100000">
                                          <p:val>
                                            <p:strVal val="#ppt_x"/>
                                          </p:val>
                                        </p:tav>
                                      </p:tavLst>
                                    </p:anim>
                                    <p:anim calcmode="lin" valueType="num">
                                      <p:cBhvr additive="base">
                                        <p:cTn id="20" dur="3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3000" fill="hold"/>
                                        <p:tgtEl>
                                          <p:spTgt spid="19"/>
                                        </p:tgtEl>
                                        <p:attrNameLst>
                                          <p:attrName>ppt_x</p:attrName>
                                        </p:attrNameLst>
                                      </p:cBhvr>
                                      <p:tavLst>
                                        <p:tav tm="0">
                                          <p:val>
                                            <p:strVal val="1+#ppt_w/2"/>
                                          </p:val>
                                        </p:tav>
                                        <p:tav tm="100000">
                                          <p:val>
                                            <p:strVal val="#ppt_x"/>
                                          </p:val>
                                        </p:tav>
                                      </p:tavLst>
                                    </p:anim>
                                    <p:anim calcmode="lin" valueType="num">
                                      <p:cBhvr additive="base">
                                        <p:cTn id="24" dur="3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0-#ppt_w/2"/>
                                          </p:val>
                                        </p:tav>
                                        <p:tav tm="100000">
                                          <p:val>
                                            <p:strVal val="#ppt_x"/>
                                          </p:val>
                                        </p:tav>
                                      </p:tavLst>
                                    </p:anim>
                                    <p:anim calcmode="lin" valueType="num">
                                      <p:cBhvr additive="base">
                                        <p:cTn id="28" dur="300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3000" fill="hold"/>
                                        <p:tgtEl>
                                          <p:spTgt spid="23"/>
                                        </p:tgtEl>
                                        <p:attrNameLst>
                                          <p:attrName>ppt_x</p:attrName>
                                        </p:attrNameLst>
                                      </p:cBhvr>
                                      <p:tavLst>
                                        <p:tav tm="0">
                                          <p:val>
                                            <p:strVal val="1+#ppt_w/2"/>
                                          </p:val>
                                        </p:tav>
                                        <p:tav tm="100000">
                                          <p:val>
                                            <p:strVal val="#ppt_x"/>
                                          </p:val>
                                        </p:tav>
                                      </p:tavLst>
                                    </p:anim>
                                    <p:anim calcmode="lin" valueType="num">
                                      <p:cBhvr additive="base">
                                        <p:cTn id="40" dur="3000" fill="hold"/>
                                        <p:tgtEl>
                                          <p:spTgt spid="23"/>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0" fill="hold"/>
                                        <p:tgtEl>
                                          <p:spTgt spid="22"/>
                                        </p:tgtEl>
                                        <p:attrNameLst>
                                          <p:attrName>ppt_x</p:attrName>
                                        </p:attrNameLst>
                                      </p:cBhvr>
                                      <p:tavLst>
                                        <p:tav tm="0">
                                          <p:val>
                                            <p:strVal val="0-#ppt_w/2"/>
                                          </p:val>
                                        </p:tav>
                                        <p:tav tm="100000">
                                          <p:val>
                                            <p:strVal val="#ppt_x"/>
                                          </p:val>
                                        </p:tav>
                                      </p:tavLst>
                                    </p:anim>
                                    <p:anim calcmode="lin" valueType="num">
                                      <p:cBhvr additive="base">
                                        <p:cTn id="44" dur="3000" fill="hold"/>
                                        <p:tgtEl>
                                          <p:spTgt spid="22"/>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9"/>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1"/>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3"/>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0"/>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2"/>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15"/>
                                        </p:tgtEl>
                                        <p:attrNameLst>
                                          <p:attrName>ppt_x</p:attrName>
                                        </p:attrNameLst>
                                      </p:cBhvr>
                                      <p:tavLst>
                                        <p:tav tm="0">
                                          <p:val>
                                            <p:strVal val="ppt_x"/>
                                          </p:val>
                                        </p:tav>
                                        <p:tav tm="100000">
                                          <p:val>
                                            <p:strVal val="0-ppt_w/2"/>
                                          </p:val>
                                        </p:tav>
                                      </p:tavLst>
                                    </p:anim>
                                    <p:anim calcmode="lin" valueType="num">
                                      <p:cBhvr additive="base">
                                        <p:cTn id="68" dur="3000"/>
                                        <p:tgtEl>
                                          <p:spTgt spid="15"/>
                                        </p:tgtEl>
                                        <p:attrNameLst>
                                          <p:attrName>ppt_y</p:attrName>
                                        </p:attrNameLst>
                                      </p:cBhvr>
                                      <p:tavLst>
                                        <p:tav tm="0">
                                          <p:val>
                                            <p:strVal val="ppt_y"/>
                                          </p:val>
                                        </p:tav>
                                        <p:tav tm="100000">
                                          <p:val>
                                            <p:strVal val="0-ppt_h/2"/>
                                          </p:val>
                                        </p:tav>
                                      </p:tavLst>
                                    </p:anim>
                                    <p:set>
                                      <p:cBhvr>
                                        <p:cTn id="69" dur="1" fill="hold">
                                          <p:stCondLst>
                                            <p:cond delay="2999"/>
                                          </p:stCondLst>
                                        </p:cTn>
                                        <p:tgtEl>
                                          <p:spTgt spid="15"/>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0-ppt_h/2"/>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19"/>
                                        </p:tgtEl>
                                        <p:attrNameLst>
                                          <p:attrName>ppt_x</p:attrName>
                                        </p:attrNameLst>
                                      </p:cBhvr>
                                      <p:tavLst>
                                        <p:tav tm="0">
                                          <p:val>
                                            <p:strVal val="ppt_x"/>
                                          </p:val>
                                        </p:tav>
                                        <p:tav tm="100000">
                                          <p:val>
                                            <p:strVal val="0-ppt_w/2"/>
                                          </p:val>
                                        </p:tav>
                                      </p:tavLst>
                                    </p:anim>
                                    <p:anim calcmode="lin" valueType="num">
                                      <p:cBhvr additive="base">
                                        <p:cTn id="76" dur="3000"/>
                                        <p:tgtEl>
                                          <p:spTgt spid="19"/>
                                        </p:tgtEl>
                                        <p:attrNameLst>
                                          <p:attrName>ppt_y</p:attrName>
                                        </p:attrNameLst>
                                      </p:cBhvr>
                                      <p:tavLst>
                                        <p:tav tm="0">
                                          <p:val>
                                            <p:strVal val="ppt_y"/>
                                          </p:val>
                                        </p:tav>
                                        <p:tav tm="100000">
                                          <p:val>
                                            <p:strVal val="0-ppt_h/2"/>
                                          </p:val>
                                        </p:tav>
                                      </p:tavLst>
                                    </p:anim>
                                    <p:set>
                                      <p:cBhvr>
                                        <p:cTn id="77" dur="1" fill="hold">
                                          <p:stCondLst>
                                            <p:cond delay="2999"/>
                                          </p:stCondLst>
                                        </p:cTn>
                                        <p:tgtEl>
                                          <p:spTgt spid="19"/>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0-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0-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0-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16"/>
                                        </p:tgtEl>
                                        <p:attrNameLst>
                                          <p:attrName>ppt_x</p:attrName>
                                        </p:attrNameLst>
                                      </p:cBhvr>
                                      <p:tavLst>
                                        <p:tav tm="0">
                                          <p:val>
                                            <p:strVal val="ppt_x"/>
                                          </p:val>
                                        </p:tav>
                                        <p:tav tm="100000">
                                          <p:val>
                                            <p:strVal val="1+ppt_w/2"/>
                                          </p:val>
                                        </p:tav>
                                      </p:tavLst>
                                    </p:anim>
                                    <p:anim calcmode="lin" valueType="num">
                                      <p:cBhvr additive="base">
                                        <p:cTn id="92" dur="3000"/>
                                        <p:tgtEl>
                                          <p:spTgt spid="16"/>
                                        </p:tgtEl>
                                        <p:attrNameLst>
                                          <p:attrName>ppt_y</p:attrName>
                                        </p:attrNameLst>
                                      </p:cBhvr>
                                      <p:tavLst>
                                        <p:tav tm="0">
                                          <p:val>
                                            <p:strVal val="ppt_y"/>
                                          </p:val>
                                        </p:tav>
                                        <p:tav tm="100000">
                                          <p:val>
                                            <p:strVal val="0-ppt_h/2"/>
                                          </p:val>
                                        </p:tav>
                                      </p:tavLst>
                                    </p:anim>
                                    <p:set>
                                      <p:cBhvr>
                                        <p:cTn id="93" dur="1" fill="hold">
                                          <p:stCondLst>
                                            <p:cond delay="2999"/>
                                          </p:stCondLst>
                                        </p:cTn>
                                        <p:tgtEl>
                                          <p:spTgt spid="16"/>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8"/>
                                        </p:tgtEl>
                                        <p:attrNameLst>
                                          <p:attrName>ppt_x</p:attrName>
                                        </p:attrNameLst>
                                      </p:cBhvr>
                                      <p:tavLst>
                                        <p:tav tm="0">
                                          <p:val>
                                            <p:strVal val="ppt_x"/>
                                          </p:val>
                                        </p:tav>
                                        <p:tav tm="100000">
                                          <p:val>
                                            <p:strVal val="1+ppt_w/2"/>
                                          </p:val>
                                        </p:tav>
                                      </p:tavLst>
                                    </p:anim>
                                    <p:anim calcmode="lin" valueType="num">
                                      <p:cBhvr additive="base">
                                        <p:cTn id="96" dur="3000"/>
                                        <p:tgtEl>
                                          <p:spTgt spid="18"/>
                                        </p:tgtEl>
                                        <p:attrNameLst>
                                          <p:attrName>ppt_y</p:attrName>
                                        </p:attrNameLst>
                                      </p:cBhvr>
                                      <p:tavLst>
                                        <p:tav tm="0">
                                          <p:val>
                                            <p:strVal val="ppt_y"/>
                                          </p:val>
                                        </p:tav>
                                        <p:tav tm="100000">
                                          <p:val>
                                            <p:strVal val="0-ppt_h/2"/>
                                          </p:val>
                                        </p:tav>
                                      </p:tavLst>
                                    </p:anim>
                                    <p:set>
                                      <p:cBhvr>
                                        <p:cTn id="97" dur="1" fill="hold">
                                          <p:stCondLst>
                                            <p:cond delay="2999"/>
                                          </p:stCondLst>
                                        </p:cTn>
                                        <p:tgtEl>
                                          <p:spTgt spid="18"/>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0"/>
                                        </p:tgtEl>
                                        <p:attrNameLst>
                                          <p:attrName>ppt_x</p:attrName>
                                        </p:attrNameLst>
                                      </p:cBhvr>
                                      <p:tavLst>
                                        <p:tav tm="0">
                                          <p:val>
                                            <p:strVal val="ppt_x"/>
                                          </p:val>
                                        </p:tav>
                                        <p:tav tm="100000">
                                          <p:val>
                                            <p:strVal val="1+ppt_w/2"/>
                                          </p:val>
                                        </p:tav>
                                      </p:tavLst>
                                    </p:anim>
                                    <p:anim calcmode="lin" valueType="num">
                                      <p:cBhvr additive="base">
                                        <p:cTn id="100" dur="3000"/>
                                        <p:tgtEl>
                                          <p:spTgt spid="20"/>
                                        </p:tgtEl>
                                        <p:attrNameLst>
                                          <p:attrName>ppt_y</p:attrName>
                                        </p:attrNameLst>
                                      </p:cBhvr>
                                      <p:tavLst>
                                        <p:tav tm="0">
                                          <p:val>
                                            <p:strVal val="ppt_y"/>
                                          </p:val>
                                        </p:tav>
                                        <p:tav tm="100000">
                                          <p:val>
                                            <p:strVal val="0-ppt_h/2"/>
                                          </p:val>
                                        </p:tav>
                                      </p:tavLst>
                                    </p:anim>
                                    <p:set>
                                      <p:cBhvr>
                                        <p:cTn id="101" dur="1" fill="hold">
                                          <p:stCondLst>
                                            <p:cond delay="2999"/>
                                          </p:stCondLst>
                                        </p:cTn>
                                        <p:tgtEl>
                                          <p:spTgt spid="20"/>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22"/>
                                        </p:tgtEl>
                                        <p:attrNameLst>
                                          <p:attrName>ppt_x</p:attrName>
                                        </p:attrNameLst>
                                      </p:cBhvr>
                                      <p:tavLst>
                                        <p:tav tm="0">
                                          <p:val>
                                            <p:strVal val="ppt_x"/>
                                          </p:val>
                                        </p:tav>
                                        <p:tav tm="100000">
                                          <p:val>
                                            <p:strVal val="1+ppt_w/2"/>
                                          </p:val>
                                        </p:tav>
                                      </p:tavLst>
                                    </p:anim>
                                    <p:anim calcmode="lin" valueType="num">
                                      <p:cBhvr additive="base">
                                        <p:cTn id="104" dur="3000"/>
                                        <p:tgtEl>
                                          <p:spTgt spid="22"/>
                                        </p:tgtEl>
                                        <p:attrNameLst>
                                          <p:attrName>ppt_y</p:attrName>
                                        </p:attrNameLst>
                                      </p:cBhvr>
                                      <p:tavLst>
                                        <p:tav tm="0">
                                          <p:val>
                                            <p:strVal val="ppt_y"/>
                                          </p:val>
                                        </p:tav>
                                        <p:tav tm="100000">
                                          <p:val>
                                            <p:strVal val="0-ppt_h/2"/>
                                          </p:val>
                                        </p:tav>
                                      </p:tavLst>
                                    </p:anim>
                                    <p:set>
                                      <p:cBhvr>
                                        <p:cTn id="105" dur="1" fill="hold">
                                          <p:stCondLst>
                                            <p:cond delay="2999"/>
                                          </p:stCondLst>
                                        </p:cTn>
                                        <p:tgtEl>
                                          <p:spTgt spid="22"/>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2500" fill="hold"/>
                                        <p:tgtEl>
                                          <p:spTgt spid="4"/>
                                        </p:tgtEl>
                                        <p:attrNameLst>
                                          <p:attrName>ppt_x</p:attrName>
                                        </p:attrNameLst>
                                      </p:cBhvr>
                                      <p:tavLst>
                                        <p:tav tm="0">
                                          <p:val>
                                            <p:strVal val="#ppt_x"/>
                                          </p:val>
                                        </p:tav>
                                        <p:tav tm="100000">
                                          <p:val>
                                            <p:strVal val="#ppt_x"/>
                                          </p:val>
                                        </p:tav>
                                      </p:tavLst>
                                    </p:anim>
                                    <p:anim calcmode="lin" valueType="num">
                                      <p:cBhvr additive="base">
                                        <p:cTn id="109" dur="25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25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Medio marco"/>
          <p:cNvSpPr/>
          <p:nvPr/>
        </p:nvSpPr>
        <p:spPr>
          <a:xfrm>
            <a:off x="1071570" y="428628"/>
            <a:ext cx="2714612" cy="1821651"/>
          </a:xfrm>
          <a:prstGeom prst="halfFrame">
            <a:avLst>
              <a:gd name="adj1" fmla="val 12162"/>
              <a:gd name="adj2" fmla="val 12117"/>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04" y="803660"/>
            <a:ext cx="2568348" cy="1480058"/>
          </a:xfrm>
          <a:prstGeom prst="halfFrame">
            <a:avLst>
              <a:gd name="adj1" fmla="val 12006"/>
              <a:gd name="adj2" fmla="val 12936"/>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195736" y="1203599"/>
            <a:ext cx="2088232" cy="1296144"/>
          </a:xfrm>
          <a:prstGeom prst="halfFrame">
            <a:avLst>
              <a:gd name="adj1" fmla="val 15323"/>
              <a:gd name="adj2" fmla="val 15673"/>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625699" y="250027"/>
            <a:ext cx="1607355" cy="2714620"/>
          </a:xfrm>
          <a:prstGeom prst="halfFrame">
            <a:avLst>
              <a:gd name="adj1" fmla="val 14197"/>
              <a:gd name="adj2" fmla="val 11624"/>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32" y="482188"/>
            <a:ext cx="2643174" cy="1660934"/>
          </a:xfrm>
          <a:prstGeom prst="halfFrame">
            <a:avLst>
              <a:gd name="adj1" fmla="val 12234"/>
              <a:gd name="adj2" fmla="val 11964"/>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788024" y="1178709"/>
            <a:ext cx="2498620" cy="1321033"/>
          </a:xfrm>
          <a:prstGeom prst="halfFrame">
            <a:avLst>
              <a:gd name="adj1" fmla="val 15266"/>
              <a:gd name="adj2" fmla="val 15332"/>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420083" y="2295213"/>
            <a:ext cx="2017530" cy="2714620"/>
          </a:xfrm>
          <a:prstGeom prst="halfFrame">
            <a:avLst>
              <a:gd name="adj1" fmla="val 9889"/>
              <a:gd name="adj2" fmla="val 10483"/>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871006" y="2272876"/>
            <a:ext cx="2035960" cy="2633706"/>
          </a:xfrm>
          <a:prstGeom prst="halfFrame">
            <a:avLst>
              <a:gd name="adj1" fmla="val 9667"/>
              <a:gd name="adj2" fmla="val 10033"/>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25595" y="2050203"/>
            <a:ext cx="1660910" cy="2848020"/>
          </a:xfrm>
          <a:prstGeom prst="halfFrame">
            <a:avLst>
              <a:gd name="adj1" fmla="val 13322"/>
              <a:gd name="adj2" fmla="val 11463"/>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107389" y="2250279"/>
            <a:ext cx="1500198" cy="2571768"/>
          </a:xfrm>
          <a:prstGeom prst="halfFrame">
            <a:avLst>
              <a:gd name="adj1" fmla="val 14058"/>
              <a:gd name="adj2" fmla="val 12728"/>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769045" y="2305853"/>
            <a:ext cx="1033001" cy="2284876"/>
          </a:xfrm>
          <a:prstGeom prst="halfFrame">
            <a:avLst>
              <a:gd name="adj1" fmla="val 20066"/>
              <a:gd name="adj2" fmla="val 20418"/>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480091" y="2167715"/>
            <a:ext cx="1176993" cy="2417112"/>
          </a:xfrm>
          <a:prstGeom prst="halfFrame">
            <a:avLst>
              <a:gd name="adj1" fmla="val 18606"/>
              <a:gd name="adj2" fmla="val 19778"/>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827584" y="4299942"/>
            <a:ext cx="727280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Tercio “Duque de Alba” 2º de la Legión (TERLEG 2, Ceuta). Paso específico, 160 pasos por minutos.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ferris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gen.ashx.jpeg"/>
          <p:cNvPicPr>
            <a:picLocks noGrp="1" noChangeAspect="1"/>
          </p:cNvPicPr>
          <p:nvPr>
            <p:ph idx="4294967295"/>
          </p:nvPr>
        </p:nvPicPr>
        <p:blipFill>
          <a:blip r:embed="rId2" cstate="print"/>
          <a:stretch>
            <a:fillRect/>
          </a:stretch>
        </p:blipFill>
        <p:spPr>
          <a:xfrm>
            <a:off x="0" y="1"/>
            <a:ext cx="9144000" cy="5143500"/>
          </a:xfrm>
        </p:spPr>
      </p:pic>
      <p:sp>
        <p:nvSpPr>
          <p:cNvPr id="6" name="5 Triángulo isósceles"/>
          <p:cNvSpPr/>
          <p:nvPr/>
        </p:nvSpPr>
        <p:spPr>
          <a:xfrm rot="18869758">
            <a:off x="2536848" y="-614626"/>
            <a:ext cx="1457325" cy="3190875"/>
          </a:xfrm>
          <a:prstGeom prst="triangle">
            <a:avLst>
              <a:gd name="adj" fmla="val 52707"/>
            </a:avLst>
          </a:prstGeom>
          <a:solidFill>
            <a:schemeClr val="accent3">
              <a:lumMod val="60000"/>
              <a:lumOff val="40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710328">
            <a:off x="5741842" y="-553675"/>
            <a:ext cx="1488281" cy="3133725"/>
          </a:xfrm>
          <a:prstGeom prst="triangle">
            <a:avLst/>
          </a:prstGeom>
          <a:solidFill>
            <a:schemeClr val="accent3">
              <a:lumMod val="60000"/>
              <a:lumOff val="40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583429">
            <a:off x="2485662" y="2655278"/>
            <a:ext cx="1448990" cy="3149600"/>
          </a:xfrm>
          <a:prstGeom prst="triangle">
            <a:avLst/>
          </a:prstGeom>
          <a:solidFill>
            <a:schemeClr val="accent3">
              <a:lumMod val="60000"/>
              <a:lumOff val="40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8110310">
            <a:off x="5637322" y="2717330"/>
            <a:ext cx="1445069" cy="2829292"/>
          </a:xfrm>
          <a:prstGeom prst="triangle">
            <a:avLst/>
          </a:prstGeom>
          <a:solidFill>
            <a:schemeClr val="accent3">
              <a:lumMod val="60000"/>
              <a:lumOff val="40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611560" y="4083918"/>
            <a:ext cx="813690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Banda de Guerra del 2º Tercio de la Legión y Unidad de Música de la Brigada de la Legión. IV Bandera “Cristo de Lepanto” del Tercio “Duque de Alba” 2º de la Legión (dos Compañías).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rism dir="u"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2" presetClass="exit" presetSubtype="6" fill="hold" nodeType="afterEffect">
                                  <p:stCondLst>
                                    <p:cond delay="0"/>
                                  </p:stCondLst>
                                  <p:childTnLst>
                                    <p:anim calcmode="lin" valueType="num">
                                      <p:cBhvr additive="base">
                                        <p:cTn id="23" dur="3000"/>
                                        <p:tgtEl>
                                          <p:spTgt spid="6"/>
                                        </p:tgtEl>
                                        <p:attrNameLst>
                                          <p:attrName>ppt_x</p:attrName>
                                        </p:attrNameLst>
                                      </p:cBhvr>
                                      <p:tavLst>
                                        <p:tav tm="0">
                                          <p:val>
                                            <p:strVal val="ppt_x"/>
                                          </p:val>
                                        </p:tav>
                                        <p:tav tm="100000">
                                          <p:val>
                                            <p:strVal val="1+ppt_w/2"/>
                                          </p:val>
                                        </p:tav>
                                      </p:tavLst>
                                    </p:anim>
                                    <p:anim calcmode="lin" valueType="num">
                                      <p:cBhvr additive="base">
                                        <p:cTn id="24" dur="3000"/>
                                        <p:tgtEl>
                                          <p:spTgt spid="6"/>
                                        </p:tgtEl>
                                        <p:attrNameLst>
                                          <p:attrName>ppt_y</p:attrName>
                                        </p:attrNameLst>
                                      </p:cBhvr>
                                      <p:tavLst>
                                        <p:tav tm="0">
                                          <p:val>
                                            <p:strVal val="ppt_y"/>
                                          </p:val>
                                        </p:tav>
                                        <p:tav tm="100000">
                                          <p:val>
                                            <p:strVal val="1+ppt_h/2"/>
                                          </p:val>
                                        </p:tav>
                                      </p:tavLst>
                                    </p:anim>
                                    <p:set>
                                      <p:cBhvr>
                                        <p:cTn id="25" dur="1" fill="hold">
                                          <p:stCondLst>
                                            <p:cond delay="2999"/>
                                          </p:stCondLst>
                                        </p:cTn>
                                        <p:tgtEl>
                                          <p:spTgt spid="6"/>
                                        </p:tgtEl>
                                        <p:attrNameLst>
                                          <p:attrName>style.visibility</p:attrName>
                                        </p:attrNameLst>
                                      </p:cBhvr>
                                      <p:to>
                                        <p:strVal val="hidden"/>
                                      </p:to>
                                    </p:set>
                                  </p:childTnLst>
                                </p:cTn>
                              </p:par>
                              <p:par>
                                <p:cTn id="26" presetID="2" presetClass="exit" presetSubtype="9" fill="hold" nodeType="withEffect">
                                  <p:stCondLst>
                                    <p:cond delay="0"/>
                                  </p:stCondLst>
                                  <p:childTnLst>
                                    <p:anim calcmode="lin" valueType="num">
                                      <p:cBhvr additive="base">
                                        <p:cTn id="27" dur="3000"/>
                                        <p:tgtEl>
                                          <p:spTgt spid="9"/>
                                        </p:tgtEl>
                                        <p:attrNameLst>
                                          <p:attrName>ppt_x</p:attrName>
                                        </p:attrNameLst>
                                      </p:cBhvr>
                                      <p:tavLst>
                                        <p:tav tm="0">
                                          <p:val>
                                            <p:strVal val="ppt_x"/>
                                          </p:val>
                                        </p:tav>
                                        <p:tav tm="100000">
                                          <p:val>
                                            <p:strVal val="0-ppt_w/2"/>
                                          </p:val>
                                        </p:tav>
                                      </p:tavLst>
                                    </p:anim>
                                    <p:anim calcmode="lin" valueType="num">
                                      <p:cBhvr additive="base">
                                        <p:cTn id="28" dur="3000"/>
                                        <p:tgtEl>
                                          <p:spTgt spid="9"/>
                                        </p:tgtEl>
                                        <p:attrNameLst>
                                          <p:attrName>ppt_y</p:attrName>
                                        </p:attrNameLst>
                                      </p:cBhvr>
                                      <p:tavLst>
                                        <p:tav tm="0">
                                          <p:val>
                                            <p:strVal val="ppt_y"/>
                                          </p:val>
                                        </p:tav>
                                        <p:tav tm="100000">
                                          <p:val>
                                            <p:strVal val="0-ppt_h/2"/>
                                          </p:val>
                                        </p:tav>
                                      </p:tavLst>
                                    </p:anim>
                                    <p:set>
                                      <p:cBhvr>
                                        <p:cTn id="29" dur="1" fill="hold">
                                          <p:stCondLst>
                                            <p:cond delay="2999"/>
                                          </p:stCondLst>
                                        </p:cTn>
                                        <p:tgtEl>
                                          <p:spTgt spid="9"/>
                                        </p:tgtEl>
                                        <p:attrNameLst>
                                          <p:attrName>style.visibility</p:attrName>
                                        </p:attrNameLst>
                                      </p:cBhvr>
                                      <p:to>
                                        <p:strVal val="hidden"/>
                                      </p:to>
                                    </p:set>
                                  </p:childTnLst>
                                </p:cTn>
                              </p:par>
                              <p:par>
                                <p:cTn id="30" presetID="2" presetClass="exit" presetSubtype="3" fill="hold" nodeType="with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1+ppt_w/2"/>
                                          </p:val>
                                        </p:tav>
                                      </p:tavLst>
                                    </p:anim>
                                    <p:anim calcmode="lin" valueType="num">
                                      <p:cBhvr additive="base">
                                        <p:cTn id="32" dur="3000"/>
                                        <p:tgtEl>
                                          <p:spTgt spid="8"/>
                                        </p:tgtEl>
                                        <p:attrNameLst>
                                          <p:attrName>ppt_y</p:attrName>
                                        </p:attrNameLst>
                                      </p:cBhvr>
                                      <p:tavLst>
                                        <p:tav tm="0">
                                          <p:val>
                                            <p:strVal val="ppt_y"/>
                                          </p:val>
                                        </p:tav>
                                        <p:tav tm="100000">
                                          <p:val>
                                            <p:strVal val="0-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3" presetClass="entr" presetSubtype="272"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strVal val="2/3*#ppt_w"/>
                                          </p:val>
                                        </p:tav>
                                        <p:tav tm="100000">
                                          <p:val>
                                            <p:strVal val="#ppt_w"/>
                                          </p:val>
                                        </p:tav>
                                      </p:tavLst>
                                    </p:anim>
                                    <p:anim calcmode="lin" valueType="num">
                                      <p:cBhvr>
                                        <p:cTn id="41" dur="3000" fill="hold"/>
                                        <p:tgtEl>
                                          <p:spTgt spid="4"/>
                                        </p:tgtEl>
                                        <p:attrNameLst>
                                          <p:attrName>ppt_h</p:attrName>
                                        </p:attrNameLst>
                                      </p:cBhvr>
                                      <p:tavLst>
                                        <p:tav tm="0">
                                          <p:val>
                                            <p:strVal val="2/3*#ppt_h"/>
                                          </p:val>
                                        </p:tav>
                                        <p:tav tm="100000">
                                          <p:val>
                                            <p:strVal val="#ppt_h"/>
                                          </p:val>
                                        </p:tav>
                                      </p:tavLst>
                                    </p:anim>
                                  </p:childTnLst>
                                </p:cTn>
                              </p:par>
                              <p:par>
                                <p:cTn id="42" presetID="8"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diamond(out)">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anim calcmode="lin" valueType="num">
                                      <p:cBhvr>
                                        <p:cTn id="49" dur="1000" fill="hold"/>
                                        <p:tgtEl>
                                          <p:spTgt spid="10"/>
                                        </p:tgtEl>
                                        <p:attrNameLst>
                                          <p:attrName>ppt_x</p:attrName>
                                        </p:attrNameLst>
                                      </p:cBhvr>
                                      <p:tavLst>
                                        <p:tav tm="0">
                                          <p:val>
                                            <p:strVal val="#ppt_x-.1"/>
                                          </p:val>
                                        </p:tav>
                                        <p:tav tm="100000">
                                          <p:val>
                                            <p:strVal val="#ppt_x"/>
                                          </p:val>
                                        </p:tav>
                                      </p:tavLst>
                                    </p:anim>
                                    <p:anim calcmode="lin" valueType="num">
                                      <p:cBhvr>
                                        <p:cTn id="5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74358438_6c5ea91dc4_b.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heurón"/>
          <p:cNvSpPr/>
          <p:nvPr/>
        </p:nvSpPr>
        <p:spPr>
          <a:xfrm>
            <a:off x="0" y="0"/>
            <a:ext cx="4643438" cy="5143500"/>
          </a:xfrm>
          <a:prstGeom prst="chevron">
            <a:avLst>
              <a:gd name="adj" fmla="val 62105"/>
            </a:avLst>
          </a:prstGeom>
          <a:solidFill>
            <a:schemeClr val="tx1">
              <a:lumMod val="95000"/>
              <a:alpha val="90000"/>
            </a:scheme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Cheurón"/>
          <p:cNvSpPr/>
          <p:nvPr/>
        </p:nvSpPr>
        <p:spPr>
          <a:xfrm flipH="1">
            <a:off x="4572000" y="0"/>
            <a:ext cx="4572000" cy="5143500"/>
          </a:xfrm>
          <a:prstGeom prst="chevron">
            <a:avLst>
              <a:gd name="adj" fmla="val 61763"/>
            </a:avLst>
          </a:prstGeom>
          <a:solidFill>
            <a:schemeClr val="tx1">
              <a:lumMod val="95000"/>
              <a:alpha val="90000"/>
            </a:scheme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8" name="7 Cheurón"/>
          <p:cNvSpPr/>
          <p:nvPr/>
        </p:nvSpPr>
        <p:spPr>
          <a:xfrm>
            <a:off x="1" y="1125130"/>
            <a:ext cx="2321719" cy="2946818"/>
          </a:xfrm>
          <a:prstGeom prst="chevron">
            <a:avLst>
              <a:gd name="adj" fmla="val 62105"/>
            </a:avLst>
          </a:prstGeom>
          <a:solidFill>
            <a:srgbClr val="C00000">
              <a:alpha val="90000"/>
            </a:srgb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9" name="8 Cheurón"/>
          <p:cNvSpPr/>
          <p:nvPr/>
        </p:nvSpPr>
        <p:spPr>
          <a:xfrm flipH="1">
            <a:off x="6786578" y="1017973"/>
            <a:ext cx="2357422" cy="3053975"/>
          </a:xfrm>
          <a:prstGeom prst="chevron">
            <a:avLst>
              <a:gd name="adj" fmla="val 61763"/>
            </a:avLst>
          </a:prstGeom>
          <a:solidFill>
            <a:srgbClr val="C00000">
              <a:alpha val="90000"/>
            </a:srgb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683568" y="4083918"/>
            <a:ext cx="799288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Como viene siendo habitual, después de La Legión continua la sección del Tabor de Alhucemas 52 más conocidos como Regulares, con su paso específico de 90 pasos por minuto.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d"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16" presetClass="entr" presetSubtype="2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3000"/>
                                        <p:tgtEl>
                                          <p:spTgt spid="6"/>
                                        </p:tgtEl>
                                      </p:cBhvr>
                                    </p:animEffect>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Horizontal)">
                                      <p:cBhvr>
                                        <p:cTn id="29" dur="3000"/>
                                        <p:tgtEl>
                                          <p:spTgt spid="8"/>
                                        </p:tgtEl>
                                      </p:cBhvr>
                                    </p:animEffect>
                                  </p:childTnLst>
                                </p:cTn>
                              </p:par>
                              <p:par>
                                <p:cTn id="30" presetID="16" presetClass="entr" presetSubtype="2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7"/>
                                        </p:tgtEl>
                                        <p:attrNameLst>
                                          <p:attrName>ppt_x</p:attrName>
                                        </p:attrNameLst>
                                      </p:cBhvr>
                                      <p:tavLst>
                                        <p:tav tm="0">
                                          <p:val>
                                            <p:strVal val="ppt_x"/>
                                          </p:val>
                                        </p:tav>
                                        <p:tav tm="100000">
                                          <p:val>
                                            <p:strVal val="ppt_x+ppt_w/2"/>
                                          </p:val>
                                        </p:tav>
                                      </p:tavLst>
                                    </p:anim>
                                    <p:anim calcmode="lin" valueType="num">
                                      <p:cBhvr>
                                        <p:cTn id="42" dur="3000"/>
                                        <p:tgtEl>
                                          <p:spTgt spid="7"/>
                                        </p:tgtEl>
                                        <p:attrNameLst>
                                          <p:attrName>ppt_y</p:attrName>
                                        </p:attrNameLst>
                                      </p:cBhvr>
                                      <p:tavLst>
                                        <p:tav tm="0">
                                          <p:val>
                                            <p:strVal val="ppt_y"/>
                                          </p:val>
                                        </p:tav>
                                        <p:tav tm="100000">
                                          <p:val>
                                            <p:strVal val="ppt_y"/>
                                          </p:val>
                                        </p:tav>
                                      </p:tavLst>
                                    </p:anim>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strVal val="ppt_h"/>
                                          </p:val>
                                        </p:tav>
                                      </p:tavLst>
                                    </p:anim>
                                    <p:set>
                                      <p:cBhvr>
                                        <p:cTn id="45" dur="1" fill="hold">
                                          <p:stCondLst>
                                            <p:cond delay="2999"/>
                                          </p:stCondLst>
                                        </p:cTn>
                                        <p:tgtEl>
                                          <p:spTgt spid="7"/>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ppt_w/2"/>
                                          </p:val>
                                        </p:tav>
                                      </p:tavLst>
                                    </p:anim>
                                    <p:anim calcmode="lin" valueType="num">
                                      <p:cBhvr>
                                        <p:cTn id="48" dur="3000"/>
                                        <p:tgtEl>
                                          <p:spTgt spid="8"/>
                                        </p:tgtEl>
                                        <p:attrNameLst>
                                          <p:attrName>ppt_y</p:attrName>
                                        </p:attrNameLst>
                                      </p:cBhvr>
                                      <p:tavLst>
                                        <p:tav tm="0">
                                          <p:val>
                                            <p:strVal val="ppt_y"/>
                                          </p:val>
                                        </p:tav>
                                        <p:tav tm="100000">
                                          <p:val>
                                            <p:strVal val="ppt_y"/>
                                          </p:val>
                                        </p:tav>
                                      </p:tavLst>
                                    </p:anim>
                                    <p:anim calcmode="lin" valueType="num">
                                      <p:cBhvr>
                                        <p:cTn id="49" dur="3000"/>
                                        <p:tgtEl>
                                          <p:spTgt spid="8"/>
                                        </p:tgtEl>
                                        <p:attrNameLst>
                                          <p:attrName>ppt_w</p:attrName>
                                        </p:attrNameLst>
                                      </p:cBhvr>
                                      <p:tavLst>
                                        <p:tav tm="0">
                                          <p:val>
                                            <p:strVal val="ppt_w"/>
                                          </p:val>
                                        </p:tav>
                                        <p:tav tm="100000">
                                          <p:val>
                                            <p:fltVal val="0"/>
                                          </p:val>
                                        </p:tav>
                                      </p:tavLst>
                                    </p:anim>
                                    <p:anim calcmode="lin" valueType="num">
                                      <p:cBhvr>
                                        <p:cTn id="50" dur="3000"/>
                                        <p:tgtEl>
                                          <p:spTgt spid="8"/>
                                        </p:tgtEl>
                                        <p:attrNameLst>
                                          <p:attrName>ppt_h</p:attrName>
                                        </p:attrNameLst>
                                      </p:cBhvr>
                                      <p:tavLst>
                                        <p:tav tm="0">
                                          <p:val>
                                            <p:strVal val="ppt_h"/>
                                          </p:val>
                                        </p:tav>
                                        <p:tav tm="100000">
                                          <p:val>
                                            <p:strVal val="ppt_h"/>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23" presetClass="entr" presetSubtype="16"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2500" fill="hold"/>
                                        <p:tgtEl>
                                          <p:spTgt spid="4"/>
                                        </p:tgtEl>
                                        <p:attrNameLst>
                                          <p:attrName>ppt_w</p:attrName>
                                        </p:attrNameLst>
                                      </p:cBhvr>
                                      <p:tavLst>
                                        <p:tav tm="0">
                                          <p:val>
                                            <p:fltVal val="0"/>
                                          </p:val>
                                        </p:tav>
                                        <p:tav tm="100000">
                                          <p:val>
                                            <p:strVal val="#ppt_w"/>
                                          </p:val>
                                        </p:tav>
                                      </p:tavLst>
                                    </p:anim>
                                    <p:anim calcmode="lin" valueType="num">
                                      <p:cBhvr>
                                        <p:cTn id="61" dur="2500" fill="hold"/>
                                        <p:tgtEl>
                                          <p:spTgt spid="4"/>
                                        </p:tgtEl>
                                        <p:attrNameLst>
                                          <p:attrName>ppt_h</p:attrName>
                                        </p:attrNameLst>
                                      </p:cBhvr>
                                      <p:tavLst>
                                        <p:tav tm="0">
                                          <p:val>
                                            <p:fltVal val="0"/>
                                          </p:val>
                                        </p:tav>
                                        <p:tav tm="100000">
                                          <p:val>
                                            <p:strVal val="#ppt_h"/>
                                          </p:val>
                                        </p:tav>
                                      </p:tavLst>
                                    </p:anim>
                                  </p:childTnLst>
                                </p:cTn>
                              </p:par>
                              <p:par>
                                <p:cTn id="62" presetID="16" presetClass="entr" presetSubtype="37"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outVertical)">
                                      <p:cBhvr>
                                        <p:cTn id="64" dur="25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1"/>
                                          </p:val>
                                        </p:tav>
                                        <p:tav tm="100000">
                                          <p:val>
                                            <p:strVal val="#ppt_x"/>
                                          </p:val>
                                        </p:tav>
                                      </p:tavLst>
                                    </p:anim>
                                    <p:anim calcmode="lin" valueType="num">
                                      <p:cBhvr>
                                        <p:cTn id="7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mise-of-spring-33020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promise-of-spring-33020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95536" y="4371950"/>
            <a:ext cx="8481809" cy="646331"/>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Al menos desde la posición que se encuentra mi mujer, podemos ver a </a:t>
            </a:r>
          </a:p>
          <a:p>
            <a:r>
              <a:rPr lang="es-ES" b="1" dirty="0" smtClean="0">
                <a:effectLst>
                  <a:glow rad="101600">
                    <a:schemeClr val="accent2">
                      <a:satMod val="175000"/>
                      <a:alpha val="40000"/>
                    </a:schemeClr>
                  </a:glow>
                  <a:outerShdw blurRad="38100" dist="38100" dir="2700000" algn="tl">
                    <a:srgbClr val="000000">
                      <a:alpha val="43137"/>
                    </a:srgbClr>
                  </a:outerShdw>
                </a:effectLst>
              </a:rPr>
              <a:t>los que desfilan hasta el color de las botas, desde mi posición es imposible.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ripple dir="r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25.jpg"/>
          <p:cNvPicPr>
            <a:picLocks noChangeAspect="1"/>
          </p:cNvPicPr>
          <p:nvPr/>
        </p:nvPicPr>
        <p:blipFill>
          <a:blip r:embed="rId2" cstate="print"/>
          <a:stretch>
            <a:fillRect/>
          </a:stretch>
        </p:blipFill>
        <p:spPr bwMode="auto">
          <a:xfrm>
            <a:off x="0" y="4465"/>
            <a:ext cx="9144000" cy="5134570"/>
          </a:xfrm>
          <a:prstGeom prst="rect">
            <a:avLst/>
          </a:prstGeom>
          <a:noFill/>
          <a:ln w="9525">
            <a:noFill/>
            <a:miter lim="800000"/>
            <a:headEnd/>
            <a:tailEnd/>
          </a:ln>
        </p:spPr>
      </p:pic>
      <p:pic>
        <p:nvPicPr>
          <p:cNvPr id="6" name="5 Imagen" descr="7625.jpg"/>
          <p:cNvPicPr>
            <a:picLocks noChangeAspect="1"/>
          </p:cNvPicPr>
          <p:nvPr/>
        </p:nvPicPr>
        <p:blipFill>
          <a:blip r:embed="rId2" cstate="print"/>
          <a:stretch>
            <a:fillRect/>
          </a:stretch>
        </p:blipFill>
        <p:spPr bwMode="auto">
          <a:xfrm>
            <a:off x="0" y="4465"/>
            <a:ext cx="9144000" cy="5134570"/>
          </a:xfrm>
          <a:prstGeom prst="rect">
            <a:avLst/>
          </a:prstGeom>
          <a:noFill/>
          <a:ln w="9525">
            <a:noFill/>
            <a:miter lim="800000"/>
            <a:headEnd/>
            <a:tailEnd/>
          </a:ln>
        </p:spPr>
      </p:pic>
      <p:pic>
        <p:nvPicPr>
          <p:cNvPr id="7" name="6 Imagen" descr="7625.jpg"/>
          <p:cNvPicPr>
            <a:picLocks noChangeAspect="1"/>
          </p:cNvPicPr>
          <p:nvPr/>
        </p:nvPicPr>
        <p:blipFill>
          <a:blip r:embed="rId2" cstate="print"/>
          <a:stretch>
            <a:fillRect/>
          </a:stretch>
        </p:blipFill>
        <p:spPr bwMode="auto">
          <a:xfrm>
            <a:off x="0" y="4465"/>
            <a:ext cx="9144000" cy="5134570"/>
          </a:xfrm>
          <a:prstGeom prst="rect">
            <a:avLst/>
          </a:prstGeom>
          <a:noFill/>
          <a:ln w="9525">
            <a:noFill/>
            <a:miter lim="800000"/>
            <a:headEnd/>
            <a:tailEnd/>
          </a:ln>
        </p:spPr>
      </p:pic>
      <p:sp>
        <p:nvSpPr>
          <p:cNvPr id="9" name="8 CuadroTexto"/>
          <p:cNvSpPr txBox="1"/>
          <p:nvPr/>
        </p:nvSpPr>
        <p:spPr>
          <a:xfrm>
            <a:off x="755576" y="4371950"/>
            <a:ext cx="7776864"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Se denomina Tabor a una unidad militar del ejército colonial español de Regulares, equivalente a un pequeño batallón.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ripple dir="l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par>
                                <p:cTn id="19" presetID="13" presetClass="exit" presetSubtype="32" fill="hold" nodeType="withEffect">
                                  <p:stCondLst>
                                    <p:cond delay="0"/>
                                  </p:stCondLst>
                                  <p:childTnLst>
                                    <p:animEffect transition="out" filter="plus(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8" presetClass="emph" presetSubtype="0" accel="50000" decel="50000" autoRev="1" fill="hold" nodeType="withEffect">
                                  <p:stCondLst>
                                    <p:cond delay="0"/>
                                  </p:stCondLst>
                                  <p:childTnLst>
                                    <p:animRot by="5400000">
                                      <p:cBhvr>
                                        <p:cTn id="27" dur="1500" fill="hold"/>
                                        <p:tgtEl>
                                          <p:spTgt spid="7"/>
                                        </p:tgtEl>
                                        <p:attrNameLst>
                                          <p:attrName>r</p:attrName>
                                        </p:attrNameLst>
                                      </p:cBhvr>
                                    </p:animRo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heurón"/>
          <p:cNvSpPr/>
          <p:nvPr/>
        </p:nvSpPr>
        <p:spPr>
          <a:xfrm rot="5400000">
            <a:off x="3214689" y="-1214455"/>
            <a:ext cx="2786065" cy="5214976"/>
          </a:xfrm>
          <a:prstGeom prst="chevron">
            <a:avLst>
              <a:gd name="adj" fmla="val 88740"/>
            </a:avLst>
          </a:prstGeom>
          <a:solidFill>
            <a:schemeClr val="bg1">
              <a:lumMod val="75000"/>
              <a:lumOff val="2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5400000" flipH="1">
            <a:off x="3429002" y="1357294"/>
            <a:ext cx="2357436" cy="5214976"/>
          </a:xfrm>
          <a:prstGeom prst="chevron">
            <a:avLst>
              <a:gd name="adj" fmla="val 89487"/>
            </a:avLst>
          </a:prstGeom>
          <a:solidFill>
            <a:schemeClr val="bg1">
              <a:lumMod val="75000"/>
              <a:lumOff val="2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3429004" y="-1428769"/>
            <a:ext cx="2357435" cy="5214976"/>
          </a:xfrm>
          <a:prstGeom prst="chevron">
            <a:avLst>
              <a:gd name="adj" fmla="val 88497"/>
            </a:avLst>
          </a:prstGeom>
          <a:solidFill>
            <a:schemeClr val="accent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3616527" y="1544819"/>
            <a:ext cx="1982387" cy="5214976"/>
          </a:xfrm>
          <a:prstGeom prst="chevron">
            <a:avLst>
              <a:gd name="adj" fmla="val 87971"/>
            </a:avLst>
          </a:prstGeom>
          <a:solidFill>
            <a:schemeClr val="accent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a:off x="3643317" y="-1643083"/>
            <a:ext cx="1928808" cy="5214976"/>
          </a:xfrm>
          <a:prstGeom prst="chevron">
            <a:avLst>
              <a:gd name="adj" fmla="val 88228"/>
            </a:avLst>
          </a:prstGeom>
          <a:solidFill>
            <a:schemeClr val="bg1">
              <a:lumMod val="75000"/>
              <a:lumOff val="2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flipH="1">
            <a:off x="3804052" y="1732344"/>
            <a:ext cx="1607337" cy="5214976"/>
          </a:xfrm>
          <a:prstGeom prst="chevron">
            <a:avLst>
              <a:gd name="adj" fmla="val 85244"/>
            </a:avLst>
          </a:prstGeom>
          <a:solidFill>
            <a:schemeClr val="bg1">
              <a:lumMod val="75000"/>
              <a:lumOff val="2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a:off x="3804061" y="-1803829"/>
            <a:ext cx="1607319" cy="5214976"/>
          </a:xfrm>
          <a:prstGeom prst="chevron">
            <a:avLst>
              <a:gd name="adj" fmla="val 88228"/>
            </a:avLst>
          </a:prstGeom>
          <a:solidFill>
            <a:schemeClr val="accent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3964787" y="1893079"/>
            <a:ext cx="1285866" cy="5214976"/>
          </a:xfrm>
          <a:prstGeom prst="chevron">
            <a:avLst>
              <a:gd name="adj" fmla="val 85244"/>
            </a:avLst>
          </a:prstGeom>
          <a:solidFill>
            <a:schemeClr val="accent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5400000">
            <a:off x="3964805" y="-1964573"/>
            <a:ext cx="1285830" cy="5214976"/>
          </a:xfrm>
          <a:prstGeom prst="chevron">
            <a:avLst>
              <a:gd name="adj" fmla="val 88228"/>
            </a:avLst>
          </a:prstGeom>
          <a:solidFill>
            <a:schemeClr val="bg1">
              <a:lumMod val="75000"/>
              <a:lumOff val="2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5400000" flipH="1">
            <a:off x="4098733" y="2027025"/>
            <a:ext cx="1017974" cy="5214976"/>
          </a:xfrm>
          <a:prstGeom prst="chevron">
            <a:avLst>
              <a:gd name="adj" fmla="val 85244"/>
            </a:avLst>
          </a:prstGeom>
          <a:solidFill>
            <a:schemeClr val="bg1">
              <a:lumMod val="75000"/>
              <a:lumOff val="2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323528" y="3795886"/>
            <a:ext cx="8545929" cy="1200329"/>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Una vez que han pasado desfilando toda la tropa de a pie, llega el momento </a:t>
            </a:r>
          </a:p>
          <a:p>
            <a:r>
              <a:rPr lang="es-ES" b="1" dirty="0" smtClean="0">
                <a:effectLst>
                  <a:glow rad="101600">
                    <a:schemeClr val="accent2">
                      <a:satMod val="175000"/>
                      <a:alpha val="40000"/>
                    </a:schemeClr>
                  </a:glow>
                  <a:outerShdw blurRad="38100" dist="38100" dir="2700000" algn="tl">
                    <a:srgbClr val="000000">
                      <a:alpha val="43137"/>
                    </a:srgbClr>
                  </a:outerShdw>
                </a:effectLst>
              </a:rPr>
              <a:t>para ir terminando de que aparezcan las Fuerzas Reales con sus monturas </a:t>
            </a:r>
          </a:p>
          <a:p>
            <a:r>
              <a:rPr lang="es-ES" b="1" dirty="0" smtClean="0">
                <a:effectLst>
                  <a:glow rad="101600">
                    <a:schemeClr val="accent2">
                      <a:satMod val="175000"/>
                      <a:alpha val="40000"/>
                    </a:schemeClr>
                  </a:glow>
                  <a:outerShdw blurRad="38100" dist="38100" dir="2700000" algn="tl">
                    <a:srgbClr val="000000">
                      <a:alpha val="43137"/>
                    </a:srgbClr>
                  </a:outerShdw>
                </a:effectLst>
              </a:rPr>
              <a:t>y carruajes. Esta Tropa Real es la encargada de custodiar el Palacio Real o </a:t>
            </a:r>
          </a:p>
          <a:p>
            <a:r>
              <a:rPr lang="es-ES" b="1" dirty="0" smtClean="0">
                <a:effectLst>
                  <a:glow rad="101600">
                    <a:schemeClr val="accent2">
                      <a:satMod val="175000"/>
                      <a:alpha val="40000"/>
                    </a:schemeClr>
                  </a:glow>
                  <a:outerShdw blurRad="38100" dist="38100" dir="2700000" algn="tl">
                    <a:srgbClr val="000000">
                      <a:alpha val="43137"/>
                    </a:srgbClr>
                  </a:outerShdw>
                </a:effectLst>
              </a:rPr>
              <a:t>el Palacio de El Pardo entre otros.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ppt_x"/>
                                          </p:val>
                                        </p:tav>
                                        <p:tav tm="100000">
                                          <p:val>
                                            <p:strVal val="#ppt_x"/>
                                          </p:val>
                                        </p:tav>
                                      </p:tavLst>
                                    </p:anim>
                                    <p:anim calcmode="lin" valueType="num">
                                      <p:cBhvr additive="base">
                                        <p:cTn id="24" dur="30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ppt_x"/>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ppt_x"/>
                                          </p:val>
                                        </p:tav>
                                        <p:tav tm="100000">
                                          <p:val>
                                            <p:strVal val="#ppt_x"/>
                                          </p:val>
                                        </p:tav>
                                      </p:tavLst>
                                    </p:anim>
                                    <p:anim calcmode="lin" valueType="num">
                                      <p:cBhvr additive="base">
                                        <p:cTn id="36" dur="3000" fill="hold"/>
                                        <p:tgtEl>
                                          <p:spTgt spid="10"/>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ppt_x"/>
                                          </p:val>
                                        </p:tav>
                                        <p:tav tm="100000">
                                          <p:val>
                                            <p:strVal val="#ppt_x"/>
                                          </p:val>
                                        </p:tav>
                                      </p:tavLst>
                                    </p:anim>
                                    <p:anim calcmode="lin" valueType="num">
                                      <p:cBhvr additive="base">
                                        <p:cTn id="40" dur="3000" fill="hold"/>
                                        <p:tgtEl>
                                          <p:spTgt spid="12"/>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5"/>
                                        </p:tgtEl>
                                        <p:attrNameLst>
                                          <p:attrName>r</p:attrName>
                                        </p:attrNameLst>
                                      </p:cBhvr>
                                    </p:animRot>
                                  </p:childTnLst>
                                </p:cTn>
                              </p:par>
                            </p:childTnLst>
                          </p:cTn>
                        </p:par>
                        <p:par>
                          <p:cTn id="65" fill="hold">
                            <p:stCondLst>
                              <p:cond delay="3000"/>
                            </p:stCondLst>
                            <p:childTnLst>
                              <p:par>
                                <p:cTn id="66" presetID="13" presetClass="exit" presetSubtype="32" fill="hold" nodeType="afterEffect">
                                  <p:stCondLst>
                                    <p:cond delay="0"/>
                                  </p:stCondLst>
                                  <p:childTnLst>
                                    <p:animEffect transition="out" filter="plus(out)">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3" presetClass="exit" presetSubtype="32" fill="hold" nodeType="withEffect">
                                  <p:stCondLst>
                                    <p:cond delay="0"/>
                                  </p:stCondLst>
                                  <p:childTnLst>
                                    <p:animEffect transition="out" filter="plus(out)">
                                      <p:cBhvr>
                                        <p:cTn id="70" dur="3000"/>
                                        <p:tgtEl>
                                          <p:spTgt spid="7"/>
                                        </p:tgtEl>
                                      </p:cBhvr>
                                    </p:animEffect>
                                    <p:set>
                                      <p:cBhvr>
                                        <p:cTn id="71" dur="1" fill="hold">
                                          <p:stCondLst>
                                            <p:cond delay="2999"/>
                                          </p:stCondLst>
                                        </p:cTn>
                                        <p:tgtEl>
                                          <p:spTgt spid="7"/>
                                        </p:tgtEl>
                                        <p:attrNameLst>
                                          <p:attrName>style.visibility</p:attrName>
                                        </p:attrNameLst>
                                      </p:cBhvr>
                                      <p:to>
                                        <p:strVal val="hidden"/>
                                      </p:to>
                                    </p:set>
                                  </p:childTnLst>
                                </p:cTn>
                              </p:par>
                              <p:par>
                                <p:cTn id="72" presetID="13" presetClass="exit" presetSubtype="32" fill="hold" nodeType="withEffect">
                                  <p:stCondLst>
                                    <p:cond delay="0"/>
                                  </p:stCondLst>
                                  <p:childTnLst>
                                    <p:animEffect transition="out" filter="plus(out)">
                                      <p:cBhvr>
                                        <p:cTn id="73" dur="3000"/>
                                        <p:tgtEl>
                                          <p:spTgt spid="9"/>
                                        </p:tgtEl>
                                      </p:cBhvr>
                                    </p:animEffect>
                                    <p:set>
                                      <p:cBhvr>
                                        <p:cTn id="74" dur="1" fill="hold">
                                          <p:stCondLst>
                                            <p:cond delay="2999"/>
                                          </p:stCondLst>
                                        </p:cTn>
                                        <p:tgtEl>
                                          <p:spTgt spid="9"/>
                                        </p:tgtEl>
                                        <p:attrNameLst>
                                          <p:attrName>style.visibility</p:attrName>
                                        </p:attrNameLst>
                                      </p:cBhvr>
                                      <p:to>
                                        <p:strVal val="hidden"/>
                                      </p:to>
                                    </p:set>
                                  </p:childTnLst>
                                </p:cTn>
                              </p:par>
                              <p:par>
                                <p:cTn id="75" presetID="13" presetClass="exit" presetSubtype="32" fill="hold" nodeType="withEffect">
                                  <p:stCondLst>
                                    <p:cond delay="0"/>
                                  </p:stCondLst>
                                  <p:childTnLst>
                                    <p:animEffect transition="out" filter="plus(out)">
                                      <p:cBhvr>
                                        <p:cTn id="76" dur="3000"/>
                                        <p:tgtEl>
                                          <p:spTgt spid="11"/>
                                        </p:tgtEl>
                                      </p:cBhvr>
                                    </p:animEffect>
                                    <p:set>
                                      <p:cBhvr>
                                        <p:cTn id="77" dur="1" fill="hold">
                                          <p:stCondLst>
                                            <p:cond delay="2999"/>
                                          </p:stCondLst>
                                        </p:cTn>
                                        <p:tgtEl>
                                          <p:spTgt spid="11"/>
                                        </p:tgtEl>
                                        <p:attrNameLst>
                                          <p:attrName>style.visibility</p:attrName>
                                        </p:attrNameLst>
                                      </p:cBhvr>
                                      <p:to>
                                        <p:strVal val="hidden"/>
                                      </p:to>
                                    </p:set>
                                  </p:childTnLst>
                                </p:cTn>
                              </p:par>
                              <p:par>
                                <p:cTn id="78" presetID="13" presetClass="exit" presetSubtype="32" fill="hold" nodeType="withEffect">
                                  <p:stCondLst>
                                    <p:cond delay="0"/>
                                  </p:stCondLst>
                                  <p:childTnLst>
                                    <p:animEffect transition="out" filter="plus(out)">
                                      <p:cBhvr>
                                        <p:cTn id="79" dur="3000"/>
                                        <p:tgtEl>
                                          <p:spTgt spid="14"/>
                                        </p:tgtEl>
                                      </p:cBhvr>
                                    </p:animEffect>
                                    <p:set>
                                      <p:cBhvr>
                                        <p:cTn id="80" dur="1" fill="hold">
                                          <p:stCondLst>
                                            <p:cond delay="2999"/>
                                          </p:stCondLst>
                                        </p:cTn>
                                        <p:tgtEl>
                                          <p:spTgt spid="14"/>
                                        </p:tgtEl>
                                        <p:attrNameLst>
                                          <p:attrName>style.visibility</p:attrName>
                                        </p:attrNameLst>
                                      </p:cBhvr>
                                      <p:to>
                                        <p:strVal val="hidden"/>
                                      </p:to>
                                    </p:set>
                                  </p:childTnLst>
                                </p:cTn>
                              </p:par>
                              <p:par>
                                <p:cTn id="81" presetID="13" presetClass="exit" presetSubtype="32" fill="hold" nodeType="withEffect">
                                  <p:stCondLst>
                                    <p:cond delay="0"/>
                                  </p:stCondLst>
                                  <p:childTnLst>
                                    <p:animEffect transition="out" filter="plus(out)">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13" presetClass="exit" presetSubtype="32" fill="hold" nodeType="withEffect">
                                  <p:stCondLst>
                                    <p:cond delay="0"/>
                                  </p:stCondLst>
                                  <p:childTnLst>
                                    <p:animEffect transition="out" filter="plus(out)">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13" presetClass="exit" presetSubtype="32" fill="hold" nodeType="withEffect">
                                  <p:stCondLst>
                                    <p:cond delay="0"/>
                                  </p:stCondLst>
                                  <p:childTnLst>
                                    <p:animEffect transition="out" filter="plus(out)">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13" presetClass="exit" presetSubtype="32" fill="hold" nodeType="withEffect">
                                  <p:stCondLst>
                                    <p:cond delay="0"/>
                                  </p:stCondLst>
                                  <p:childTnLst>
                                    <p:animEffect transition="out" filter="plus(out)">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13" presetClass="exit" presetSubtype="32" fill="hold" nodeType="withEffect">
                                  <p:stCondLst>
                                    <p:cond delay="0"/>
                                  </p:stCondLst>
                                  <p:childTnLst>
                                    <p:animEffect transition="out" filter="plus(out)">
                                      <p:cBhvr>
                                        <p:cTn id="94" dur="3000"/>
                                        <p:tgtEl>
                                          <p:spTgt spid="15"/>
                                        </p:tgtEl>
                                      </p:cBhvr>
                                    </p:animEffect>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7"/>
                                        </p:tgtEl>
                                        <p:attrNameLst>
                                          <p:attrName>ppt_x</p:attrName>
                                        </p:attrNameLst>
                                      </p:cBhvr>
                                      <p:tavLst>
                                        <p:tav tm="0">
                                          <p:val>
                                            <p:strVal val="ppt_x"/>
                                          </p:val>
                                        </p:tav>
                                        <p:tav tm="100000">
                                          <p:val>
                                            <p:strVal val="ppt_x"/>
                                          </p:val>
                                        </p:tav>
                                      </p:tavLst>
                                    </p:anim>
                                    <p:anim calcmode="lin" valueType="num">
                                      <p:cBhvr additive="base">
                                        <p:cTn id="102" dur="3000"/>
                                        <p:tgtEl>
                                          <p:spTgt spid="7"/>
                                        </p:tgtEl>
                                        <p:attrNameLst>
                                          <p:attrName>ppt_y</p:attrName>
                                        </p:attrNameLst>
                                      </p:cBhvr>
                                      <p:tavLst>
                                        <p:tav tm="0">
                                          <p:val>
                                            <p:strVal val="ppt_y"/>
                                          </p:val>
                                        </p:tav>
                                        <p:tav tm="100000">
                                          <p:val>
                                            <p:strVal val="1+ppt_h/2"/>
                                          </p:val>
                                        </p:tav>
                                      </p:tavLst>
                                    </p:anim>
                                    <p:set>
                                      <p:cBhvr>
                                        <p:cTn id="103" dur="1" fill="hold">
                                          <p:stCondLst>
                                            <p:cond delay="2999"/>
                                          </p:stCondLst>
                                        </p:cTn>
                                        <p:tgtEl>
                                          <p:spTgt spid="7"/>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9"/>
                                        </p:tgtEl>
                                        <p:attrNameLst>
                                          <p:attrName>ppt_x</p:attrName>
                                        </p:attrNameLst>
                                      </p:cBhvr>
                                      <p:tavLst>
                                        <p:tav tm="0">
                                          <p:val>
                                            <p:strVal val="ppt_x"/>
                                          </p:val>
                                        </p:tav>
                                        <p:tav tm="100000">
                                          <p:val>
                                            <p:strVal val="ppt_x"/>
                                          </p:val>
                                        </p:tav>
                                      </p:tavLst>
                                    </p:anim>
                                    <p:anim calcmode="lin" valueType="num">
                                      <p:cBhvr additive="base">
                                        <p:cTn id="106" dur="3000"/>
                                        <p:tgtEl>
                                          <p:spTgt spid="9"/>
                                        </p:tgtEl>
                                        <p:attrNameLst>
                                          <p:attrName>ppt_y</p:attrName>
                                        </p:attrNameLst>
                                      </p:cBhvr>
                                      <p:tavLst>
                                        <p:tav tm="0">
                                          <p:val>
                                            <p:strVal val="ppt_y"/>
                                          </p:val>
                                        </p:tav>
                                        <p:tav tm="100000">
                                          <p:val>
                                            <p:strVal val="1+ppt_h/2"/>
                                          </p:val>
                                        </p:tav>
                                      </p:tavLst>
                                    </p:anim>
                                    <p:set>
                                      <p:cBhvr>
                                        <p:cTn id="107" dur="1" fill="hold">
                                          <p:stCondLst>
                                            <p:cond delay="2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11"/>
                                        </p:tgtEl>
                                        <p:attrNameLst>
                                          <p:attrName>ppt_x</p:attrName>
                                        </p:attrNameLst>
                                      </p:cBhvr>
                                      <p:tavLst>
                                        <p:tav tm="0">
                                          <p:val>
                                            <p:strVal val="ppt_x"/>
                                          </p:val>
                                        </p:tav>
                                        <p:tav tm="100000">
                                          <p:val>
                                            <p:strVal val="ppt_x"/>
                                          </p:val>
                                        </p:tav>
                                      </p:tavLst>
                                    </p:anim>
                                    <p:anim calcmode="lin" valueType="num">
                                      <p:cBhvr additive="base">
                                        <p:cTn id="110" dur="3000"/>
                                        <p:tgtEl>
                                          <p:spTgt spid="11"/>
                                        </p:tgtEl>
                                        <p:attrNameLst>
                                          <p:attrName>ppt_y</p:attrName>
                                        </p:attrNameLst>
                                      </p:cBhvr>
                                      <p:tavLst>
                                        <p:tav tm="0">
                                          <p:val>
                                            <p:strVal val="ppt_y"/>
                                          </p:val>
                                        </p:tav>
                                        <p:tav tm="100000">
                                          <p:val>
                                            <p:strVal val="1+ppt_h/2"/>
                                          </p:val>
                                        </p:tav>
                                      </p:tavLst>
                                    </p:anim>
                                    <p:set>
                                      <p:cBhvr>
                                        <p:cTn id="111" dur="1" fill="hold">
                                          <p:stCondLst>
                                            <p:cond delay="2999"/>
                                          </p:stCondLst>
                                        </p:cTn>
                                        <p:tgtEl>
                                          <p:spTgt spid="11"/>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14"/>
                                        </p:tgtEl>
                                        <p:attrNameLst>
                                          <p:attrName>ppt_x</p:attrName>
                                        </p:attrNameLst>
                                      </p:cBhvr>
                                      <p:tavLst>
                                        <p:tav tm="0">
                                          <p:val>
                                            <p:strVal val="ppt_x"/>
                                          </p:val>
                                        </p:tav>
                                        <p:tav tm="100000">
                                          <p:val>
                                            <p:strVal val="ppt_x"/>
                                          </p:val>
                                        </p:tav>
                                      </p:tavLst>
                                    </p:anim>
                                    <p:anim calcmode="lin" valueType="num">
                                      <p:cBhvr additive="base">
                                        <p:cTn id="114" dur="3000"/>
                                        <p:tgtEl>
                                          <p:spTgt spid="14"/>
                                        </p:tgtEl>
                                        <p:attrNameLst>
                                          <p:attrName>ppt_y</p:attrName>
                                        </p:attrNameLst>
                                      </p:cBhvr>
                                      <p:tavLst>
                                        <p:tav tm="0">
                                          <p:val>
                                            <p:strVal val="ppt_y"/>
                                          </p:val>
                                        </p:tav>
                                        <p:tav tm="100000">
                                          <p:val>
                                            <p:strVal val="1+ppt_h/2"/>
                                          </p:val>
                                        </p:tav>
                                      </p:tavLst>
                                    </p:anim>
                                    <p:set>
                                      <p:cBhvr>
                                        <p:cTn id="115" dur="1" fill="hold">
                                          <p:stCondLst>
                                            <p:cond delay="2999"/>
                                          </p:stCondLst>
                                        </p:cTn>
                                        <p:tgtEl>
                                          <p:spTgt spid="14"/>
                                        </p:tgtEl>
                                        <p:attrNameLst>
                                          <p:attrName>style.visibility</p:attrName>
                                        </p:attrNameLst>
                                      </p:cBhvr>
                                      <p:to>
                                        <p:strVal val="hidden"/>
                                      </p:to>
                                    </p:set>
                                  </p:childTnLst>
                                </p:cTn>
                              </p:par>
                              <p:par>
                                <p:cTn id="116" presetID="2" presetClass="exit" presetSubtype="1"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ppt_x"/>
                                          </p:val>
                                        </p:tav>
                                      </p:tavLst>
                                    </p:anim>
                                    <p:anim calcmode="lin" valueType="num">
                                      <p:cBhvr additive="base">
                                        <p:cTn id="118" dur="3000"/>
                                        <p:tgtEl>
                                          <p:spTgt spid="6"/>
                                        </p:tgtEl>
                                        <p:attrNameLst>
                                          <p:attrName>ppt_y</p:attrName>
                                        </p:attrNameLst>
                                      </p:cBhvr>
                                      <p:tavLst>
                                        <p:tav tm="0">
                                          <p:val>
                                            <p:strVal val="ppt_y"/>
                                          </p:val>
                                        </p:tav>
                                        <p:tav tm="100000">
                                          <p:val>
                                            <p:strVal val="0-ppt_h/2"/>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0-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ppt_x"/>
                                          </p:val>
                                        </p:tav>
                                      </p:tavLst>
                                    </p:anim>
                                    <p:anim calcmode="lin" valueType="num">
                                      <p:cBhvr additive="base">
                                        <p:cTn id="126" dur="3000"/>
                                        <p:tgtEl>
                                          <p:spTgt spid="10"/>
                                        </p:tgtEl>
                                        <p:attrNameLst>
                                          <p:attrName>ppt_y</p:attrName>
                                        </p:attrNameLst>
                                      </p:cBhvr>
                                      <p:tavLst>
                                        <p:tav tm="0">
                                          <p:val>
                                            <p:strVal val="ppt_y"/>
                                          </p:val>
                                        </p:tav>
                                        <p:tav tm="100000">
                                          <p:val>
                                            <p:strVal val="0-ppt_h/2"/>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3000"/>
                                        <p:tgtEl>
                                          <p:spTgt spid="12"/>
                                        </p:tgtEl>
                                        <p:attrNameLst>
                                          <p:attrName>ppt_x</p:attrName>
                                        </p:attrNameLst>
                                      </p:cBhvr>
                                      <p:tavLst>
                                        <p:tav tm="0">
                                          <p:val>
                                            <p:strVal val="ppt_x"/>
                                          </p:val>
                                        </p:tav>
                                        <p:tav tm="100000">
                                          <p:val>
                                            <p:strVal val="ppt_x"/>
                                          </p:val>
                                        </p:tav>
                                      </p:tavLst>
                                    </p:anim>
                                    <p:anim calcmode="lin" valueType="num">
                                      <p:cBhvr additive="base">
                                        <p:cTn id="130" dur="3000"/>
                                        <p:tgtEl>
                                          <p:spTgt spid="12"/>
                                        </p:tgtEl>
                                        <p:attrNameLst>
                                          <p:attrName>ppt_y</p:attrName>
                                        </p:attrNameLst>
                                      </p:cBhvr>
                                      <p:tavLst>
                                        <p:tav tm="0">
                                          <p:val>
                                            <p:strVal val="ppt_y"/>
                                          </p:val>
                                        </p:tav>
                                        <p:tav tm="100000">
                                          <p:val>
                                            <p:strVal val="0-ppt_h/2"/>
                                          </p:val>
                                        </p:tav>
                                      </p:tavLst>
                                    </p:anim>
                                    <p:set>
                                      <p:cBhvr>
                                        <p:cTn id="131" dur="1" fill="hold">
                                          <p:stCondLst>
                                            <p:cond delay="2999"/>
                                          </p:stCondLst>
                                        </p:cTn>
                                        <p:tgtEl>
                                          <p:spTgt spid="12"/>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15"/>
                                        </p:tgtEl>
                                        <p:attrNameLst>
                                          <p:attrName>ppt_x</p:attrName>
                                        </p:attrNameLst>
                                      </p:cBhvr>
                                      <p:tavLst>
                                        <p:tav tm="0">
                                          <p:val>
                                            <p:strVal val="ppt_x"/>
                                          </p:val>
                                        </p:tav>
                                        <p:tav tm="100000">
                                          <p:val>
                                            <p:strVal val="ppt_x"/>
                                          </p:val>
                                        </p:tav>
                                      </p:tavLst>
                                    </p:anim>
                                    <p:anim calcmode="lin" valueType="num">
                                      <p:cBhvr additive="base">
                                        <p:cTn id="134" dur="3000"/>
                                        <p:tgtEl>
                                          <p:spTgt spid="15"/>
                                        </p:tgtEl>
                                        <p:attrNameLst>
                                          <p:attrName>ppt_y</p:attrName>
                                        </p:attrNameLst>
                                      </p:cBhvr>
                                      <p:tavLst>
                                        <p:tav tm="0">
                                          <p:val>
                                            <p:strVal val="ppt_y"/>
                                          </p:val>
                                        </p:tav>
                                        <p:tav tm="100000">
                                          <p:val>
                                            <p:strVal val="0-ppt_h/2"/>
                                          </p:val>
                                        </p:tav>
                                      </p:tavLst>
                                    </p:anim>
                                    <p:set>
                                      <p:cBhvr>
                                        <p:cTn id="135" dur="1" fill="hold">
                                          <p:stCondLst>
                                            <p:cond delay="2999"/>
                                          </p:stCondLst>
                                        </p:cTn>
                                        <p:tgtEl>
                                          <p:spTgt spid="15"/>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8"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diamond(out)">
                                      <p:cBhvr>
                                        <p:cTn id="142" dur="3000"/>
                                        <p:tgtEl>
                                          <p:spTgt spid="4"/>
                                        </p:tgtEl>
                                      </p:cBhvr>
                                    </p:animEffect>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3"/>
                                        </p:tgtEl>
                                        <p:attrNameLst>
                                          <p:attrName>style.visibility</p:attrName>
                                        </p:attrNameLst>
                                      </p:cBhvr>
                                      <p:to>
                                        <p:strVal val="visible"/>
                                      </p:to>
                                    </p:set>
                                    <p:animEffect transition="in" filter="fade">
                                      <p:cBhvr>
                                        <p:cTn id="146" dur="1000"/>
                                        <p:tgtEl>
                                          <p:spTgt spid="13"/>
                                        </p:tgtEl>
                                      </p:cBhvr>
                                    </p:animEffect>
                                    <p:anim calcmode="lin" valueType="num">
                                      <p:cBhvr>
                                        <p:cTn id="147" dur="1000" fill="hold"/>
                                        <p:tgtEl>
                                          <p:spTgt spid="13"/>
                                        </p:tgtEl>
                                        <p:attrNameLst>
                                          <p:attrName>ppt_x</p:attrName>
                                        </p:attrNameLst>
                                      </p:cBhvr>
                                      <p:tavLst>
                                        <p:tav tm="0">
                                          <p:val>
                                            <p:strVal val="#ppt_x-.1"/>
                                          </p:val>
                                        </p:tav>
                                        <p:tav tm="100000">
                                          <p:val>
                                            <p:strVal val="#ppt_x"/>
                                          </p:val>
                                        </p:tav>
                                      </p:tavLst>
                                    </p:anim>
                                    <p:anim calcmode="lin" valueType="num">
                                      <p:cBhvr>
                                        <p:cTn id="14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10 CuadroTexto"/>
          <p:cNvSpPr txBox="1">
            <a:spLocks noChangeArrowheads="1"/>
          </p:cNvSpPr>
          <p:nvPr/>
        </p:nvSpPr>
        <p:spPr bwMode="auto">
          <a:xfrm>
            <a:off x="4284663" y="788988"/>
            <a:ext cx="184150" cy="369887"/>
          </a:xfrm>
          <a:prstGeom prst="rect">
            <a:avLst/>
          </a:prstGeom>
          <a:noFill/>
          <a:ln w="9525">
            <a:noFill/>
            <a:miter lim="800000"/>
            <a:headEnd/>
            <a:tailEnd/>
          </a:ln>
        </p:spPr>
        <p:txBody>
          <a:bodyPr wrap="none">
            <a:spAutoFit/>
          </a:bodyPr>
          <a:lstStyle/>
          <a:p>
            <a:endParaRPr lang="es-ES">
              <a:latin typeface="Calibri" pitchFamily="34" charset="0"/>
            </a:endParaRPr>
          </a:p>
        </p:txBody>
      </p:sp>
      <p:pic>
        <p:nvPicPr>
          <p:cNvPr id="4" name="3 Imagen" descr="Diapositiva41.JPG"/>
          <p:cNvPicPr>
            <a:picLocks noGrp="1" noChangeAspect="1"/>
          </p:cNvPicPr>
          <p:nvPr isPhoto="1"/>
        </p:nvPicPr>
        <p:blipFill>
          <a:blip r:embed="rId3" cstate="print"/>
          <a:stretch>
            <a:fillRect/>
          </a:stretch>
        </p:blipFill>
        <p:spPr bwMode="auto">
          <a:xfrm>
            <a:off x="0" y="1"/>
            <a:ext cx="9144000" cy="5139034"/>
          </a:xfrm>
          <a:prstGeom prst="rect">
            <a:avLst/>
          </a:prstGeom>
          <a:noFill/>
          <a:ln w="9525">
            <a:noFill/>
            <a:miter lim="800000"/>
            <a:headEnd/>
            <a:tailEnd/>
          </a:ln>
        </p:spPr>
      </p:pic>
      <p:pic>
        <p:nvPicPr>
          <p:cNvPr id="7" name="6 Imagen" descr="Diapositiva41.JPG"/>
          <p:cNvPicPr>
            <a:picLocks noGrp="1" noChangeAspect="1"/>
          </p:cNvPicPr>
          <p:nvPr isPhoto="1"/>
        </p:nvPicPr>
        <p:blipFill>
          <a:blip r:embed="rId3" cstate="print"/>
          <a:stretch>
            <a:fillRect/>
          </a:stretch>
        </p:blipFill>
        <p:spPr bwMode="auto">
          <a:xfrm>
            <a:off x="0" y="4466"/>
            <a:ext cx="9144000" cy="513903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8000">
        <p14:glitter pattern="hexagon"/>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ox(out)">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180901793_724e1ad3a6_b.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5" name="4 Imagen" descr="180901793_724e1ad3a6_b.jpg"/>
          <p:cNvPicPr>
            <a:picLocks noChangeAspect="1"/>
          </p:cNvPicPr>
          <p:nvPr/>
        </p:nvPicPr>
        <p:blipFill>
          <a:blip r:embed="rId2" cstate="print"/>
          <a:stretch>
            <a:fillRect/>
          </a:stretch>
        </p:blipFill>
        <p:spPr bwMode="auto">
          <a:xfrm>
            <a:off x="1" y="0"/>
            <a:ext cx="9144000" cy="5143500"/>
          </a:xfrm>
          <a:prstGeom prst="rect">
            <a:avLst/>
          </a:prstGeom>
          <a:noFill/>
          <a:ln w="9525">
            <a:noFill/>
            <a:miter lim="800000"/>
            <a:headEnd/>
            <a:tailEnd/>
          </a:ln>
        </p:spPr>
      </p:pic>
      <p:sp>
        <p:nvSpPr>
          <p:cNvPr id="7" name="6 CuadroTexto"/>
          <p:cNvSpPr txBox="1"/>
          <p:nvPr/>
        </p:nvSpPr>
        <p:spPr>
          <a:xfrm>
            <a:off x="827584" y="4371950"/>
            <a:ext cx="7896136" cy="646331"/>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 continuación le sigue un escuadrón de la Guardia Civil que tiene su </a:t>
            </a:r>
          </a:p>
          <a:p>
            <a:r>
              <a:rPr lang="es-ES" b="1" dirty="0" smtClean="0">
                <a:effectLst>
                  <a:glow rad="101600">
                    <a:schemeClr val="accent2">
                      <a:satMod val="175000"/>
                      <a:alpha val="40000"/>
                    </a:schemeClr>
                  </a:glow>
                  <a:outerShdw blurRad="38100" dist="38100" dir="2700000" algn="tl">
                    <a:srgbClr val="000000">
                      <a:alpha val="43137"/>
                    </a:srgbClr>
                  </a:outerShdw>
                </a:effectLst>
              </a:rPr>
              <a:t>sede en Valdemoro (Madrid).</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6000">
        <p14:prism isContent="1" isInverted="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2/3*ppt_w"/>
                                          </p:val>
                                        </p:tav>
                                      </p:tavLst>
                                    </p:anim>
                                    <p:anim calcmode="lin" valueType="num">
                                      <p:cBhvr>
                                        <p:cTn id="10" dur="3000"/>
                                        <p:tgtEl>
                                          <p:spTgt spid="4"/>
                                        </p:tgtEl>
                                        <p:attrNameLst>
                                          <p:attrName>ppt_h</p:attrName>
                                        </p:attrNameLst>
                                      </p:cBhvr>
                                      <p:tavLst>
                                        <p:tav tm="0">
                                          <p:val>
                                            <p:strVal val="ppt_h"/>
                                          </p:val>
                                        </p:tav>
                                        <p:tav tm="100000">
                                          <p:val>
                                            <p:strVal val="2/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in)">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11306"/>
            <a:ext cx="9144000" cy="5134570"/>
          </a:xfrm>
          <a:prstGeom prst="rect">
            <a:avLst/>
          </a:prstGeom>
          <a:noFill/>
          <a:ln w="9525">
            <a:noFill/>
            <a:miter lim="800000"/>
            <a:headEnd/>
            <a:tailEnd/>
          </a:ln>
        </p:spPr>
      </p:pic>
      <p:sp>
        <p:nvSpPr>
          <p:cNvPr id="5" name="4 Triángulo isósceles"/>
          <p:cNvSpPr/>
          <p:nvPr/>
        </p:nvSpPr>
        <p:spPr>
          <a:xfrm>
            <a:off x="0" y="0"/>
            <a:ext cx="2195736"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rot="10800000">
            <a:off x="1115616" y="0"/>
            <a:ext cx="2232249"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a:off x="2123728" y="0"/>
            <a:ext cx="2448272"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rot="10800000">
            <a:off x="3275856" y="0"/>
            <a:ext cx="2520280"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a:off x="4572001" y="0"/>
            <a:ext cx="2448272"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rot="10800000">
            <a:off x="5724128" y="0"/>
            <a:ext cx="2376264"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a:off x="6948264" y="0"/>
            <a:ext cx="2195737" cy="5143500"/>
          </a:xfrm>
          <a:prstGeom prst="triangle">
            <a:avLst/>
          </a:prstGeom>
          <a:solidFill>
            <a:schemeClr val="accent3">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CuadroTexto"/>
          <p:cNvSpPr txBox="1"/>
          <p:nvPr/>
        </p:nvSpPr>
        <p:spPr>
          <a:xfrm>
            <a:off x="395536" y="4299942"/>
            <a:ext cx="842493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Esta sección es un Escuadrón de sables de la Agrupación de la Reserva y Seguridad de la Guardia Civil.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14:prism dir="r" isContent="1" isInverted="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1"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0-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7" presetClass="exit" presetSubtype="1"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0-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3" presetClass="exit" presetSubtype="10" fill="hold" nodeType="withEffect">
                                  <p:stCondLst>
                                    <p:cond delay="0"/>
                                  </p:stCondLst>
                                  <p:childTnLst>
                                    <p:animEffect transition="out" filter="blinds(horizontal)">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ppt_x"/>
                                          </p:val>
                                        </p:tav>
                                      </p:tavLst>
                                    </p:anim>
                                    <p:anim calcmode="lin" valueType="num">
                                      <p:cBhvr additive="base">
                                        <p:cTn id="35" dur="3000"/>
                                        <p:tgtEl>
                                          <p:spTgt spid="9"/>
                                        </p:tgtEl>
                                        <p:attrNameLst>
                                          <p:attrName>ppt_y</p:attrName>
                                        </p:attrNameLst>
                                      </p:cBhvr>
                                      <p:tavLst>
                                        <p:tav tm="0">
                                          <p:val>
                                            <p:strVal val="ppt_y"/>
                                          </p:val>
                                        </p:tav>
                                        <p:tav tm="100000">
                                          <p:val>
                                            <p:strVal val="1+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3" presetClass="exit" presetSubtype="10" fill="hold" nodeType="withEffect">
                                  <p:stCondLst>
                                    <p:cond delay="0"/>
                                  </p:stCondLst>
                                  <p:childTnLst>
                                    <p:animEffect transition="out" filter="blinds(horizontal)">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7" presetClass="exit" presetSubtype="1" fill="hold"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ppt_x"/>
                                          </p:val>
                                        </p:tav>
                                      </p:tavLst>
                                    </p:anim>
                                    <p:anim calcmode="lin" valueType="num">
                                      <p:cBhvr additive="base">
                                        <p:cTn id="42" dur="3000"/>
                                        <p:tgtEl>
                                          <p:spTgt spid="10"/>
                                        </p:tgtEl>
                                        <p:attrNameLst>
                                          <p:attrName>ppt_y</p:attrName>
                                        </p:attrNameLst>
                                      </p:cBhvr>
                                      <p:tavLst>
                                        <p:tav tm="0">
                                          <p:val>
                                            <p:strVal val="ppt_y"/>
                                          </p:val>
                                        </p:tav>
                                        <p:tav tm="100000">
                                          <p:val>
                                            <p:strVal val="0-ppt_h/2"/>
                                          </p:val>
                                        </p:tav>
                                      </p:tavLst>
                                    </p:anim>
                                    <p:set>
                                      <p:cBhvr>
                                        <p:cTn id="43" dur="1" fill="hold">
                                          <p:stCondLst>
                                            <p:cond delay="2999"/>
                                          </p:stCondLst>
                                        </p:cTn>
                                        <p:tgtEl>
                                          <p:spTgt spid="10"/>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3000"/>
                                        <p:tgtEl>
                                          <p:spTgt spid="10"/>
                                        </p:tgtEl>
                                      </p:cBhvr>
                                    </p:animEffect>
                                    <p:set>
                                      <p:cBhvr>
                                        <p:cTn id="46" dur="1" fill="hold">
                                          <p:stCondLst>
                                            <p:cond delay="2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3000"/>
                                        <p:tgtEl>
                                          <p:spTgt spid="11"/>
                                        </p:tgtEl>
                                        <p:attrNameLst>
                                          <p:attrName>ppt_x</p:attrName>
                                        </p:attrNameLst>
                                      </p:cBhvr>
                                      <p:tavLst>
                                        <p:tav tm="0">
                                          <p:val>
                                            <p:strVal val="ppt_x"/>
                                          </p:val>
                                        </p:tav>
                                        <p:tav tm="100000">
                                          <p:val>
                                            <p:strVal val="ppt_x"/>
                                          </p:val>
                                        </p:tav>
                                      </p:tavLst>
                                    </p:anim>
                                    <p:anim calcmode="lin" valueType="num">
                                      <p:cBhvr additive="base">
                                        <p:cTn id="49" dur="3000"/>
                                        <p:tgtEl>
                                          <p:spTgt spid="11"/>
                                        </p:tgtEl>
                                        <p:attrNameLst>
                                          <p:attrName>ppt_y</p:attrName>
                                        </p:attrNameLst>
                                      </p:cBhvr>
                                      <p:tavLst>
                                        <p:tav tm="0">
                                          <p:val>
                                            <p:strVal val="ppt_y"/>
                                          </p:val>
                                        </p:tav>
                                        <p:tav tm="100000">
                                          <p:val>
                                            <p:strVal val="1+ppt_h/2"/>
                                          </p:val>
                                        </p:tav>
                                      </p:tavLst>
                                    </p:anim>
                                    <p:set>
                                      <p:cBhvr>
                                        <p:cTn id="50" dur="1" fill="hold">
                                          <p:stCondLst>
                                            <p:cond delay="2999"/>
                                          </p:stCondLst>
                                        </p:cTn>
                                        <p:tgtEl>
                                          <p:spTgt spid="11"/>
                                        </p:tgtEl>
                                        <p:attrNameLst>
                                          <p:attrName>style.visibility</p:attrName>
                                        </p:attrNameLst>
                                      </p:cBhvr>
                                      <p:to>
                                        <p:strVal val="hidden"/>
                                      </p:to>
                                    </p:set>
                                  </p:childTnLst>
                                </p:cTn>
                              </p:par>
                              <p:par>
                                <p:cTn id="51" presetID="3" presetClass="exit" presetSubtype="10" fill="hold" nodeType="withEffect">
                                  <p:stCondLst>
                                    <p:cond delay="0"/>
                                  </p:stCondLst>
                                  <p:childTnLst>
                                    <p:animEffect transition="out" filter="blinds(horizontal)">
                                      <p:cBhvr>
                                        <p:cTn id="52" dur="3000"/>
                                        <p:tgtEl>
                                          <p:spTgt spid="11"/>
                                        </p:tgtEl>
                                      </p:cBhvr>
                                    </p:animEffect>
                                    <p:set>
                                      <p:cBhvr>
                                        <p:cTn id="53" dur="1" fill="hold">
                                          <p:stCondLst>
                                            <p:cond delay="2999"/>
                                          </p:stCondLst>
                                        </p:cTn>
                                        <p:tgtEl>
                                          <p:spTgt spid="11"/>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1"/>
                                          </p:val>
                                        </p:tav>
                                        <p:tav tm="100000">
                                          <p:val>
                                            <p:strVal val="#ppt_x"/>
                                          </p:val>
                                        </p:tav>
                                      </p:tavLst>
                                    </p:anim>
                                    <p:anim calcmode="lin" valueType="num">
                                      <p:cBhvr>
                                        <p:cTn id="6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tretch>
            <a:fillRect/>
          </a:stretch>
        </p:blipFill>
        <p:spPr bwMode="auto">
          <a:xfrm>
            <a:off x="-756592" y="0"/>
            <a:ext cx="10369152" cy="5143500"/>
          </a:xfrm>
          <a:prstGeom prst="rect">
            <a:avLst/>
          </a:prstGeom>
          <a:noFill/>
          <a:ln>
            <a:noFill/>
          </a:ln>
          <a:extLst/>
        </p:spPr>
      </p:pic>
      <p:pic>
        <p:nvPicPr>
          <p:cNvPr id="5" name="4 Imagen"/>
          <p:cNvPicPr>
            <a:picLocks noChangeAspect="1"/>
          </p:cNvPicPr>
          <p:nvPr/>
        </p:nvPicPr>
        <p:blipFill>
          <a:blip r:embed="rId2" cstate="print"/>
          <a:stretch>
            <a:fillRect/>
          </a:stretch>
        </p:blipFill>
        <p:spPr bwMode="auto">
          <a:xfrm>
            <a:off x="-756592" y="0"/>
            <a:ext cx="10369152" cy="5143500"/>
          </a:xfrm>
          <a:prstGeom prst="rect">
            <a:avLst/>
          </a:prstGeom>
          <a:noFill/>
          <a:ln>
            <a:noFill/>
          </a:ln>
          <a:extLst/>
        </p:spPr>
      </p:pic>
      <p:pic>
        <p:nvPicPr>
          <p:cNvPr id="6" name="5 Imagen"/>
          <p:cNvPicPr>
            <a:picLocks noChangeAspect="1"/>
          </p:cNvPicPr>
          <p:nvPr/>
        </p:nvPicPr>
        <p:blipFill>
          <a:blip r:embed="rId2" cstate="print"/>
          <a:stretch>
            <a:fillRect/>
          </a:stretch>
        </p:blipFill>
        <p:spPr bwMode="auto">
          <a:xfrm>
            <a:off x="-756592" y="0"/>
            <a:ext cx="10369152" cy="5143500"/>
          </a:xfrm>
          <a:prstGeom prst="rect">
            <a:avLst/>
          </a:prstGeom>
          <a:noFill/>
          <a:ln>
            <a:noFill/>
          </a:ln>
          <a:extLst/>
        </p:spPr>
      </p:pic>
      <p:sp>
        <p:nvSpPr>
          <p:cNvPr id="10" name="9 CuadroTexto"/>
          <p:cNvSpPr txBox="1"/>
          <p:nvPr/>
        </p:nvSpPr>
        <p:spPr>
          <a:xfrm>
            <a:off x="539552" y="4083918"/>
            <a:ext cx="7686720"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Patrulla Águila fue la encargada de iniciar el desfile, y también lo </a:t>
            </a:r>
          </a:p>
          <a:p>
            <a:r>
              <a:rPr lang="es-ES" b="1" dirty="0" smtClean="0">
                <a:effectLst>
                  <a:glow rad="101600">
                    <a:schemeClr val="accent2">
                      <a:satMod val="175000"/>
                      <a:alpha val="40000"/>
                    </a:schemeClr>
                  </a:glow>
                  <a:outerShdw blurRad="38100" dist="38100" dir="2700000" algn="tl">
                    <a:srgbClr val="000000">
                      <a:alpha val="43137"/>
                    </a:srgbClr>
                  </a:outerShdw>
                </a:effectLst>
              </a:rPr>
              <a:t>fue para cerrarlo. Volvieron a pasar por encima de nosotros con su </a:t>
            </a:r>
          </a:p>
          <a:p>
            <a:r>
              <a:rPr lang="es-ES" b="1" dirty="0" smtClean="0">
                <a:effectLst>
                  <a:glow rad="101600">
                    <a:schemeClr val="accent2">
                      <a:satMod val="175000"/>
                      <a:alpha val="40000"/>
                    </a:schemeClr>
                  </a:glow>
                  <a:outerShdw blurRad="38100" dist="38100" dir="2700000" algn="tl">
                    <a:srgbClr val="000000">
                      <a:alpha val="43137"/>
                    </a:srgbClr>
                  </a:outerShdw>
                </a:effectLst>
              </a:rPr>
              <a:t>estela de colores.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window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8)">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b439002f5c84c2447412ef6c17cac5c.jpg"/>
          <p:cNvPicPr>
            <a:picLocks noGrp="1" noChangeAspect="1"/>
          </p:cNvPicPr>
          <p:nvPr>
            <p:ph idx="4294967295"/>
          </p:nvPr>
        </p:nvPicPr>
        <p:blipFill>
          <a:blip r:embed="rId2" cstate="print"/>
          <a:stretch>
            <a:fillRect/>
          </a:stretch>
        </p:blipFill>
        <p:spPr>
          <a:xfrm>
            <a:off x="0" y="0"/>
            <a:ext cx="9144000" cy="5143500"/>
          </a:xfrm>
        </p:spPr>
      </p:pic>
      <p:pic>
        <p:nvPicPr>
          <p:cNvPr id="5" name="4 Imagen" descr="34.png"/>
          <p:cNvPicPr>
            <a:picLocks noChangeAspect="1"/>
          </p:cNvPicPr>
          <p:nvPr/>
        </p:nvPicPr>
        <p:blipFill>
          <a:blip r:embed="rId3" cstate="print">
            <a:duotone>
              <a:prstClr val="black"/>
              <a:srgbClr val="D9C3A5">
                <a:tint val="50000"/>
                <a:satMod val="180000"/>
              </a:srgbClr>
            </a:duotone>
          </a:blip>
          <a:stretch>
            <a:fillRect/>
          </a:stretch>
        </p:blipFill>
        <p:spPr>
          <a:xfrm>
            <a:off x="4644008" y="368306"/>
            <a:ext cx="2231678" cy="1599642"/>
          </a:xfrm>
          <a:prstGeom prst="rect">
            <a:avLst/>
          </a:prstGeom>
          <a:scene3d>
            <a:camera prst="orthographicFront"/>
            <a:lightRig rig="threePt" dir="t"/>
          </a:scene3d>
          <a:sp3d>
            <a:bevelT w="114300" prst="artDeco"/>
          </a:sp3d>
        </p:spPr>
      </p:pic>
      <p:pic>
        <p:nvPicPr>
          <p:cNvPr id="6" name="5 Imagen" descr="34.png"/>
          <p:cNvPicPr>
            <a:picLocks noChangeAspect="1"/>
          </p:cNvPicPr>
          <p:nvPr/>
        </p:nvPicPr>
        <p:blipFill>
          <a:blip r:embed="rId3" cstate="print">
            <a:duotone>
              <a:prstClr val="black"/>
              <a:srgbClr val="D9C3A5">
                <a:tint val="50000"/>
                <a:satMod val="180000"/>
              </a:srgbClr>
            </a:duotone>
          </a:blip>
          <a:stretch>
            <a:fillRect/>
          </a:stretch>
        </p:blipFill>
        <p:spPr>
          <a:xfrm flipH="1">
            <a:off x="2555776" y="368305"/>
            <a:ext cx="2035408" cy="1664450"/>
          </a:xfrm>
          <a:prstGeom prst="rect">
            <a:avLst/>
          </a:prstGeom>
          <a:scene3d>
            <a:camera prst="orthographicFront"/>
            <a:lightRig rig="threePt" dir="t"/>
          </a:scene3d>
          <a:sp3d>
            <a:bevelT w="114300" prst="artDeco"/>
          </a:sp3d>
        </p:spPr>
      </p:pic>
      <p:pic>
        <p:nvPicPr>
          <p:cNvPr id="9" name="8 Imagen" descr="34.png"/>
          <p:cNvPicPr>
            <a:picLocks noChangeAspect="1"/>
          </p:cNvPicPr>
          <p:nvPr/>
        </p:nvPicPr>
        <p:blipFill>
          <a:blip r:embed="rId3" cstate="print">
            <a:duotone>
              <a:prstClr val="black"/>
              <a:srgbClr val="D9C3A5">
                <a:tint val="50000"/>
                <a:satMod val="180000"/>
              </a:srgbClr>
            </a:duotone>
          </a:blip>
          <a:stretch>
            <a:fillRect/>
          </a:stretch>
        </p:blipFill>
        <p:spPr>
          <a:xfrm>
            <a:off x="4644008" y="1145992"/>
            <a:ext cx="2303686" cy="1497614"/>
          </a:xfrm>
          <a:prstGeom prst="rect">
            <a:avLst/>
          </a:prstGeom>
          <a:scene3d>
            <a:camera prst="orthographicFront"/>
            <a:lightRig rig="threePt" dir="t"/>
          </a:scene3d>
          <a:sp3d>
            <a:bevelT w="114300" prst="artDeco"/>
          </a:sp3d>
        </p:spPr>
      </p:pic>
      <p:pic>
        <p:nvPicPr>
          <p:cNvPr id="10" name="9 Imagen" descr="34.png"/>
          <p:cNvPicPr>
            <a:picLocks noChangeAspect="1"/>
          </p:cNvPicPr>
          <p:nvPr/>
        </p:nvPicPr>
        <p:blipFill>
          <a:blip r:embed="rId3" cstate="print">
            <a:duotone>
              <a:prstClr val="black"/>
              <a:srgbClr val="D9C3A5">
                <a:tint val="50000"/>
                <a:satMod val="180000"/>
              </a:srgbClr>
            </a:duotone>
          </a:blip>
          <a:stretch>
            <a:fillRect/>
          </a:stretch>
        </p:blipFill>
        <p:spPr>
          <a:xfrm flipH="1">
            <a:off x="2411760" y="1145992"/>
            <a:ext cx="2179424" cy="1486386"/>
          </a:xfrm>
          <a:prstGeom prst="rect">
            <a:avLst/>
          </a:prstGeom>
          <a:scene3d>
            <a:camera prst="orthographicFront"/>
            <a:lightRig rig="threePt" dir="t"/>
          </a:scene3d>
          <a:sp3d>
            <a:bevelT w="114300" prst="artDeco"/>
          </a:sp3d>
        </p:spPr>
      </p:pic>
      <p:pic>
        <p:nvPicPr>
          <p:cNvPr id="13" name="12 Imagen" descr="34.png"/>
          <p:cNvPicPr>
            <a:picLocks noChangeAspect="1"/>
          </p:cNvPicPr>
          <p:nvPr/>
        </p:nvPicPr>
        <p:blipFill>
          <a:blip r:embed="rId3" cstate="print">
            <a:duotone>
              <a:prstClr val="black"/>
              <a:srgbClr val="D9C3A5">
                <a:tint val="50000"/>
                <a:satMod val="180000"/>
              </a:srgbClr>
            </a:duotone>
          </a:blip>
          <a:stretch>
            <a:fillRect/>
          </a:stretch>
        </p:blipFill>
        <p:spPr>
          <a:xfrm>
            <a:off x="4572000" y="1729256"/>
            <a:ext cx="2303686" cy="1491516"/>
          </a:xfrm>
          <a:prstGeom prst="rect">
            <a:avLst/>
          </a:prstGeom>
          <a:scene3d>
            <a:camera prst="orthographicFront"/>
            <a:lightRig rig="threePt" dir="t"/>
          </a:scene3d>
          <a:sp3d>
            <a:bevelT w="114300" prst="artDeco"/>
          </a:sp3d>
        </p:spPr>
      </p:pic>
      <p:pic>
        <p:nvPicPr>
          <p:cNvPr id="14" name="13 Imagen" descr="34.png"/>
          <p:cNvPicPr>
            <a:picLocks noChangeAspect="1"/>
          </p:cNvPicPr>
          <p:nvPr/>
        </p:nvPicPr>
        <p:blipFill>
          <a:blip r:embed="rId3" cstate="print">
            <a:duotone>
              <a:prstClr val="black"/>
              <a:srgbClr val="D9C3A5">
                <a:tint val="50000"/>
                <a:satMod val="180000"/>
              </a:srgbClr>
            </a:duotone>
          </a:blip>
          <a:stretch>
            <a:fillRect/>
          </a:stretch>
        </p:blipFill>
        <p:spPr>
          <a:xfrm flipH="1">
            <a:off x="2555776" y="1794064"/>
            <a:ext cx="1963400" cy="1545095"/>
          </a:xfrm>
          <a:prstGeom prst="rect">
            <a:avLst/>
          </a:prstGeom>
          <a:scene3d>
            <a:camera prst="orthographicFront"/>
            <a:lightRig rig="threePt" dir="t"/>
          </a:scene3d>
          <a:sp3d>
            <a:bevelT w="114300" prst="artDeco"/>
          </a:sp3d>
        </p:spPr>
      </p:pic>
      <p:pic>
        <p:nvPicPr>
          <p:cNvPr id="17" name="16 Imagen" descr="34.png"/>
          <p:cNvPicPr>
            <a:picLocks noChangeAspect="1"/>
          </p:cNvPicPr>
          <p:nvPr/>
        </p:nvPicPr>
        <p:blipFill>
          <a:blip r:embed="rId3" cstate="print">
            <a:duotone>
              <a:prstClr val="black"/>
              <a:srgbClr val="D9C3A5">
                <a:tint val="50000"/>
                <a:satMod val="180000"/>
              </a:srgbClr>
            </a:duotone>
          </a:blip>
          <a:stretch>
            <a:fillRect/>
          </a:stretch>
        </p:blipFill>
        <p:spPr>
          <a:xfrm>
            <a:off x="4572000" y="2377329"/>
            <a:ext cx="2231678" cy="1507874"/>
          </a:xfrm>
          <a:prstGeom prst="rect">
            <a:avLst/>
          </a:prstGeom>
        </p:spPr>
      </p:pic>
      <p:pic>
        <p:nvPicPr>
          <p:cNvPr id="18" name="17 Imagen" descr="34.png"/>
          <p:cNvPicPr>
            <a:picLocks noChangeAspect="1"/>
          </p:cNvPicPr>
          <p:nvPr/>
        </p:nvPicPr>
        <p:blipFill>
          <a:blip r:embed="rId3" cstate="print">
            <a:duotone>
              <a:prstClr val="black"/>
              <a:srgbClr val="D9C3A5">
                <a:tint val="50000"/>
                <a:satMod val="180000"/>
              </a:srgbClr>
            </a:duotone>
          </a:blip>
          <a:stretch>
            <a:fillRect/>
          </a:stretch>
        </p:blipFill>
        <p:spPr>
          <a:xfrm flipH="1">
            <a:off x="2339752" y="2442136"/>
            <a:ext cx="2251432" cy="1302224"/>
          </a:xfrm>
          <a:prstGeom prst="rect">
            <a:avLst/>
          </a:prstGeom>
          <a:scene3d>
            <a:camera prst="orthographicFront"/>
            <a:lightRig rig="threePt" dir="t"/>
          </a:scene3d>
          <a:sp3d>
            <a:bevelT w="114300" prst="artDeco"/>
          </a:sp3d>
        </p:spPr>
      </p:pic>
      <p:pic>
        <p:nvPicPr>
          <p:cNvPr id="21" name="20 Imagen" descr="34.png"/>
          <p:cNvPicPr>
            <a:picLocks noChangeAspect="1"/>
          </p:cNvPicPr>
          <p:nvPr/>
        </p:nvPicPr>
        <p:blipFill>
          <a:blip r:embed="rId3" cstate="print">
            <a:duotone>
              <a:prstClr val="black"/>
              <a:srgbClr val="D9C3A5">
                <a:tint val="50000"/>
                <a:satMod val="180000"/>
              </a:srgbClr>
            </a:duotone>
          </a:blip>
          <a:stretch>
            <a:fillRect/>
          </a:stretch>
        </p:blipFill>
        <p:spPr>
          <a:xfrm>
            <a:off x="4499992" y="2960593"/>
            <a:ext cx="2231108" cy="1383956"/>
          </a:xfrm>
          <a:prstGeom prst="rect">
            <a:avLst/>
          </a:prstGeom>
          <a:scene3d>
            <a:camera prst="orthographicFront"/>
            <a:lightRig rig="threePt" dir="t"/>
          </a:scene3d>
          <a:sp3d>
            <a:bevelT w="114300" prst="artDeco"/>
          </a:sp3d>
        </p:spPr>
      </p:pic>
      <p:pic>
        <p:nvPicPr>
          <p:cNvPr id="22" name="21 Imagen" descr="34.png"/>
          <p:cNvPicPr>
            <a:picLocks noChangeAspect="1"/>
          </p:cNvPicPr>
          <p:nvPr/>
        </p:nvPicPr>
        <p:blipFill>
          <a:blip r:embed="rId3" cstate="print">
            <a:duotone>
              <a:prstClr val="black"/>
              <a:srgbClr val="D9C3A5">
                <a:tint val="50000"/>
                <a:satMod val="180000"/>
              </a:srgbClr>
            </a:duotone>
          </a:blip>
          <a:stretch>
            <a:fillRect/>
          </a:stretch>
        </p:blipFill>
        <p:spPr>
          <a:xfrm flipH="1">
            <a:off x="2411760" y="2960592"/>
            <a:ext cx="2179994" cy="1502342"/>
          </a:xfrm>
          <a:prstGeom prst="rect">
            <a:avLst/>
          </a:prstGeom>
          <a:scene3d>
            <a:camera prst="orthographicFront"/>
            <a:lightRig rig="threePt" dir="t"/>
          </a:scene3d>
          <a:sp3d>
            <a:bevelT w="114300" prst="artDeco"/>
          </a:sp3d>
        </p:spPr>
      </p:pic>
      <p:pic>
        <p:nvPicPr>
          <p:cNvPr id="25" name="24 Imagen" descr="34.png"/>
          <p:cNvPicPr>
            <a:picLocks noChangeAspect="1"/>
          </p:cNvPicPr>
          <p:nvPr/>
        </p:nvPicPr>
        <p:blipFill>
          <a:blip r:embed="rId3" cstate="print">
            <a:duotone>
              <a:prstClr val="black"/>
              <a:srgbClr val="D9C3A5">
                <a:tint val="50000"/>
                <a:satMod val="180000"/>
              </a:srgbClr>
            </a:duotone>
          </a:blip>
          <a:stretch>
            <a:fillRect/>
          </a:stretch>
        </p:blipFill>
        <p:spPr>
          <a:xfrm>
            <a:off x="4427984" y="3543858"/>
            <a:ext cx="2159100" cy="1465122"/>
          </a:xfrm>
          <a:prstGeom prst="rect">
            <a:avLst/>
          </a:prstGeom>
          <a:scene3d>
            <a:camera prst="orthographicFront"/>
            <a:lightRig rig="threePt" dir="t"/>
          </a:scene3d>
          <a:sp3d>
            <a:bevelT w="114300" prst="artDeco"/>
          </a:sp3d>
        </p:spPr>
      </p:pic>
      <p:pic>
        <p:nvPicPr>
          <p:cNvPr id="26" name="25 Imagen" descr="34.png"/>
          <p:cNvPicPr>
            <a:picLocks noChangeAspect="1"/>
          </p:cNvPicPr>
          <p:nvPr/>
        </p:nvPicPr>
        <p:blipFill>
          <a:blip r:embed="rId3" cstate="print">
            <a:duotone>
              <a:prstClr val="black"/>
              <a:srgbClr val="D9C3A5">
                <a:tint val="50000"/>
                <a:satMod val="180000"/>
              </a:srgbClr>
            </a:duotone>
          </a:blip>
          <a:stretch>
            <a:fillRect/>
          </a:stretch>
        </p:blipFill>
        <p:spPr>
          <a:xfrm flipH="1">
            <a:off x="2555776" y="3543858"/>
            <a:ext cx="2035978" cy="1389086"/>
          </a:xfrm>
          <a:prstGeom prst="rect">
            <a:avLst/>
          </a:prstGeom>
          <a:scene3d>
            <a:camera prst="orthographicFront"/>
            <a:lightRig rig="threePt" dir="t"/>
          </a:scene3d>
          <a:sp3d>
            <a:bevelT w="114300" prst="artDeco"/>
          </a:sp3d>
        </p:spPr>
      </p:pic>
      <p:sp>
        <p:nvSpPr>
          <p:cNvPr id="15" name="14 CuadroTexto"/>
          <p:cNvSpPr txBox="1"/>
          <p:nvPr/>
        </p:nvSpPr>
        <p:spPr>
          <a:xfrm>
            <a:off x="251520" y="3795886"/>
            <a:ext cx="867645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Cuando todo acabó nos fuimos acercando para ver si podíamos ver algún </a:t>
            </a:r>
          </a:p>
          <a:p>
            <a:r>
              <a:rPr lang="es-ES" b="1" dirty="0" smtClean="0">
                <a:effectLst>
                  <a:glow rad="101600">
                    <a:schemeClr val="accent2">
                      <a:satMod val="175000"/>
                      <a:alpha val="40000"/>
                    </a:schemeClr>
                  </a:glow>
                  <a:outerShdw blurRad="38100" dist="38100" dir="2700000" algn="tl">
                    <a:srgbClr val="000000">
                      <a:alpha val="43137"/>
                    </a:srgbClr>
                  </a:outerShdw>
                </a:effectLst>
              </a:rPr>
              <a:t>conocido, pero lo más conocido que pudimos ver fue el coloso del Bernabéu </a:t>
            </a:r>
          </a:p>
          <a:p>
            <a:r>
              <a:rPr lang="es-ES" b="1" dirty="0" smtClean="0">
                <a:effectLst>
                  <a:glow rad="101600">
                    <a:schemeClr val="accent2">
                      <a:satMod val="175000"/>
                      <a:alpha val="40000"/>
                    </a:schemeClr>
                  </a:glow>
                  <a:outerShdw blurRad="38100" dist="38100" dir="2700000" algn="tl">
                    <a:srgbClr val="000000">
                      <a:alpha val="43137"/>
                    </a:srgbClr>
                  </a:outerShdw>
                </a:effectLst>
              </a:rPr>
              <a:t>y gente, mucha gente, tanta que casi no podíamos ni andar, hay que destacar </a:t>
            </a:r>
          </a:p>
          <a:p>
            <a:r>
              <a:rPr lang="es-ES" b="1" dirty="0" smtClean="0">
                <a:effectLst>
                  <a:glow rad="101600">
                    <a:schemeClr val="accent2">
                      <a:satMod val="175000"/>
                      <a:alpha val="40000"/>
                    </a:schemeClr>
                  </a:glow>
                  <a:outerShdw blurRad="38100" dist="38100" dir="2700000" algn="tl">
                    <a:srgbClr val="000000">
                      <a:alpha val="43137"/>
                    </a:srgbClr>
                  </a:outerShdw>
                </a:effectLst>
              </a:rPr>
              <a:t>que nos hizo un día fabuloso y cada nublado se agradecía.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warp/>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0-#ppt_w/2"/>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0-#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0-#ppt_w/2"/>
                                          </p:val>
                                        </p:tav>
                                        <p:tav tm="100000">
                                          <p:val>
                                            <p:strVal val="#ppt_x"/>
                                          </p:val>
                                        </p:tav>
                                      </p:tavLst>
                                    </p:anim>
                                    <p:anim calcmode="lin" valueType="num">
                                      <p:cBhvr additive="base">
                                        <p:cTn id="20" dur="3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0-#ppt_w/2"/>
                                          </p:val>
                                        </p:tav>
                                        <p:tav tm="100000">
                                          <p:val>
                                            <p:strVal val="#ppt_x"/>
                                          </p:val>
                                        </p:tav>
                                      </p:tavLst>
                                    </p:anim>
                                    <p:anim calcmode="lin" valueType="num">
                                      <p:cBhvr additive="base">
                                        <p:cTn id="24" dur="3000" fill="hold"/>
                                        <p:tgtEl>
                                          <p:spTgt spid="22"/>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1+#ppt_w/2"/>
                                          </p:val>
                                        </p:tav>
                                        <p:tav tm="100000">
                                          <p:val>
                                            <p:strVal val="#ppt_x"/>
                                          </p:val>
                                        </p:tav>
                                      </p:tavLst>
                                    </p:anim>
                                    <p:anim calcmode="lin" valueType="num">
                                      <p:cBhvr additive="base">
                                        <p:cTn id="36" dur="30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1+#ppt_w/2"/>
                                          </p:val>
                                        </p:tav>
                                        <p:tav tm="100000">
                                          <p:val>
                                            <p:strVal val="#ppt_x"/>
                                          </p:val>
                                        </p:tav>
                                      </p:tavLst>
                                    </p:anim>
                                    <p:anim calcmode="lin" valueType="num">
                                      <p:cBhvr additive="base">
                                        <p:cTn id="44" dur="3000" fill="hold"/>
                                        <p:tgtEl>
                                          <p:spTgt spid="1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1+#ppt_w/2"/>
                                          </p:val>
                                        </p:tav>
                                        <p:tav tm="100000">
                                          <p:val>
                                            <p:strVal val="#ppt_x"/>
                                          </p:val>
                                        </p:tav>
                                      </p:tavLst>
                                    </p:anim>
                                    <p:anim calcmode="lin" valueType="num">
                                      <p:cBhvr additive="base">
                                        <p:cTn id="48" dur="3000" fill="hold"/>
                                        <p:tgtEl>
                                          <p:spTgt spid="21"/>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1"/>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5"/>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2"/>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6"/>
                                        </p:tgtEl>
                                        <p:attrNameLst>
                                          <p:attrName>r</p:attrName>
                                        </p:attrNameLst>
                                      </p:cBhvr>
                                    </p:animRot>
                                  </p:childTnLst>
                                </p:cTn>
                              </p:par>
                            </p:childTnLst>
                          </p:cTn>
                        </p:par>
                        <p:par>
                          <p:cTn id="77" fill="hold">
                            <p:stCondLst>
                              <p:cond delay="3000"/>
                            </p:stCondLst>
                            <p:childTnLst>
                              <p:par>
                                <p:cTn id="78" presetID="2" presetClass="exit" presetSubtype="8"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ppt_y"/>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0-ppt_w/2"/>
                                          </p:val>
                                        </p:tav>
                                      </p:tavLst>
                                    </p:anim>
                                    <p:anim calcmode="lin" valueType="num">
                                      <p:cBhvr additive="base">
                                        <p:cTn id="88" dur="3000"/>
                                        <p:tgtEl>
                                          <p:spTgt spid="14"/>
                                        </p:tgtEl>
                                        <p:attrNameLst>
                                          <p:attrName>ppt_y</p:attrName>
                                        </p:attrNameLst>
                                      </p:cBhvr>
                                      <p:tavLst>
                                        <p:tav tm="0">
                                          <p:val>
                                            <p:strVal val="ppt_y"/>
                                          </p:val>
                                        </p:tav>
                                        <p:tav tm="100000">
                                          <p:val>
                                            <p:strVal val="ppt_y"/>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8"/>
                                        </p:tgtEl>
                                        <p:attrNameLst>
                                          <p:attrName>ppt_x</p:attrName>
                                        </p:attrNameLst>
                                      </p:cBhvr>
                                      <p:tavLst>
                                        <p:tav tm="0">
                                          <p:val>
                                            <p:strVal val="ppt_x"/>
                                          </p:val>
                                        </p:tav>
                                        <p:tav tm="100000">
                                          <p:val>
                                            <p:strVal val="0-ppt_w/2"/>
                                          </p:val>
                                        </p:tav>
                                      </p:tavLst>
                                    </p:anim>
                                    <p:anim calcmode="lin" valueType="num">
                                      <p:cBhvr additive="base">
                                        <p:cTn id="92" dur="3000"/>
                                        <p:tgtEl>
                                          <p:spTgt spid="18"/>
                                        </p:tgtEl>
                                        <p:attrNameLst>
                                          <p:attrName>ppt_y</p:attrName>
                                        </p:attrNameLst>
                                      </p:cBhvr>
                                      <p:tavLst>
                                        <p:tav tm="0">
                                          <p:val>
                                            <p:strVal val="ppt_y"/>
                                          </p:val>
                                        </p:tav>
                                        <p:tav tm="100000">
                                          <p:val>
                                            <p:strVal val="ppt_y"/>
                                          </p:val>
                                        </p:tav>
                                      </p:tavLst>
                                    </p:anim>
                                    <p:set>
                                      <p:cBhvr>
                                        <p:cTn id="93" dur="1" fill="hold">
                                          <p:stCondLst>
                                            <p:cond delay="2999"/>
                                          </p:stCondLst>
                                        </p:cTn>
                                        <p:tgtEl>
                                          <p:spTgt spid="18"/>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0-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26"/>
                                        </p:tgtEl>
                                        <p:attrNameLst>
                                          <p:attrName>ppt_x</p:attrName>
                                        </p:attrNameLst>
                                      </p:cBhvr>
                                      <p:tavLst>
                                        <p:tav tm="0">
                                          <p:val>
                                            <p:strVal val="ppt_x"/>
                                          </p:val>
                                        </p:tav>
                                        <p:tav tm="100000">
                                          <p:val>
                                            <p:strVal val="0-ppt_w/2"/>
                                          </p:val>
                                        </p:tav>
                                      </p:tavLst>
                                    </p:anim>
                                    <p:anim calcmode="lin" valueType="num">
                                      <p:cBhvr additive="base">
                                        <p:cTn id="100" dur="3000"/>
                                        <p:tgtEl>
                                          <p:spTgt spid="26"/>
                                        </p:tgtEl>
                                        <p:attrNameLst>
                                          <p:attrName>ppt_y</p:attrName>
                                        </p:attrNameLst>
                                      </p:cBhvr>
                                      <p:tavLst>
                                        <p:tav tm="0">
                                          <p:val>
                                            <p:strVal val="ppt_y"/>
                                          </p:val>
                                        </p:tav>
                                        <p:tav tm="100000">
                                          <p:val>
                                            <p:strVal val="ppt_y"/>
                                          </p:val>
                                        </p:tav>
                                      </p:tavLst>
                                    </p:anim>
                                    <p:set>
                                      <p:cBhvr>
                                        <p:cTn id="101" dur="1" fill="hold">
                                          <p:stCondLst>
                                            <p:cond delay="2999"/>
                                          </p:stCondLst>
                                        </p:cTn>
                                        <p:tgtEl>
                                          <p:spTgt spid="26"/>
                                        </p:tgtEl>
                                        <p:attrNameLst>
                                          <p:attrName>style.visibility</p:attrName>
                                        </p:attrNameLst>
                                      </p:cBhvr>
                                      <p:to>
                                        <p:strVal val="hidden"/>
                                      </p:to>
                                    </p:set>
                                  </p:childTnLst>
                                </p:cTn>
                              </p:par>
                              <p:par>
                                <p:cTn id="102" presetID="8" presetClass="emph" presetSubtype="0" fill="hold" nodeType="withEffect">
                                  <p:stCondLst>
                                    <p:cond delay="0"/>
                                  </p:stCondLst>
                                  <p:childTnLst>
                                    <p:animRot by="-21600000">
                                      <p:cBhvr>
                                        <p:cTn id="103" dur="3000" fill="hold"/>
                                        <p:tgtEl>
                                          <p:spTgt spid="6"/>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8"/>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2"/>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26"/>
                                        </p:tgtEl>
                                        <p:attrNameLst>
                                          <p:attrName>r</p:attrName>
                                        </p:attrNameLst>
                                      </p:cBhvr>
                                    </p:animRot>
                                  </p:childTnLst>
                                </p:cTn>
                              </p:par>
                              <p:par>
                                <p:cTn id="114" presetID="2" presetClass="exit" presetSubtype="2"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1+ppt_w/2"/>
                                          </p:val>
                                        </p:tav>
                                      </p:tavLst>
                                    </p:anim>
                                    <p:anim calcmode="lin" valueType="num">
                                      <p:cBhvr additive="base">
                                        <p:cTn id="120" dur="3000"/>
                                        <p:tgtEl>
                                          <p:spTgt spid="9"/>
                                        </p:tgtEl>
                                        <p:attrNameLst>
                                          <p:attrName>ppt_y</p:attrName>
                                        </p:attrNameLst>
                                      </p:cBhvr>
                                      <p:tavLst>
                                        <p:tav tm="0">
                                          <p:val>
                                            <p:strVal val="ppt_y"/>
                                          </p:val>
                                        </p:tav>
                                        <p:tav tm="100000">
                                          <p:val>
                                            <p:strVal val="ppt_y"/>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7"/>
                                        </p:tgtEl>
                                        <p:attrNameLst>
                                          <p:attrName>ppt_x</p:attrName>
                                        </p:attrNameLst>
                                      </p:cBhvr>
                                      <p:tavLst>
                                        <p:tav tm="0">
                                          <p:val>
                                            <p:strVal val="ppt_x"/>
                                          </p:val>
                                        </p:tav>
                                        <p:tav tm="100000">
                                          <p:val>
                                            <p:strVal val="1+ppt_w/2"/>
                                          </p:val>
                                        </p:tav>
                                      </p:tavLst>
                                    </p:anim>
                                    <p:anim calcmode="lin" valueType="num">
                                      <p:cBhvr additive="base">
                                        <p:cTn id="128" dur="3000"/>
                                        <p:tgtEl>
                                          <p:spTgt spid="17"/>
                                        </p:tgtEl>
                                        <p:attrNameLst>
                                          <p:attrName>ppt_y</p:attrName>
                                        </p:attrNameLst>
                                      </p:cBhvr>
                                      <p:tavLst>
                                        <p:tav tm="0">
                                          <p:val>
                                            <p:strVal val="ppt_y"/>
                                          </p:val>
                                        </p:tav>
                                        <p:tav tm="100000">
                                          <p:val>
                                            <p:strVal val="ppt_y"/>
                                          </p:val>
                                        </p:tav>
                                      </p:tavLst>
                                    </p:anim>
                                    <p:set>
                                      <p:cBhvr>
                                        <p:cTn id="129" dur="1" fill="hold">
                                          <p:stCondLst>
                                            <p:cond delay="2999"/>
                                          </p:stCondLst>
                                        </p:cTn>
                                        <p:tgtEl>
                                          <p:spTgt spid="17"/>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1"/>
                                        </p:tgtEl>
                                        <p:attrNameLst>
                                          <p:attrName>ppt_x</p:attrName>
                                        </p:attrNameLst>
                                      </p:cBhvr>
                                      <p:tavLst>
                                        <p:tav tm="0">
                                          <p:val>
                                            <p:strVal val="ppt_x"/>
                                          </p:val>
                                        </p:tav>
                                        <p:tav tm="100000">
                                          <p:val>
                                            <p:strVal val="1+ppt_w/2"/>
                                          </p:val>
                                        </p:tav>
                                      </p:tavLst>
                                    </p:anim>
                                    <p:anim calcmode="lin" valueType="num">
                                      <p:cBhvr additive="base">
                                        <p:cTn id="132" dur="3000"/>
                                        <p:tgtEl>
                                          <p:spTgt spid="21"/>
                                        </p:tgtEl>
                                        <p:attrNameLst>
                                          <p:attrName>ppt_y</p:attrName>
                                        </p:attrNameLst>
                                      </p:cBhvr>
                                      <p:tavLst>
                                        <p:tav tm="0">
                                          <p:val>
                                            <p:strVal val="ppt_y"/>
                                          </p:val>
                                        </p:tav>
                                        <p:tav tm="100000">
                                          <p:val>
                                            <p:strVal val="ppt_y"/>
                                          </p:val>
                                        </p:tav>
                                      </p:tavLst>
                                    </p:anim>
                                    <p:set>
                                      <p:cBhvr>
                                        <p:cTn id="133" dur="1" fill="hold">
                                          <p:stCondLst>
                                            <p:cond delay="2999"/>
                                          </p:stCondLst>
                                        </p:cTn>
                                        <p:tgtEl>
                                          <p:spTgt spid="2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5"/>
                                        </p:tgtEl>
                                        <p:attrNameLst>
                                          <p:attrName>ppt_x</p:attrName>
                                        </p:attrNameLst>
                                      </p:cBhvr>
                                      <p:tavLst>
                                        <p:tav tm="0">
                                          <p:val>
                                            <p:strVal val="ppt_x"/>
                                          </p:val>
                                        </p:tav>
                                        <p:tav tm="100000">
                                          <p:val>
                                            <p:strVal val="1+ppt_w/2"/>
                                          </p:val>
                                        </p:tav>
                                      </p:tavLst>
                                    </p:anim>
                                    <p:anim calcmode="lin" valueType="num">
                                      <p:cBhvr additive="base">
                                        <p:cTn id="136" dur="3000"/>
                                        <p:tgtEl>
                                          <p:spTgt spid="25"/>
                                        </p:tgtEl>
                                        <p:attrNameLst>
                                          <p:attrName>ppt_y</p:attrName>
                                        </p:attrNameLst>
                                      </p:cBhvr>
                                      <p:tavLst>
                                        <p:tav tm="0">
                                          <p:val>
                                            <p:strVal val="ppt_y"/>
                                          </p:val>
                                        </p:tav>
                                        <p:tav tm="100000">
                                          <p:val>
                                            <p:strVal val="ppt_y"/>
                                          </p:val>
                                        </p:tav>
                                      </p:tavLst>
                                    </p:anim>
                                    <p:set>
                                      <p:cBhvr>
                                        <p:cTn id="137" dur="1" fill="hold">
                                          <p:stCondLst>
                                            <p:cond delay="2999"/>
                                          </p:stCondLst>
                                        </p:cTn>
                                        <p:tgtEl>
                                          <p:spTgt spid="25"/>
                                        </p:tgtEl>
                                        <p:attrNameLst>
                                          <p:attrName>style.visibility</p:attrName>
                                        </p:attrNameLst>
                                      </p:cBhvr>
                                      <p:to>
                                        <p:strVal val="hidden"/>
                                      </p:to>
                                    </p:set>
                                  </p:childTnLst>
                                </p:cTn>
                              </p:par>
                              <p:par>
                                <p:cTn id="138" presetID="8" presetClass="emph" presetSubtype="0" fill="hold"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5"/>
                                        </p:tgtEl>
                                        <p:attrNameLst>
                                          <p:attrName>r</p:attrName>
                                        </p:attrNameLst>
                                      </p:cBhvr>
                                    </p:animRo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3000"/>
                                        <p:tgtEl>
                                          <p:spTgt spid="4"/>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2124075" y="0"/>
            <a:ext cx="5544269" cy="915565"/>
          </a:xfrm>
          <a:prstGeom prst="rect">
            <a:avLst/>
          </a:prstGeom>
        </p:spPr>
        <p:txBody>
          <a:bodyPr wrap="none" fromWordArt="1">
            <a:prstTxWarp prst="textCanUp">
              <a:avLst>
                <a:gd name="adj" fmla="val 67287"/>
              </a:avLst>
            </a:prstTxWarp>
            <a:scene3d>
              <a:camera prst="legacyPerspectiveBottom"/>
              <a:lightRig rig="legacyHarsh3" dir="t"/>
            </a:scene3d>
            <a:sp3d extrusionH="887400" prstMaterial="legacyMatte">
              <a:bevelT w="82550" h="38100" prst="coolSlant"/>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555776" y="987574"/>
            <a:ext cx="4105275" cy="504825"/>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82550" h="38100" prst="coolSlant"/>
              <a:extrusionClr>
                <a:srgbClr val="939676"/>
              </a:extrusionClr>
            </a:sp3d>
          </a:bodyPr>
          <a:lstStyle/>
          <a:p>
            <a:pPr algn="ct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Títulos:</a:t>
            </a:r>
          </a:p>
        </p:txBody>
      </p:sp>
      <p:sp>
        <p:nvSpPr>
          <p:cNvPr id="89092" name="WordArt 4"/>
          <p:cNvSpPr>
            <a:spLocks noChangeArrowheads="1" noChangeShapeType="1" noTextEdit="1"/>
          </p:cNvSpPr>
          <p:nvPr/>
        </p:nvSpPr>
        <p:spPr bwMode="auto">
          <a:xfrm>
            <a:off x="1835696" y="1635646"/>
            <a:ext cx="5904656" cy="720080"/>
          </a:xfrm>
          <a:prstGeom prst="rect">
            <a:avLst/>
          </a:prstGeom>
        </p:spPr>
        <p:txBody>
          <a:bodyPr wrap="none" fromWordArt="1">
            <a:prstTxWarp prst="textCanDown">
              <a:avLst>
                <a:gd name="adj" fmla="val 29046"/>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Heroína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9094" name="WordArt 6"/>
          <p:cNvSpPr>
            <a:spLocks noChangeArrowheads="1" noChangeShapeType="1" noTextEdit="1"/>
          </p:cNvSpPr>
          <p:nvPr/>
        </p:nvSpPr>
        <p:spPr bwMode="auto">
          <a:xfrm>
            <a:off x="1835696" y="2571750"/>
            <a:ext cx="4824536" cy="576833"/>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 San Marcial  </a:t>
            </a:r>
            <a:endParaRPr lang="es-ES" sz="3600" kern="10" spc="-360" dirty="0">
              <a:ln w="12700">
                <a:noFill/>
                <a:round/>
                <a:headEnd/>
                <a:tailEnd/>
              </a:ln>
              <a:solidFill>
                <a:srgbClr val="33CCFF"/>
              </a:solidFill>
              <a:effectLst>
                <a:prstShdw prst="shdw17" dist="17961" dir="13500000">
                  <a:srgbClr val="1F7A99"/>
                </a:prstShdw>
              </a:effectLst>
              <a:latin typeface="High Tower Text"/>
            </a:endParaRPr>
          </a:p>
        </p:txBody>
      </p:sp>
      <p:sp>
        <p:nvSpPr>
          <p:cNvPr id="89095" name="WordArt 7"/>
          <p:cNvSpPr>
            <a:spLocks noChangeArrowheads="1" noChangeShapeType="1" noTextEdit="1"/>
          </p:cNvSpPr>
          <p:nvPr/>
        </p:nvSpPr>
        <p:spPr bwMode="auto">
          <a:xfrm>
            <a:off x="1691680" y="3291830"/>
            <a:ext cx="6048672" cy="71926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 Las Corsarias ( doble versión )   </a:t>
            </a:r>
            <a:endPar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endParaRPr>
          </a:p>
        </p:txBody>
      </p:sp>
      <p:sp>
        <p:nvSpPr>
          <p:cNvPr id="75787" name="WordArt 11"/>
          <p:cNvSpPr>
            <a:spLocks noChangeArrowheads="1" noChangeShapeType="1" noTextEdit="1"/>
          </p:cNvSpPr>
          <p:nvPr/>
        </p:nvSpPr>
        <p:spPr bwMode="auto">
          <a:xfrm>
            <a:off x="1691680" y="4155926"/>
            <a:ext cx="5904656" cy="576064"/>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Los Voluntarios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5785" name="Text Box 9"/>
          <p:cNvSpPr txBox="1">
            <a:spLocks noChangeArrowheads="1"/>
          </p:cNvSpPr>
          <p:nvPr/>
        </p:nvSpPr>
        <p:spPr bwMode="auto">
          <a:xfrm>
            <a:off x="1671638" y="4175125"/>
            <a:ext cx="184150" cy="366713"/>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endParaRPr lang="es-ES">
              <a:latin typeface="+mn-l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window/>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grpId="0"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5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2000" fill="hold"/>
                                        <p:tgtEl>
                                          <p:spTgt spid="89094"/>
                                        </p:tgtEl>
                                        <p:attrNameLst>
                                          <p:attrName>ppt_w</p:attrName>
                                        </p:attrNameLst>
                                      </p:cBhvr>
                                      <p:tavLst>
                                        <p:tav tm="0">
                                          <p:val>
                                            <p:fltVal val="0"/>
                                          </p:val>
                                        </p:tav>
                                        <p:tav tm="100000">
                                          <p:val>
                                            <p:strVal val="#ppt_w"/>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9500"/>
                            </p:stCondLst>
                            <p:childTnLst>
                              <p:par>
                                <p:cTn id="37" presetID="23" presetClass="entr" presetSubtype="16" fill="hold" grpId="0" nodeType="afterEffect">
                                  <p:stCondLst>
                                    <p:cond delay="5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17" presetClass="entr" presetSubtype="10" fill="hold" grpId="0" nodeType="afterEffect">
                                  <p:stCondLst>
                                    <p:cond delay="5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t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t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428750"/>
            <a:ext cx="91440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2"/>
              </a:rPr>
              <a:t>Aquí</a:t>
            </a:r>
            <a:endParaRPr lang="es-ES" alt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eaLnBrk="1" hangingPunct="1">
              <a:spcBef>
                <a:spcPct val="50000"/>
              </a:spcBef>
            </a:pPr>
            <a:endParaRPr lang="es-ES" alt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6290</TotalTime>
  <Words>1670</Words>
  <Application>Microsoft Office PowerPoint</Application>
  <PresentationFormat>Presentación en pantalla (16:9)</PresentationFormat>
  <Paragraphs>136</Paragraphs>
  <Slides>62</Slides>
  <Notes>7</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489</cp:revision>
  <dcterms:created xsi:type="dcterms:W3CDTF">2015-11-30T22:33:25Z</dcterms:created>
  <dcterms:modified xsi:type="dcterms:W3CDTF">2021-04-23T08:37:20Z</dcterms:modified>
</cp:coreProperties>
</file>