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slideLayouts/slideLayout1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  <p:sldMasterId id="2147483696" r:id="rId2"/>
    <p:sldMasterId id="2147483698" r:id="rId3"/>
  </p:sldMasterIdLst>
  <p:notesMasterIdLst>
    <p:notesMasterId r:id="rId19"/>
  </p:notesMasterIdLst>
  <p:sldIdLst>
    <p:sldId id="271" r:id="rId4"/>
    <p:sldId id="260" r:id="rId5"/>
    <p:sldId id="265" r:id="rId6"/>
    <p:sldId id="267" r:id="rId7"/>
    <p:sldId id="273" r:id="rId8"/>
    <p:sldId id="262" r:id="rId9"/>
    <p:sldId id="258" r:id="rId10"/>
    <p:sldId id="261" r:id="rId11"/>
    <p:sldId id="275" r:id="rId12"/>
    <p:sldId id="266" r:id="rId13"/>
    <p:sldId id="277" r:id="rId14"/>
    <p:sldId id="276" r:id="rId15"/>
    <p:sldId id="278" r:id="rId16"/>
    <p:sldId id="279" r:id="rId17"/>
    <p:sldId id="280" r:id="rId18"/>
  </p:sldIdLst>
  <p:sldSz cx="12192000" cy="6858000"/>
  <p:notesSz cx="6858000" cy="9144000"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KwZdPUFFU7WC5K6QW8hx6g==" hashData="2koTWQEVPRweKLACmYOWp2538vnpWMY9cVy3WgrSjJkxLA2XTvNSj531sudEeJhhiTri/tczUl4zkNpbDp4bQ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6A0B4"/>
    <a:srgbClr val="FF5050"/>
    <a:srgbClr val="008000"/>
    <a:srgbClr val="990099"/>
    <a:srgbClr val="EF577B"/>
    <a:srgbClr val="FF3399"/>
    <a:srgbClr val="F11F0F"/>
    <a:srgbClr val="FF0066"/>
    <a:srgbClr val="990033"/>
    <a:srgbClr val="E9C66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632" autoAdjust="0"/>
    <p:restoredTop sz="84919" autoAdjust="0"/>
  </p:normalViewPr>
  <p:slideViewPr>
    <p:cSldViewPr snapToGrid="0">
      <p:cViewPr varScale="1">
        <p:scale>
          <a:sx n="39" d="100"/>
          <a:sy n="39" d="100"/>
        </p:scale>
        <p:origin x="107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" Type="http://schemas.openxmlformats.org/officeDocument/2006/relationships/slideMaster" Target="slideMasters/slideMaster3.xml"/><Relationship Id="rId21" Type="http://schemas.openxmlformats.org/officeDocument/2006/relationships/viewProps" Target="view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tableStyles" Target="tableStyles.xml"/><Relationship Id="rId10" Type="http://schemas.openxmlformats.org/officeDocument/2006/relationships/slide" Target="slides/slide7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PE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CCE0F8-0326-4887-A58D-DE6B149BE943}" type="datetimeFigureOut">
              <a:rPr lang="es-PE" smtClean="0"/>
              <a:t>05/05/2016</a:t>
            </a:fld>
            <a:endParaRPr lang="es-PE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PE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PE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CFF95AA-4944-4B9A-872A-AF77F7EC3472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1000043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FF95AA-4944-4B9A-872A-AF77F7EC3472}" type="slidenum">
              <a:rPr lang="es-PE" smtClean="0"/>
              <a:t>14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18226108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078AD2-7C3F-480C-BC34-7D6F65B5769C}" type="datetimeFigureOut">
              <a:rPr lang="es-PE" smtClean="0"/>
              <a:t>05/05/2016</a:t>
            </a:fld>
            <a:endParaRPr lang="es-P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115459-5FC8-494E-8762-6F0D8F93DEB2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20629647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078AD2-7C3F-480C-BC34-7D6F65B5769C}" type="datetimeFigureOut">
              <a:rPr lang="es-PE" smtClean="0"/>
              <a:t>05/05/2016</a:t>
            </a:fld>
            <a:endParaRPr lang="es-P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115459-5FC8-494E-8762-6F0D8F93DEB2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30894832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078AD2-7C3F-480C-BC34-7D6F65B5769C}" type="datetimeFigureOut">
              <a:rPr lang="es-PE" smtClean="0"/>
              <a:t>05/05/2016</a:t>
            </a:fld>
            <a:endParaRPr lang="es-P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115459-5FC8-494E-8762-6F0D8F93DEB2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34876071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078AD2-7C3F-480C-BC34-7D6F65B5769C}" type="datetimeFigureOut">
              <a:rPr lang="es-PE" smtClean="0"/>
              <a:t>05/05/2016</a:t>
            </a:fld>
            <a:endParaRPr lang="es-P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115459-5FC8-494E-8762-6F0D8F93DEB2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11912938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078AD2-7C3F-480C-BC34-7D6F65B5769C}" type="datetimeFigureOut">
              <a:rPr lang="es-PE" smtClean="0"/>
              <a:t>05/05/2016</a:t>
            </a:fld>
            <a:endParaRPr lang="es-P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115459-5FC8-494E-8762-6F0D8F93DEB2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22413331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078AD2-7C3F-480C-BC34-7D6F65B5769C}" type="datetimeFigureOut">
              <a:rPr lang="es-PE" smtClean="0"/>
              <a:t>05/05/2016</a:t>
            </a:fld>
            <a:endParaRPr lang="es-P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115459-5FC8-494E-8762-6F0D8F93DEB2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33990122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078AD2-7C3F-480C-BC34-7D6F65B5769C}" type="datetimeFigureOut">
              <a:rPr lang="es-PE" smtClean="0"/>
              <a:t>05/05/2016</a:t>
            </a:fld>
            <a:endParaRPr lang="es-PE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115459-5FC8-494E-8762-6F0D8F93DEB2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28164653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078AD2-7C3F-480C-BC34-7D6F65B5769C}" type="datetimeFigureOut">
              <a:rPr lang="es-PE" smtClean="0"/>
              <a:t>05/05/2016</a:t>
            </a:fld>
            <a:endParaRPr lang="es-P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115459-5FC8-494E-8762-6F0D8F93DEB2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2439377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078AD2-7C3F-480C-BC34-7D6F65B5769C}" type="datetimeFigureOut">
              <a:rPr lang="es-PE" smtClean="0"/>
              <a:t>05/05/2016</a:t>
            </a:fld>
            <a:endParaRPr lang="es-P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115459-5FC8-494E-8762-6F0D8F93DEB2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29938087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078AD2-7C3F-480C-BC34-7D6F65B5769C}" type="datetimeFigureOut">
              <a:rPr lang="es-PE" smtClean="0"/>
              <a:t>05/05/2016</a:t>
            </a:fld>
            <a:endParaRPr lang="es-P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115459-5FC8-494E-8762-6F0D8F93DEB2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30136912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078AD2-7C3F-480C-BC34-7D6F65B5769C}" type="datetimeFigureOut">
              <a:rPr lang="es-PE" smtClean="0"/>
              <a:t>05/05/2016</a:t>
            </a:fld>
            <a:endParaRPr lang="es-P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115459-5FC8-494E-8762-6F0D8F93DEB2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238627191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92D411-8144-4E42-9E24-3A1912F1D15D}" type="datetimeFigureOut">
              <a:rPr lang="es-PE" smtClean="0">
                <a:solidFill>
                  <a:prstClr val="black">
                    <a:tint val="75000"/>
                  </a:prstClr>
                </a:solidFill>
              </a:rPr>
              <a:pPr/>
              <a:t>05/05/2016</a:t>
            </a:fld>
            <a:endParaRPr lang="es-P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28322-87B0-4E79-A730-E86F3CCFE37B}" type="slidenum">
              <a:rPr lang="es-PE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P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164117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66449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078AD2-7C3F-480C-BC34-7D6F65B5769C}" type="datetimeFigureOut">
              <a:rPr lang="es-PE" smtClean="0"/>
              <a:t>05/05/2016</a:t>
            </a:fld>
            <a:endParaRPr lang="es-P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115459-5FC8-494E-8762-6F0D8F93DEB2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260945238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92D411-8144-4E42-9E24-3A1912F1D15D}" type="datetimeFigureOut">
              <a:rPr lang="es-PE" smtClean="0">
                <a:solidFill>
                  <a:prstClr val="black">
                    <a:tint val="75000"/>
                  </a:prstClr>
                </a:solidFill>
              </a:rPr>
              <a:pPr/>
              <a:t>05/05/2016</a:t>
            </a:fld>
            <a:endParaRPr lang="es-P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B28322-87B0-4E79-A730-E86F3CCFE37B}" type="slidenum">
              <a:rPr lang="es-PE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P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3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26812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9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microsoft.com/office/2007/relationships/hdphoto" Target="../media/hdphoto1.wdp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gif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gif"/><Relationship Id="rId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jpeg"/><Relationship Id="rId5" Type="http://schemas.microsoft.com/office/2007/relationships/hdphoto" Target="../media/hdphoto4.wdp"/><Relationship Id="rId4" Type="http://schemas.openxmlformats.org/officeDocument/2006/relationships/image" Target="../media/image19.png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.jpg"/><Relationship Id="rId4" Type="http://schemas.openxmlformats.org/officeDocument/2006/relationships/image" Target="../media/image22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png"/><Relationship Id="rId4" Type="http://schemas.microsoft.com/office/2007/relationships/hdphoto" Target="../media/hdphoto6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1.jpeg"/><Relationship Id="rId4" Type="http://schemas.openxmlformats.org/officeDocument/2006/relationships/image" Target="../media/image3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4.jpg"/><Relationship Id="rId4" Type="http://schemas.microsoft.com/office/2007/relationships/hdphoto" Target="../media/hdphoto7.wdp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8" Type="http://schemas.microsoft.com/office/2007/relationships/hdphoto" Target="../media/hdphoto9.wdp"/><Relationship Id="rId3" Type="http://schemas.openxmlformats.org/officeDocument/2006/relationships/image" Target="../media/image38.png"/><Relationship Id="rId7" Type="http://schemas.openxmlformats.org/officeDocument/2006/relationships/image" Target="../media/image41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png"/><Relationship Id="rId5" Type="http://schemas.openxmlformats.org/officeDocument/2006/relationships/image" Target="../media/image39.png"/><Relationship Id="rId4" Type="http://schemas.microsoft.com/office/2007/relationships/hdphoto" Target="../media/hdphoto8.wdp"/><Relationship Id="rId9" Type="http://schemas.openxmlformats.org/officeDocument/2006/relationships/image" Target="../media/image42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7" Type="http://schemas.openxmlformats.org/officeDocument/2006/relationships/image" Target="../media/image47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6.gif"/><Relationship Id="rId5" Type="http://schemas.openxmlformats.org/officeDocument/2006/relationships/image" Target="../media/image45.gif"/><Relationship Id="rId4" Type="http://schemas.openxmlformats.org/officeDocument/2006/relationships/image" Target="../media/image44.gi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5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9.png"/><Relationship Id="rId10" Type="http://schemas.openxmlformats.org/officeDocument/2006/relationships/image" Target="../media/image5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842" t="21019" r="18662" b="19234"/>
          <a:stretch/>
        </p:blipFill>
        <p:spPr>
          <a:xfrm>
            <a:off x="-103030" y="0"/>
            <a:ext cx="12295030" cy="6858000"/>
          </a:xfrm>
          <a:prstGeom prst="rect">
            <a:avLst/>
          </a:prstGeom>
        </p:spPr>
      </p:pic>
      <p:pic>
        <p:nvPicPr>
          <p:cNvPr id="11266" name="Picture 2" descr="https://luzsar.files.wordpress.com/2011/04/feliz-dia-madre8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82" t="9015" r="16554" b="31041"/>
          <a:stretch/>
        </p:blipFill>
        <p:spPr bwMode="auto">
          <a:xfrm>
            <a:off x="2047741" y="656823"/>
            <a:ext cx="4602245" cy="2993145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uadroTexto 2"/>
          <p:cNvSpPr txBox="1"/>
          <p:nvPr/>
        </p:nvSpPr>
        <p:spPr>
          <a:xfrm>
            <a:off x="2893810" y="0"/>
            <a:ext cx="763287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5400" b="1" dirty="0" smtClean="0">
                <a:solidFill>
                  <a:srgbClr val="CC9B00"/>
                </a:solidFill>
                <a:effectLst>
                  <a:glow rad="228600">
                    <a:srgbClr val="E7FCFD"/>
                  </a:glow>
                </a:effectLst>
                <a:latin typeface="Monotype Corsiva" panose="03010101010201010101" pitchFamily="66" charset="0"/>
              </a:rPr>
              <a:t>Mamá Cuando Yo Sea Grande</a:t>
            </a:r>
            <a:endParaRPr lang="es-PE" sz="5400" b="1" dirty="0">
              <a:solidFill>
                <a:srgbClr val="CC9B00"/>
              </a:solidFill>
              <a:effectLst>
                <a:glow rad="228600">
                  <a:srgbClr val="E7FCFD"/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11272" name="Picture 8" descr="http://previews.123rf.com/images/torring/torring1212/torring121200011/17088198-Champagne-glasses-and-golden-bow-Stock-Vector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762" b="100000" l="0" r="90000">
                        <a14:backgroundMark x1="14462" y1="34603" x2="37154" y2="6746"/>
                        <a14:backgroundMark x1="43231" y1="30250" x2="62462" y2="979"/>
                        <a14:backgroundMark x1="1538" y1="80413" x2="12538" y2="65941"/>
                        <a14:backgroundMark x1="10385" y1="51578" x2="9923" y2="27203"/>
                        <a14:backgroundMark x1="23154" y1="59521" x2="13000" y2="99129"/>
                        <a14:backgroundMark x1="13154" y1="55495" x2="13692" y2="5506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" t="3948" r="47889" b="5046"/>
          <a:stretch/>
        </p:blipFill>
        <p:spPr bwMode="auto">
          <a:xfrm rot="10800000" flipH="1" flipV="1">
            <a:off x="9038523" y="3649968"/>
            <a:ext cx="3274002" cy="32277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8" descr="http://previews.123rf.com/images/torring/torring1212/torring121200011/17088198-Champagne-glasses-and-golden-bow-Stock-Vector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762" b="100000" l="0" r="90000">
                        <a14:backgroundMark x1="14462" y1="34603" x2="37154" y2="6746"/>
                        <a14:backgroundMark x1="43231" y1="30250" x2="62462" y2="979"/>
                        <a14:backgroundMark x1="1538" y1="80413" x2="12538" y2="65941"/>
                        <a14:backgroundMark x1="10385" y1="51578" x2="9923" y2="27203"/>
                        <a14:backgroundMark x1="23154" y1="59521" x2="13000" y2="99129"/>
                        <a14:backgroundMark x1="13154" y1="55495" x2="13692" y2="5506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47417"/>
          <a:stretch/>
        </p:blipFill>
        <p:spPr bwMode="auto">
          <a:xfrm>
            <a:off x="0" y="19716"/>
            <a:ext cx="2902231" cy="3901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80941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>
        <p:sndAc>
          <p:stSnd>
            <p:snd r:embed="rId2" name="03_Shaira Cuando sea grande con letra.wav"/>
          </p:stSnd>
        </p:sndAc>
      </p:transition>
    </mc:Choice>
    <mc:Fallback xmlns="">
      <p:transition spd="slow" advTm="9000">
        <p:sndAc>
          <p:stSnd>
            <p:snd r:embed="rId7" name="03_Shaira Cuando sea grande con letr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" name="Picture 2" descr="http://www.shoshan.cl/images/disenos/FondosFS/madre3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9530"/>
          <a:stretch/>
        </p:blipFill>
        <p:spPr bwMode="auto">
          <a:xfrm rot="16200000">
            <a:off x="2640318" y="-2640318"/>
            <a:ext cx="6911365" cy="12192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ttp://api.ning.com/files/p00f100kY-PDkHYS06wXe4L9MhjqyOxvk0M0D9b6iIbmktLGOO0zr1VuR2HPrr4olawVFAHGaHstlGEQtEpnvQJp4QyqrJ-u/spiral_rose_by_gorettyrocha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79991" y="90153"/>
            <a:ext cx="1212591" cy="12125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0" name="Picture 2" descr="http://api.ning.com/files/p00f100kY-PDkHYS06wXe4L9MhjqyOxvk0M0D9b6iIbmktLGOO0zr1VuR2HPrr4olawVFAHGaHstlGEQtEpnvQJp4QyqrJ-u/spiral_rose_by_gorettyrocha.png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152" y="137263"/>
            <a:ext cx="1403797" cy="11183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://api.ning.com/files/p00f100kY-PDkHYS06wXe4L9MhjqyOxvk0M0D9b6iIbmktLGOO0zr1VuR2HPrr4olawVFAHGaHstlGEQtEpnvQJp4QyqrJ-u/spiral_rose_by_gorettyrocha.png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7303" y="173473"/>
            <a:ext cx="1403797" cy="11183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://api.ning.com/files/p00f100kY-PDkHYS06wXe4L9MhjqyOxvk0M0D9b6iIbmktLGOO0zr1VuR2HPrr4olawVFAHGaHstlGEQtEpnvQJp4QyqrJ-u/spiral_rose_by_gorettyrocha.png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9496" y="173473"/>
            <a:ext cx="1403797" cy="11183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http://api.ning.com/files/p00f100kY-PDkHYS06wXe4L9MhjqyOxvk0M0D9b6iIbmktLGOO0zr1VuR2HPrr4olawVFAHGaHstlGEQtEpnvQJp4QyqrJ-u/spiral_rose_by_gorettyrocha.png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2800" y="65384"/>
            <a:ext cx="1403797" cy="11183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353316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1000">
        <p15:prstTrans prst="wind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9" presetClass="entr" presetSubtype="1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9" presetClass="entr" presetSubtype="1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9" presetClass="entr" presetSubtype="1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Imagen 13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3206" b="100000" l="0" r="100000">
                        <a14:foregroundMark x1="96166" y1="32694" x2="91054" y2="23323"/>
                        <a14:foregroundMark x1="69489" y1="23536" x2="69489" y2="24814"/>
                        <a14:foregroundMark x1="31789" y1="23749" x2="31470" y2="2076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2945" r="947"/>
          <a:stretch/>
        </p:blipFill>
        <p:spPr>
          <a:xfrm flipH="1">
            <a:off x="0" y="-24672"/>
            <a:ext cx="6478072" cy="6671549"/>
          </a:xfrm>
          <a:prstGeom prst="rect">
            <a:avLst/>
          </a:prstGeom>
        </p:spPr>
      </p:pic>
      <p:sp>
        <p:nvSpPr>
          <p:cNvPr id="2" name="CuadroTexto 1"/>
          <p:cNvSpPr txBox="1"/>
          <p:nvPr/>
        </p:nvSpPr>
        <p:spPr>
          <a:xfrm>
            <a:off x="6151412" y="809837"/>
            <a:ext cx="575721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3200" b="1" dirty="0" smtClean="0">
                <a:solidFill>
                  <a:srgbClr val="FF5050"/>
                </a:solidFill>
                <a:latin typeface="Monotype Corsiva" panose="03010101010201010101" pitchFamily="66" charset="0"/>
              </a:rPr>
              <a:t>Hasta hoooyy conocí la verdaaad me entere que mi padre se ha iiiiido..</a:t>
            </a:r>
          </a:p>
          <a:p>
            <a:endParaRPr lang="es-PE" sz="3200" b="1" dirty="0">
              <a:solidFill>
                <a:srgbClr val="FF5050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5" name="Picture 6" descr="http://4.bp.blogspot.com/-YWm7cLXpJuA/VSNV5YzAVPI/AAAAAAAAJDg/ddgm6A5-hXU/s1600/95132c48-711953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006851">
            <a:off x="6481863" y="2117644"/>
            <a:ext cx="5355867" cy="48899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http://www.guiaparadecorar.com/wp-content/uploads/2013/05/mama3.jpe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5" y="0"/>
            <a:ext cx="4110545" cy="3761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http://www.guiaparadecorar.com/wp-content/uploads/2013/05/mama3.jpe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3601" y="-46959"/>
            <a:ext cx="4155396" cy="37681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http://www.guiaparadecorar.com/wp-content/uploads/2013/05/mama3.jpe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6725" y="-24672"/>
            <a:ext cx="4044287" cy="3733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http://www.guiaparadecorar.com/wp-content/uploads/2013/05/mama3.jpe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0488" y="3690943"/>
            <a:ext cx="4167427" cy="3478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4" descr="http://www.guiaparadecorar.com/wp-content/uploads/2013/05/mama3.jpe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1236" y="3694056"/>
            <a:ext cx="4106175" cy="3500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4" descr="http://www.guiaparadecorar.com/wp-content/uploads/2013/05/mama3.jpe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7486" y="3734665"/>
            <a:ext cx="4103629" cy="3500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947582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1000">
        <p15:prstTrans prst="wind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Imagen 2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163" b="18931"/>
          <a:stretch/>
        </p:blipFill>
        <p:spPr>
          <a:xfrm>
            <a:off x="1620910" y="22203"/>
            <a:ext cx="687957" cy="550134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163" b="18931"/>
          <a:stretch/>
        </p:blipFill>
        <p:spPr>
          <a:xfrm>
            <a:off x="7054392" y="2746310"/>
            <a:ext cx="5137608" cy="4108360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163" b="18931"/>
          <a:stretch/>
        </p:blipFill>
        <p:spPr>
          <a:xfrm>
            <a:off x="6455418" y="81493"/>
            <a:ext cx="687957" cy="550134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163" b="18931"/>
          <a:stretch/>
        </p:blipFill>
        <p:spPr>
          <a:xfrm>
            <a:off x="10900881" y="78229"/>
            <a:ext cx="687957" cy="550134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163" b="18931"/>
          <a:stretch/>
        </p:blipFill>
        <p:spPr>
          <a:xfrm>
            <a:off x="44595" y="98981"/>
            <a:ext cx="687957" cy="550134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163" b="18931"/>
          <a:stretch/>
        </p:blipFill>
        <p:spPr>
          <a:xfrm>
            <a:off x="4232687" y="98981"/>
            <a:ext cx="687957" cy="550134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163" b="18931"/>
          <a:stretch/>
        </p:blipFill>
        <p:spPr>
          <a:xfrm>
            <a:off x="8601585" y="98981"/>
            <a:ext cx="687957" cy="550134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163" b="18931"/>
          <a:stretch/>
        </p:blipFill>
        <p:spPr>
          <a:xfrm>
            <a:off x="11148066" y="2018963"/>
            <a:ext cx="687957" cy="550134"/>
          </a:xfrm>
          <a:prstGeom prst="rect">
            <a:avLst/>
          </a:prstGeom>
        </p:spPr>
      </p:pic>
      <p:pic>
        <p:nvPicPr>
          <p:cNvPr id="14" name="Imagen 1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163" b="18931"/>
          <a:stretch/>
        </p:blipFill>
        <p:spPr>
          <a:xfrm>
            <a:off x="6348198" y="6103556"/>
            <a:ext cx="687957" cy="550134"/>
          </a:xfrm>
          <a:prstGeom prst="rect">
            <a:avLst/>
          </a:prstGeom>
        </p:spPr>
      </p:pic>
      <p:pic>
        <p:nvPicPr>
          <p:cNvPr id="15" name="Imagen 1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163" b="18931"/>
          <a:stretch/>
        </p:blipFill>
        <p:spPr>
          <a:xfrm>
            <a:off x="6004220" y="2942018"/>
            <a:ext cx="687957" cy="550134"/>
          </a:xfrm>
          <a:prstGeom prst="rect">
            <a:avLst/>
          </a:prstGeom>
        </p:spPr>
      </p:pic>
      <p:pic>
        <p:nvPicPr>
          <p:cNvPr id="16" name="Imagen 1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163" b="18931"/>
          <a:stretch/>
        </p:blipFill>
        <p:spPr>
          <a:xfrm>
            <a:off x="8456806" y="2391884"/>
            <a:ext cx="687957" cy="550134"/>
          </a:xfrm>
          <a:prstGeom prst="rect">
            <a:avLst/>
          </a:prstGeom>
        </p:spPr>
      </p:pic>
      <p:pic>
        <p:nvPicPr>
          <p:cNvPr id="17" name="Imagen 1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163" b="18931"/>
          <a:stretch/>
        </p:blipFill>
        <p:spPr>
          <a:xfrm>
            <a:off x="6366435" y="4180314"/>
            <a:ext cx="687957" cy="550134"/>
          </a:xfrm>
          <a:prstGeom prst="rect">
            <a:avLst/>
          </a:prstGeom>
        </p:spPr>
      </p:pic>
      <p:sp>
        <p:nvSpPr>
          <p:cNvPr id="6" name="CuadroTexto 5"/>
          <p:cNvSpPr txBox="1"/>
          <p:nvPr/>
        </p:nvSpPr>
        <p:spPr>
          <a:xfrm>
            <a:off x="5671657" y="801472"/>
            <a:ext cx="557320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3200" b="1" dirty="0" smtClean="0">
                <a:solidFill>
                  <a:srgbClr val="FF0066"/>
                </a:solidFill>
                <a:latin typeface="Monotype Corsiva" panose="03010101010201010101" pitchFamily="66" charset="0"/>
              </a:rPr>
              <a:t>Cuando supo que yo venia en camino, cambio su número y hasta hoooooy  de él nada se ha sabiiiido…</a:t>
            </a:r>
            <a:endParaRPr lang="es-PE" sz="3200" b="1" dirty="0">
              <a:solidFill>
                <a:srgbClr val="FF0066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18" name="Imagen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3509" y="572337"/>
            <a:ext cx="5916590" cy="6282333"/>
          </a:xfrm>
          <a:prstGeom prst="rect">
            <a:avLst/>
          </a:prstGeom>
        </p:spPr>
      </p:pic>
      <p:grpSp>
        <p:nvGrpSpPr>
          <p:cNvPr id="22" name="Grupo 21"/>
          <p:cNvGrpSpPr/>
          <p:nvPr/>
        </p:nvGrpSpPr>
        <p:grpSpPr>
          <a:xfrm>
            <a:off x="6083629" y="-63151"/>
            <a:ext cx="6163570" cy="7097451"/>
            <a:chOff x="6150286" y="-129470"/>
            <a:chExt cx="6041714" cy="7117124"/>
          </a:xfrm>
        </p:grpSpPr>
        <p:pic>
          <p:nvPicPr>
            <p:cNvPr id="23" name="Imagen 22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50286" y="-129470"/>
              <a:ext cx="6041714" cy="7117124"/>
            </a:xfrm>
            <a:prstGeom prst="rect">
              <a:avLst/>
            </a:prstGeom>
          </p:spPr>
        </p:pic>
        <p:sp>
          <p:nvSpPr>
            <p:cNvPr id="24" name="CuadroTexto 23"/>
            <p:cNvSpPr txBox="1"/>
            <p:nvPr/>
          </p:nvSpPr>
          <p:spPr>
            <a:xfrm>
              <a:off x="7280634" y="3774279"/>
              <a:ext cx="2069293" cy="15696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PE" sz="3200" b="1" dirty="0" smtClean="0">
                  <a:solidFill>
                    <a:srgbClr val="FFFF00"/>
                  </a:solidFill>
                  <a:latin typeface="Monotype Corsiva" panose="03010101010201010101" pitchFamily="66" charset="0"/>
                </a:rPr>
                <a:t>Feliz   Día </a:t>
              </a:r>
            </a:p>
            <a:p>
              <a:r>
                <a:rPr lang="es-PE" sz="3200" b="1" dirty="0" smtClean="0">
                  <a:solidFill>
                    <a:srgbClr val="FFFF00"/>
                  </a:solidFill>
                  <a:latin typeface="Monotype Corsiva" panose="03010101010201010101" pitchFamily="66" charset="0"/>
                </a:rPr>
                <a:t>     de la </a:t>
              </a:r>
            </a:p>
            <a:p>
              <a:r>
                <a:rPr lang="es-PE" sz="3200" b="1" dirty="0">
                  <a:solidFill>
                    <a:srgbClr val="FFFF00"/>
                  </a:solidFill>
                  <a:latin typeface="Monotype Corsiva" panose="03010101010201010101" pitchFamily="66" charset="0"/>
                </a:rPr>
                <a:t> </a:t>
              </a:r>
              <a:r>
                <a:rPr lang="es-PE" sz="3200" b="1" dirty="0" smtClean="0">
                  <a:solidFill>
                    <a:srgbClr val="FFFF00"/>
                  </a:solidFill>
                  <a:latin typeface="Monotype Corsiva" panose="03010101010201010101" pitchFamily="66" charset="0"/>
                </a:rPr>
                <a:t>    Madre</a:t>
              </a:r>
              <a:endParaRPr lang="es-PE" sz="3200" b="1" dirty="0">
                <a:solidFill>
                  <a:srgbClr val="FFFF00"/>
                </a:solidFill>
                <a:latin typeface="Monotype Corsiva" panose="03010101010201010101" pitchFamily="66" charset="0"/>
              </a:endParaRPr>
            </a:p>
          </p:txBody>
        </p:sp>
      </p:grpSp>
      <p:grpSp>
        <p:nvGrpSpPr>
          <p:cNvPr id="25" name="Grupo 24"/>
          <p:cNvGrpSpPr/>
          <p:nvPr/>
        </p:nvGrpSpPr>
        <p:grpSpPr>
          <a:xfrm>
            <a:off x="-21" y="-63151"/>
            <a:ext cx="6274331" cy="7097451"/>
            <a:chOff x="0" y="-129470"/>
            <a:chExt cx="6150286" cy="7117124"/>
          </a:xfrm>
        </p:grpSpPr>
        <p:pic>
          <p:nvPicPr>
            <p:cNvPr id="26" name="Imagen 25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0" y="-129470"/>
              <a:ext cx="6150286" cy="7117124"/>
            </a:xfrm>
            <a:prstGeom prst="rect">
              <a:avLst/>
            </a:prstGeom>
          </p:spPr>
        </p:pic>
        <p:sp>
          <p:nvSpPr>
            <p:cNvPr id="27" name="CuadroTexto 26"/>
            <p:cNvSpPr txBox="1"/>
            <p:nvPr/>
          </p:nvSpPr>
          <p:spPr>
            <a:xfrm>
              <a:off x="3050057" y="3774279"/>
              <a:ext cx="2215167" cy="15696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PE" sz="3200" b="1" dirty="0" smtClean="0">
                  <a:solidFill>
                    <a:srgbClr val="FFFF00"/>
                  </a:solidFill>
                  <a:latin typeface="Monotype Corsiva" panose="03010101010201010101" pitchFamily="66" charset="0"/>
                </a:rPr>
                <a:t>Feliz   Día </a:t>
              </a:r>
            </a:p>
            <a:p>
              <a:r>
                <a:rPr lang="es-PE" sz="3200" b="1" dirty="0" smtClean="0">
                  <a:solidFill>
                    <a:srgbClr val="FFFF00"/>
                  </a:solidFill>
                  <a:latin typeface="Monotype Corsiva" panose="03010101010201010101" pitchFamily="66" charset="0"/>
                </a:rPr>
                <a:t>     de la </a:t>
              </a:r>
            </a:p>
            <a:p>
              <a:r>
                <a:rPr lang="es-PE" sz="3200" b="1" dirty="0">
                  <a:solidFill>
                    <a:srgbClr val="FFFF00"/>
                  </a:solidFill>
                  <a:latin typeface="Monotype Corsiva" panose="03010101010201010101" pitchFamily="66" charset="0"/>
                </a:rPr>
                <a:t> </a:t>
              </a:r>
              <a:r>
                <a:rPr lang="es-PE" sz="3200" b="1" dirty="0" smtClean="0">
                  <a:solidFill>
                    <a:srgbClr val="FFFF00"/>
                  </a:solidFill>
                  <a:latin typeface="Monotype Corsiva" panose="03010101010201010101" pitchFamily="66" charset="0"/>
                </a:rPr>
                <a:t>    Madre</a:t>
              </a:r>
              <a:endParaRPr lang="es-PE" sz="3200" b="1" dirty="0">
                <a:solidFill>
                  <a:srgbClr val="FFFF00"/>
                </a:solidFill>
                <a:latin typeface="Monotype Corsiva" panose="03010101010201010101" pitchFamily="66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150221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0">
        <p15:prstTrans prst="wind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9" presetClass="entr" presetSubtype="10" repeatCount="indefinite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9" presetClass="entr" presetSubtype="1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9" presetClass="entr" presetSubtype="1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9" presetClass="entr" presetSubtype="1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9" presetClass="entr" presetSubtype="1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9" presetClass="entr" presetSubtype="1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9" presetClass="entr" presetSubtype="1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9" presetClass="entr" presetSubtype="1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9" presetClass="entr" presetSubtype="1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9" presetClass="entr" presetSubtype="1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9" presetClass="entr" presetSubtype="1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756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70" b="2601"/>
          <a:stretch/>
        </p:blipFill>
        <p:spPr>
          <a:xfrm>
            <a:off x="0" y="-247343"/>
            <a:ext cx="7650051" cy="7105343"/>
          </a:xfrm>
          <a:prstGeom prst="rect">
            <a:avLst/>
          </a:prstGeom>
        </p:spPr>
      </p:pic>
      <p:sp>
        <p:nvSpPr>
          <p:cNvPr id="8" name="CuadroTexto 7"/>
          <p:cNvSpPr txBox="1"/>
          <p:nvPr/>
        </p:nvSpPr>
        <p:spPr>
          <a:xfrm>
            <a:off x="4232301" y="80521"/>
            <a:ext cx="778368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32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Pero Dios me dio una madre bueeena, por eso tengo en mi mente pequeñaaa, recompensar sus lágrimas y penas que un hombre malo causo su alma ingenuaaaa</a:t>
            </a:r>
            <a:endParaRPr lang="es-PE" sz="3200" dirty="0">
              <a:solidFill>
                <a:srgbClr val="92D050"/>
              </a:solidFill>
            </a:endParaRPr>
          </a:p>
        </p:txBody>
      </p:sp>
      <p:pic>
        <p:nvPicPr>
          <p:cNvPr id="17" name="Imagen 16"/>
          <p:cNvPicPr>
            <a:picLocks noChangeAspect="1"/>
          </p:cNvPicPr>
          <p:nvPr/>
        </p:nvPicPr>
        <p:blipFill rotWithShape="1">
          <a:blip r:embed="rId4"/>
          <a:srcRect r="3577"/>
          <a:stretch/>
        </p:blipFill>
        <p:spPr>
          <a:xfrm>
            <a:off x="-28182" y="-21846"/>
            <a:ext cx="3966000" cy="6900956"/>
          </a:xfrm>
          <a:prstGeom prst="rect">
            <a:avLst/>
          </a:prstGeom>
        </p:spPr>
      </p:pic>
      <p:pic>
        <p:nvPicPr>
          <p:cNvPr id="16" name="Imagen 15"/>
          <p:cNvPicPr>
            <a:picLocks noChangeAspect="1"/>
          </p:cNvPicPr>
          <p:nvPr/>
        </p:nvPicPr>
        <p:blipFill rotWithShape="1">
          <a:blip r:embed="rId4"/>
          <a:srcRect r="3577"/>
          <a:stretch/>
        </p:blipFill>
        <p:spPr>
          <a:xfrm>
            <a:off x="3937818" y="-21845"/>
            <a:ext cx="4186327" cy="6879846"/>
          </a:xfrm>
          <a:prstGeom prst="rect">
            <a:avLst/>
          </a:prstGeom>
        </p:spPr>
      </p:pic>
      <p:pic>
        <p:nvPicPr>
          <p:cNvPr id="1026" name="Picture 2" descr="http://fotosdefloresyanimales.com/wp-content/uploads/2016/03/rosas-hermosas-con-movimiento-clasico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6868" y="2240446"/>
            <a:ext cx="4662211" cy="4580202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Imagen 17"/>
          <p:cNvPicPr>
            <a:picLocks noChangeAspect="1"/>
          </p:cNvPicPr>
          <p:nvPr/>
        </p:nvPicPr>
        <p:blipFill rotWithShape="1">
          <a:blip r:embed="rId4"/>
          <a:srcRect r="3577"/>
          <a:stretch/>
        </p:blipFill>
        <p:spPr>
          <a:xfrm>
            <a:off x="8027428" y="0"/>
            <a:ext cx="4208220" cy="68798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3245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9000">
        <p15:prstTrans prst="wind"/>
      </p:transition>
    </mc:Choice>
    <mc:Fallback xmlns=""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upo 9"/>
          <p:cNvGrpSpPr/>
          <p:nvPr/>
        </p:nvGrpSpPr>
        <p:grpSpPr>
          <a:xfrm>
            <a:off x="0" y="-5805"/>
            <a:ext cx="12389477" cy="6863806"/>
            <a:chOff x="-2" y="-16292"/>
            <a:chExt cx="12389477" cy="6970883"/>
          </a:xfrm>
        </p:grpSpPr>
        <p:pic>
          <p:nvPicPr>
            <p:cNvPr id="4" name="Imagen 3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-2" y="0"/>
              <a:ext cx="7379594" cy="6954590"/>
            </a:xfrm>
            <a:prstGeom prst="rect">
              <a:avLst/>
            </a:prstGeom>
          </p:spPr>
        </p:pic>
        <p:pic>
          <p:nvPicPr>
            <p:cNvPr id="8" name="Imagen 7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233630" y="-16292"/>
              <a:ext cx="5155845" cy="6970883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</p:grpSp>
      <p:pic>
        <p:nvPicPr>
          <p:cNvPr id="1026" name="Picture 2" descr="https://lh3.googleusercontent.com/2bsX8vrxHaaPDL_z8KN1O_CE7BJUcGbURtDKeGBvdT_QEIX-jxTGEvC79Afb6Yz2wenVGbV1UkeA7gLsfIGRBFJOYdNJFB1taU8dnOED6psPFQvKG6Qm4A_5SVdTBn77i3Rt-ATPjD37vGdgIMv0WhRBHg60eJpks2VkVXX7WNEqvB0MSUK5J_s5RmpHywBppwXfa7k63e-gJhqybXj-0oxVHadxhGBYe1tlG9-FAapj1cK8KHQ45W0Pgg13cu-SZwrmO8jIQs-kJSYiQOo8DRL7WiX3h5eqiDXf7HBg2vyklVZC6HRtdoYyWoGLh1C7BPCnIQLDRnEdSNQ1faBWVt1C6IqveaKxLwNtTkV8fCkPLI_Bibq82T88OSMQI63JUzHZRRWyJY3eXyxVMs_tX8AAEYsBeirwJdf1VMqmDXL7pIJid3fagpqz9K32iVg-yyjY-7Z4IaW2LhPSeeswb6r-QcaX3cDCGZ_6eHqkVodnMM9Q5MAioF3GdIqf0RQ9MXjtsasTKd-6cdX_ynXfPb4QU8-x4_Oc62I54BtweKH5hPVHMg2cuTLeHmMWHRVqCayB=w480-h640-no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4844" b="94375" l="10000" r="9937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3563" y="1790163"/>
            <a:ext cx="4724349" cy="53987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/>
          <p:cNvSpPr txBox="1"/>
          <p:nvPr/>
        </p:nvSpPr>
        <p:spPr>
          <a:xfrm>
            <a:off x="5899109" y="341194"/>
            <a:ext cx="600097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800" b="1" dirty="0" smtClean="0">
                <a:solidFill>
                  <a:srgbClr val="F6A0B4"/>
                </a:solidFill>
                <a:latin typeface="Monotype Corsiva" panose="03010101010201010101" pitchFamily="66" charset="0"/>
              </a:rPr>
              <a:t>Tú estás conmigo yo  contigo mamita entre las dos saldremos adelaaaannnteeee, yo se que tú has sufrido desde  que él se ha marchado, pero no llores maaaaaaaaas por un farsanteeeeee</a:t>
            </a:r>
            <a:endParaRPr lang="es-PE" sz="2800" b="1" dirty="0">
              <a:solidFill>
                <a:srgbClr val="F6A0B4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12" name="Picture 2" descr="http://cdn2.upsocl.com/wp-content/uploads/immujer/2015/03/motherportada2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3828"/>
            <a:ext cx="6129174" cy="3620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http://cdn2.upsocl.com/wp-content/uploads/immujer/2015/03/motherportada2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054344" y="2047"/>
            <a:ext cx="6229082" cy="3584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http://cdn2.upsocl.com/wp-content/uploads/immujer/2015/03/motherportada2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93758"/>
            <a:ext cx="6073845" cy="3318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http://cdn2.upsocl.com/wp-content/uploads/immujer/2015/03/motherportada2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001319" y="3590915"/>
            <a:ext cx="6335131" cy="3335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494341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20000">
        <p15:prstTrans prst="wind"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9" presetClass="entr" presetSubtype="10" repeatCount="indefinite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9C66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800" b="99467" l="0" r="53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396" t="4753" r="43541" b="3594"/>
          <a:stretch/>
        </p:blipFill>
        <p:spPr>
          <a:xfrm>
            <a:off x="-1" y="0"/>
            <a:ext cx="6133515" cy="6858000"/>
          </a:xfrm>
          <a:prstGeom prst="rect">
            <a:avLst/>
          </a:prstGeom>
        </p:spPr>
      </p:pic>
      <p:pic>
        <p:nvPicPr>
          <p:cNvPr id="1028" name="Picture 4" descr="https://lh3.googleusercontent.com/4pOudzkkrhHWMnIzaRMiaVi62g9d7LJhVLcdUQBrz6mfY8CUHGc8FufBk5jsAPNiP0lge9BLEh3RTjRruQVDJlBnfAwPBSq1nYIEh2ABU1ayUGEtQUuu3syHpA2p9YcIeTjdW0Q_scF2LAiNMdegAVYMXN3Nc2U6VLTyogow-PMK9QKROB9ph9TZSYnFKCKUK8jLDhO30aHq3g1ieplElcghuf1gkBiX-nYOhgeotfxv9Y4jqLGY-gJGp77okivi0SqFCG-zYjOeLR_6z0aeGD2jb4V4QMAQGkpOGzt0AMZgEGMDFHzSHIP17mF7SH1gbMkWWfsHyDxJOWsSWiaPl2Kz_6TXj6ql2agGKeQml4wQvdrbXEGMJUUQX6pG7OU25KpIfma8FrJaH68m_t79ltNIS_NEJQPCrNxlapRjtQCaFE2SMrA2QpFYZ5KCQO2d_-XxJiZMOSElg5yDUJVd6fPaq6K3y-1cVBTb1AUyOjZ4xkhe7jk45R3wwe97XGQCdDA8Mlpy78LstXPKYJh7RcuAgiLq0x3f_m2_rXTqIgSb66kygWkQXTX22-HkupJUbWus=w426-h581-no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1993" y="1752371"/>
            <a:ext cx="7008238" cy="5118507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/>
          <p:cNvSpPr txBox="1"/>
          <p:nvPr/>
        </p:nvSpPr>
        <p:spPr>
          <a:xfrm>
            <a:off x="5068989" y="573867"/>
            <a:ext cx="595840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3200" b="1" dirty="0" smtClean="0">
                <a:solidFill>
                  <a:srgbClr val="F11F0F"/>
                </a:solidFill>
                <a:latin typeface="Monotype Corsiva" panose="03010101010201010101" pitchFamily="66" charset="0"/>
              </a:rPr>
              <a:t>Yo no quiieero verte sufrir </a:t>
            </a:r>
            <a:r>
              <a:rPr lang="es-PE" sz="3200" b="1" dirty="0" err="1" smtClean="0">
                <a:solidFill>
                  <a:srgbClr val="F11F0F"/>
                </a:solidFill>
                <a:latin typeface="Monotype Corsiva" panose="03010101010201010101" pitchFamily="66" charset="0"/>
              </a:rPr>
              <a:t>maás</a:t>
            </a:r>
            <a:r>
              <a:rPr lang="es-PE" sz="3200" b="1" dirty="0" smtClean="0">
                <a:solidFill>
                  <a:srgbClr val="F11F0F"/>
                </a:solidFill>
                <a:latin typeface="Monotype Corsiva" panose="03010101010201010101" pitchFamily="66" charset="0"/>
              </a:rPr>
              <a:t>, yo luchare por tiiiii, mamá cuando yo sea grandeeee.</a:t>
            </a:r>
            <a:endParaRPr lang="es-PE" sz="3200" dirty="0">
              <a:solidFill>
                <a:srgbClr val="F11F0F"/>
              </a:solidFill>
            </a:endParaRP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1" y="-12878"/>
            <a:ext cx="4128834" cy="6858000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83247" y="-12878"/>
            <a:ext cx="4069723" cy="6858000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147836" y="0"/>
            <a:ext cx="4035411" cy="3503054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161187" y="3503054"/>
            <a:ext cx="4049253" cy="33549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44767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4000">
        <p15:prstTrans prst="wind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n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3707" y="36490"/>
            <a:ext cx="7360693" cy="6973910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1307" y="-115910"/>
            <a:ext cx="7360693" cy="697391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643860" y="512760"/>
            <a:ext cx="4417326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PE" sz="3200" b="1" dirty="0">
                <a:solidFill>
                  <a:srgbClr val="FFC000"/>
                </a:solidFill>
                <a:latin typeface="Monotype Corsiva" panose="03010101010201010101" pitchFamily="66" charset="0"/>
              </a:rPr>
              <a:t>Vamos para delante mamita, ese señor no nos a hecho falta, pues no tengo papá pero tengo una madre que vale por </a:t>
            </a:r>
            <a:r>
              <a:rPr lang="es-PE" sz="3200" b="1" dirty="0" smtClean="0">
                <a:solidFill>
                  <a:srgbClr val="FFC000"/>
                </a:solidFill>
                <a:latin typeface="Monotype Corsiva" panose="03010101010201010101" pitchFamily="66" charset="0"/>
              </a:rPr>
              <a:t>tres…</a:t>
            </a:r>
            <a:endParaRPr lang="es-PE" sz="3200" dirty="0">
              <a:solidFill>
                <a:srgbClr val="FFC000"/>
              </a:solidFill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424" r="89831">
                        <a14:foregroundMark x1="28390" y1="62329" x2="28390" y2="623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1945" y="2825087"/>
            <a:ext cx="4105844" cy="4032913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76376" y="3481087"/>
            <a:ext cx="3675800" cy="3346153"/>
          </a:xfrm>
          <a:prstGeom prst="rect">
            <a:avLst/>
          </a:prstGeom>
        </p:spPr>
      </p:pic>
      <p:pic>
        <p:nvPicPr>
          <p:cNvPr id="14" name="Imagen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743" y="3305737"/>
            <a:ext cx="4276418" cy="3439236"/>
          </a:xfrm>
          <a:prstGeom prst="rect">
            <a:avLst/>
          </a:prstGeom>
        </p:spPr>
      </p:pic>
      <p:pic>
        <p:nvPicPr>
          <p:cNvPr id="15" name="Imagen 1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30434" y="3520879"/>
            <a:ext cx="4139822" cy="3371045"/>
          </a:xfrm>
          <a:prstGeom prst="rect">
            <a:avLst/>
          </a:prstGeom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88416" y="53744"/>
            <a:ext cx="3785757" cy="3469701"/>
          </a:xfrm>
          <a:prstGeom prst="rect">
            <a:avLst/>
          </a:prstGeom>
        </p:spPr>
      </p:pic>
      <p:pic>
        <p:nvPicPr>
          <p:cNvPr id="17" name="Imagen 1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84209"/>
            <a:ext cx="4276418" cy="3439236"/>
          </a:xfrm>
          <a:prstGeom prst="rect">
            <a:avLst/>
          </a:prstGeom>
        </p:spPr>
      </p:pic>
      <p:pic>
        <p:nvPicPr>
          <p:cNvPr id="18" name="Imagen 1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08690" y="101463"/>
            <a:ext cx="4096340" cy="34392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4171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1000">
        <p15:prstTrans prst="wind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9" presetClass="entr" presetSubtype="1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2"/>
          <a:srcRect l="14334" t="23547" r="50391" b="29446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122830" y="0"/>
            <a:ext cx="253021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800" b="1" dirty="0" smtClean="0">
                <a:solidFill>
                  <a:srgbClr val="002060"/>
                </a:solidFill>
                <a:latin typeface="Monotype Corsiva" panose="03010101010201010101" pitchFamily="66" charset="0"/>
              </a:rPr>
              <a:t>solo </a:t>
            </a:r>
            <a:r>
              <a:rPr lang="es-PE" sz="28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l</a:t>
            </a:r>
            <a:r>
              <a:rPr lang="es-PE" sz="2800" b="1" dirty="0" smtClean="0">
                <a:solidFill>
                  <a:srgbClr val="002060"/>
                </a:solidFill>
                <a:latin typeface="Monotype Corsiva" panose="03010101010201010101" pitchFamily="66" charset="0"/>
              </a:rPr>
              <a:t>e pido a mi Dios  que </a:t>
            </a:r>
          </a:p>
          <a:p>
            <a:pPr algn="ctr"/>
            <a:r>
              <a:rPr lang="es-PE" sz="2800" b="1" dirty="0" smtClean="0">
                <a:solidFill>
                  <a:srgbClr val="002060"/>
                </a:solidFill>
                <a:latin typeface="Monotype Corsiva" panose="03010101010201010101" pitchFamily="66" charset="0"/>
              </a:rPr>
              <a:t>algún día pueda yo recompensarte todo lo has hecho por mi  </a:t>
            </a:r>
          </a:p>
          <a:p>
            <a:pPr algn="ctr"/>
            <a:r>
              <a:rPr lang="es-PE" sz="2800" b="1" dirty="0" smtClean="0">
                <a:solidFill>
                  <a:srgbClr val="002060"/>
                </a:solidFill>
                <a:latin typeface="Monotype Corsiva" panose="03010101010201010101" pitchFamily="66" charset="0"/>
              </a:rPr>
              <a:t>cuando sea  grande </a:t>
            </a:r>
          </a:p>
          <a:p>
            <a:pPr algn="ctr"/>
            <a:r>
              <a:rPr lang="es-PE" sz="2800" b="1" dirty="0" smtClean="0">
                <a:solidFill>
                  <a:srgbClr val="002060"/>
                </a:solidFill>
                <a:latin typeface="Monotype Corsiva" panose="03010101010201010101" pitchFamily="66" charset="0"/>
              </a:rPr>
              <a:t>te amo mamita</a:t>
            </a:r>
            <a:endParaRPr lang="es-PE" sz="2800" b="1" dirty="0">
              <a:solidFill>
                <a:srgbClr val="002060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5122" name="Picture 2" descr="http://3.bp.blogspot.com/-AGvfM79D1pc/VNy7jVJqcdI/AAAAAAAAFrk/Hl1WhntPuC4/s1600/mama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5783" y="-108399"/>
            <a:ext cx="6207614" cy="70747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http://3.bp.blogspot.com/-AGvfM79D1pc/VNy7jVJqcdI/AAAAAAAAFrk/Hl1WhntPuC4/s1600/mama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980265" y="-108399"/>
            <a:ext cx="6287518" cy="70747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94953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1000">
        <p15:prstTrans prst="wind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www.poderpolitico.com.mx/wp-content/uploads/2014/10/639x360_1250737797_Embarazo-620x330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874" r="24441"/>
          <a:stretch/>
        </p:blipFill>
        <p:spPr bwMode="auto">
          <a:xfrm>
            <a:off x="5995017" y="0"/>
            <a:ext cx="619698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391" y="2676398"/>
            <a:ext cx="2665934" cy="399578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3862"/>
          <a:stretch/>
        </p:blipFill>
        <p:spPr>
          <a:xfrm>
            <a:off x="4168253" y="4994395"/>
            <a:ext cx="2057400" cy="1716420"/>
          </a:xfrm>
          <a:prstGeom prst="rect">
            <a:avLst/>
          </a:prstGeom>
        </p:spPr>
      </p:pic>
      <p:sp>
        <p:nvSpPr>
          <p:cNvPr id="7" name="CuadroTexto 6"/>
          <p:cNvSpPr txBox="1"/>
          <p:nvPr/>
        </p:nvSpPr>
        <p:spPr>
          <a:xfrm>
            <a:off x="273450" y="485848"/>
            <a:ext cx="509978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3200" b="1" dirty="0" smtClean="0">
                <a:solidFill>
                  <a:srgbClr val="FFC000"/>
                </a:solidFill>
                <a:latin typeface="Monotype Corsiva" panose="03010101010201010101" pitchFamily="66" charset="0"/>
              </a:rPr>
              <a:t>Triste saber lo que fui algún día lo peor que te pasara en la vida, yo en tu vientre  y todo el mundo te ofendía, y tu solita decidiste que hoy sea tu compañía</a:t>
            </a:r>
            <a:endParaRPr lang="es-PE" sz="3200" b="1" dirty="0">
              <a:solidFill>
                <a:srgbClr val="FFC000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3862"/>
          <a:stretch/>
        </p:blipFill>
        <p:spPr>
          <a:xfrm>
            <a:off x="2662689" y="4346162"/>
            <a:ext cx="2057400" cy="1716420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3862"/>
          <a:stretch/>
        </p:blipFill>
        <p:spPr>
          <a:xfrm>
            <a:off x="2371297" y="2649827"/>
            <a:ext cx="2057400" cy="1716420"/>
          </a:xfrm>
          <a:prstGeom prst="rect">
            <a:avLst/>
          </a:prstGeom>
        </p:spPr>
      </p:pic>
      <p:pic>
        <p:nvPicPr>
          <p:cNvPr id="16" name="Picture 2" descr="http://elclubdelasmadresfelices.com/wp-content/uploads/Club-de-las-madres-felices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5017" y="12878"/>
            <a:ext cx="619698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http://elclubdelasmadresfelices.com/wp-content/uploads/Club-de-las-madres-felices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0" y="19317"/>
            <a:ext cx="5995018" cy="68644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212204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20000">
        <p15:prstTrans prst="wind"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9" presetClass="entr" presetSubtype="10" repeatCount="indefinite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9" presetClass="entr" presetSubtype="1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9" presetClass="entr" presetSubtype="1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9" presetClass="entr" presetSubtype="1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https://i.ytimg.com/vi/Nbc1tZLU1eA/hqdefault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5515"/>
          <a:stretch/>
        </p:blipFill>
        <p:spPr bwMode="auto">
          <a:xfrm flipH="1">
            <a:off x="26093" y="45757"/>
            <a:ext cx="5350086" cy="68122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9261" l="9684" r="100000">
                        <a14:foregroundMark x1="41107" y1="34860" x2="39921" y2="58346"/>
                        <a14:foregroundMark x1="50000" y1="3988" x2="42688" y2="23486"/>
                        <a14:backgroundMark x1="15613" y1="94830" x2="42095" y2="64549"/>
                        <a14:backgroundMark x1="45652" y1="65583" x2="60870" y2="49483"/>
                        <a14:backgroundMark x1="63439" y1="44461" x2="73123" y2="31167"/>
                        <a14:backgroundMark x1="70553" y1="47415" x2="99407" y2="62186"/>
                        <a14:backgroundMark x1="98814" y1="67061" x2="96838" y2="92910"/>
                        <a14:backgroundMark x1="48419" y1="86706" x2="57115" y2="85672"/>
                        <a14:backgroundMark x1="45257" y1="72230" x2="50593" y2="7075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476349" y="615878"/>
            <a:ext cx="5111628" cy="6421272"/>
          </a:xfrm>
          <a:prstGeom prst="rect">
            <a:avLst/>
          </a:prstGeom>
        </p:spPr>
      </p:pic>
      <p:sp>
        <p:nvSpPr>
          <p:cNvPr id="2" name="CuadroTexto 1"/>
          <p:cNvSpPr txBox="1"/>
          <p:nvPr/>
        </p:nvSpPr>
        <p:spPr>
          <a:xfrm>
            <a:off x="5480276" y="617032"/>
            <a:ext cx="2647666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3200" b="1" dirty="0" smtClean="0">
                <a:solidFill>
                  <a:srgbClr val="F6A0B4"/>
                </a:solidFill>
                <a:latin typeface="Monotype Corsiva" panose="03010101010201010101" pitchFamily="66" charset="0"/>
              </a:rPr>
              <a:t>Y por eso te doy gracias mamá, por permitirme crecer en tu vientre, tu elegiste la vida y  no la muerte y por eso te admiro por se mujer valiente</a:t>
            </a:r>
            <a:endParaRPr lang="es-PE" sz="3200" b="1" dirty="0">
              <a:solidFill>
                <a:srgbClr val="F6A0B4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90" t="3469" r="976" b="4489"/>
          <a:stretch/>
        </p:blipFill>
        <p:spPr>
          <a:xfrm>
            <a:off x="-1794" y="5730"/>
            <a:ext cx="4610637" cy="3515933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90" t="3469" r="976" b="4489"/>
          <a:stretch/>
        </p:blipFill>
        <p:spPr>
          <a:xfrm>
            <a:off x="7610794" y="5730"/>
            <a:ext cx="4581206" cy="3564233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90" t="3469" r="976" b="4489"/>
          <a:stretch/>
        </p:blipFill>
        <p:spPr>
          <a:xfrm>
            <a:off x="-21953" y="3506567"/>
            <a:ext cx="4650958" cy="3360797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90" t="3469" r="976" b="4489"/>
          <a:stretch/>
        </p:blipFill>
        <p:spPr>
          <a:xfrm>
            <a:off x="7582982" y="3548321"/>
            <a:ext cx="4636829" cy="3327406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90" t="3469" r="976" b="4489"/>
          <a:stretch/>
        </p:blipFill>
        <p:spPr>
          <a:xfrm>
            <a:off x="4608845" y="-18731"/>
            <a:ext cx="3025277" cy="2349094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90" t="3469" r="976" b="4489"/>
          <a:stretch/>
        </p:blipFill>
        <p:spPr>
          <a:xfrm>
            <a:off x="4608844" y="2330363"/>
            <a:ext cx="3001950" cy="2271513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90" t="3469" r="976" b="4489"/>
          <a:stretch/>
        </p:blipFill>
        <p:spPr>
          <a:xfrm>
            <a:off x="4608844" y="4598693"/>
            <a:ext cx="2989711" cy="22686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5563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21000">
        <p15:prstTrans prst="wind"/>
      </p:transition>
    </mc:Choice>
    <mc:Fallback xmlns="">
      <p:transition spd="slow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9" presetClass="entr" presetSubtype="10" repeatCount="indefinite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/>
          <p:cNvSpPr txBox="1"/>
          <p:nvPr/>
        </p:nvSpPr>
        <p:spPr>
          <a:xfrm>
            <a:off x="8775507" y="504967"/>
            <a:ext cx="2593077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3200" b="1" dirty="0" smtClean="0">
                <a:solidFill>
                  <a:srgbClr val="FFC000"/>
                </a:solidFill>
                <a:latin typeface="Monotype Corsiva" panose="03010101010201010101" pitchFamily="66" charset="0"/>
              </a:rPr>
              <a:t>Estas conmigo yo  contigo mamita entre las dos saldremos adelante, yo se que tu has sufrido desde  que el se ha marchado, pero no llores mas por un farsante</a:t>
            </a:r>
            <a:endParaRPr lang="es-PE" sz="3200" b="1" dirty="0">
              <a:solidFill>
                <a:srgbClr val="FFC000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3080" name="Picture 8" descr="https://img-fotki.yandex.ru/get/9806/65387414.493/0_f3836_d68765cf_orig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81048" y="-109183"/>
            <a:ext cx="7962197" cy="7142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http://entrepadres.imujer.com/sites/default/files/entrepadres/Por-que-las-madres-solteras-no-tienen-citas-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4086"/>
            <a:ext cx="6196948" cy="35590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http://entrepadres.imujer.com/sites/default/files/entrepadres/Por-que-las-madres-solteras-no-tienen-citas-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9294" y="3473176"/>
            <a:ext cx="6008879" cy="34266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http://entrepadres.imujer.com/sites/default/files/entrepadres/Por-que-las-madres-solteras-no-tienen-citas-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0" y="3474702"/>
            <a:ext cx="6169294" cy="33832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http://entrepadres.imujer.com/sites/default/files/entrepadres/Por-que-las-madres-solteras-no-tienen-citas-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155467" y="20917"/>
            <a:ext cx="6022706" cy="3515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722834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8000">
        <p15:prstTrans prst="wind"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left)">
                                      <p:cBhvr>
                                        <p:cTn id="1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right)">
                                      <p:cBhvr>
                                        <p:cTn id="1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up)">
                                      <p:cBhvr>
                                        <p:cTn id="1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https://pngscreativos.files.wordpress.com/2015/07/1-66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681"/>
          <a:stretch/>
        </p:blipFill>
        <p:spPr bwMode="auto">
          <a:xfrm>
            <a:off x="3302759" y="1204576"/>
            <a:ext cx="4761362" cy="56211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uadroTexto 3"/>
          <p:cNvSpPr txBox="1"/>
          <p:nvPr/>
        </p:nvSpPr>
        <p:spPr>
          <a:xfrm>
            <a:off x="3302759" y="127358"/>
            <a:ext cx="623702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3200" b="1" dirty="0" smtClean="0">
                <a:solidFill>
                  <a:srgbClr val="FF3399"/>
                </a:solidFill>
                <a:latin typeface="Monotype Corsiva" panose="03010101010201010101" pitchFamily="66" charset="0"/>
              </a:rPr>
              <a:t>Yo no quiero verte sufrir mas, yo luchare por tiiii.. mamá cuando yo sea grandeeee</a:t>
            </a:r>
            <a:r>
              <a:rPr lang="es-PE" sz="3200" b="1" dirty="0" smtClean="0">
                <a:solidFill>
                  <a:srgbClr val="F11F0F"/>
                </a:solidFill>
                <a:latin typeface="Monotype Corsiva" panose="03010101010201010101" pitchFamily="66" charset="0"/>
              </a:rPr>
              <a:t>.</a:t>
            </a:r>
            <a:endParaRPr lang="es-PE" sz="3200" dirty="0">
              <a:solidFill>
                <a:srgbClr val="F11F0F"/>
              </a:solidFill>
            </a:endParaRP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773" b="98336" l="9772" r="8996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6466" r="17289"/>
          <a:stretch/>
        </p:blipFill>
        <p:spPr>
          <a:xfrm>
            <a:off x="7874760" y="1331933"/>
            <a:ext cx="3964673" cy="5594296"/>
          </a:xfrm>
          <a:prstGeom prst="rect">
            <a:avLst/>
          </a:prstGeom>
        </p:spPr>
      </p:pic>
      <p:pic>
        <p:nvPicPr>
          <p:cNvPr id="9" name="Picture 2" descr="https://lh3.googleusercontent.com/AH41ceKdizOERJRAARPunH5VQXZZO2tSiVQUgf9q6zThpnUATWxrJnOJRqDJL9LiB363PslZvqejiDVkyIdadk2YO1d5kNsX6MRDHvokgQh7FhqOGYRwDMxsJiki_998Ygj-VJwA-tH8uXBVr6tRJRvmm_TF4DN2kwmF-FUOgFjEVOEcPWO7Guc7uEFREYNqn0HvReCoo2d-qgQRhABF6N2rOmQCj290Lh7Q1NxVBTTeeZOJ2Hoi2-FsXbvH8YyF8TnXE-Nt-a0odsmMPeqTt4XaRtKfNvFLqnugtPza8tNrwCVsn7eTPCSaCk4Co5Kouv1NbMJEKyNNu4Jzxkyt7xMR5Dh-ezxIdg53KBTStOroMk_e8CZGEpFGPWF7Eg8FuCohtnEHKX635l30W6cPYnPVerKcaNafb26Cy8-6yFS7UNSttzi8XAGO99ZC1UlPbm6H4oLT9k6NhC-U4MHvWUS4RiNgc8VTlhNXVrmobCnaPWFYpOP0yCYOK0siliXLNVMlRve7SBCPUlESRu-dHziL-I6QPn9Py4r2bbFbMADmqXygnXlI9C0btjCzQTFaMNIy=w421-h667-no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40005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Imagen 9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1157"/>
          <a:stretch/>
        </p:blipFill>
        <p:spPr>
          <a:xfrm rot="1628872">
            <a:off x="7816366" y="1779986"/>
            <a:ext cx="1375666" cy="746695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 rotWithShape="1"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0000" b="100000" l="9825" r="89956">
                        <a14:foregroundMark x1="32969" y1="22813" x2="45197" y2="46094"/>
                        <a14:foregroundMark x1="29694" y1="68750" x2="63319" y2="84375"/>
                        <a14:backgroundMark x1="44760" y1="55781" x2="77293" y2="53281"/>
                        <a14:backgroundMark x1="51965" y1="22031" x2="73799" y2="28906"/>
                        <a14:backgroundMark x1="12664" y1="32500" x2="12882" y2="37656"/>
                        <a14:backgroundMark x1="53930" y1="51563" x2="56769" y2="53750"/>
                        <a14:backgroundMark x1="41921" y1="61875" x2="55459" y2="65156"/>
                        <a14:backgroundMark x1="41703" y1="97813" x2="66157" y2="9921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61157"/>
          <a:stretch/>
        </p:blipFill>
        <p:spPr>
          <a:xfrm rot="1628872">
            <a:off x="3909536" y="1966180"/>
            <a:ext cx="1375666" cy="746695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 rotWithShape="1"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0000" b="100000" l="9825" r="89956">
                        <a14:foregroundMark x1="32969" y1="22813" x2="45197" y2="46094"/>
                        <a14:foregroundMark x1="29694" y1="68750" x2="63319" y2="84375"/>
                        <a14:backgroundMark x1="44760" y1="55781" x2="77293" y2="53281"/>
                        <a14:backgroundMark x1="51965" y1="22031" x2="73799" y2="28906"/>
                        <a14:backgroundMark x1="12664" y1="32500" x2="12882" y2="37656"/>
                        <a14:backgroundMark x1="53930" y1="51563" x2="56769" y2="53750"/>
                        <a14:backgroundMark x1="41921" y1="61875" x2="55459" y2="65156"/>
                        <a14:backgroundMark x1="41703" y1="97813" x2="66157" y2="9921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61157"/>
          <a:stretch/>
        </p:blipFill>
        <p:spPr>
          <a:xfrm rot="1628872">
            <a:off x="9169263" y="137747"/>
            <a:ext cx="1375666" cy="746695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 rotWithShape="1"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0000" b="100000" l="9825" r="89956">
                        <a14:foregroundMark x1="32969" y1="22813" x2="45197" y2="46094"/>
                        <a14:foregroundMark x1="29694" y1="68750" x2="63319" y2="84375"/>
                        <a14:backgroundMark x1="44760" y1="55781" x2="77293" y2="53281"/>
                        <a14:backgroundMark x1="51965" y1="22031" x2="73799" y2="28906"/>
                        <a14:backgroundMark x1="12664" y1="32500" x2="12882" y2="37656"/>
                        <a14:backgroundMark x1="53930" y1="51563" x2="56769" y2="53750"/>
                        <a14:backgroundMark x1="41921" y1="61875" x2="55459" y2="65156"/>
                        <a14:backgroundMark x1="41703" y1="97813" x2="66157" y2="9921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61157"/>
          <a:stretch/>
        </p:blipFill>
        <p:spPr>
          <a:xfrm rot="1628872">
            <a:off x="10970254" y="1966182"/>
            <a:ext cx="1375666" cy="746695"/>
          </a:xfrm>
          <a:prstGeom prst="rect">
            <a:avLst/>
          </a:prstGeom>
        </p:spPr>
      </p:pic>
      <p:pic>
        <p:nvPicPr>
          <p:cNvPr id="17" name="Imagen 16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10" y="6327"/>
            <a:ext cx="4108361" cy="3464417"/>
          </a:xfrm>
          <a:prstGeom prst="rect">
            <a:avLst/>
          </a:prstGeom>
        </p:spPr>
      </p:pic>
      <p:pic>
        <p:nvPicPr>
          <p:cNvPr id="18" name="Imagen 17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0054" y="6328"/>
            <a:ext cx="4044731" cy="3464417"/>
          </a:xfrm>
          <a:prstGeom prst="rect">
            <a:avLst/>
          </a:prstGeom>
        </p:spPr>
      </p:pic>
      <p:pic>
        <p:nvPicPr>
          <p:cNvPr id="19" name="Imagen 1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66194" y="-14073"/>
            <a:ext cx="4038908" cy="3478491"/>
          </a:xfrm>
          <a:prstGeom prst="rect">
            <a:avLst/>
          </a:prstGeom>
        </p:spPr>
      </p:pic>
      <p:pic>
        <p:nvPicPr>
          <p:cNvPr id="20" name="Imagen 1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3464418"/>
            <a:ext cx="4108361" cy="3446319"/>
          </a:xfrm>
          <a:prstGeom prst="rect">
            <a:avLst/>
          </a:prstGeom>
        </p:spPr>
      </p:pic>
      <p:pic>
        <p:nvPicPr>
          <p:cNvPr id="21" name="Imagen 2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8359" y="3464418"/>
            <a:ext cx="4044731" cy="3446319"/>
          </a:xfrm>
          <a:prstGeom prst="rect">
            <a:avLst/>
          </a:prstGeom>
        </p:spPr>
      </p:pic>
      <p:pic>
        <p:nvPicPr>
          <p:cNvPr id="22" name="Imagen 2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3091" y="3464418"/>
            <a:ext cx="4038908" cy="34463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2664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8000">
        <p15:prstTrans prst="wind"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39"/>
          <a:stretch/>
        </p:blipFill>
        <p:spPr>
          <a:xfrm>
            <a:off x="0" y="-27709"/>
            <a:ext cx="12191999" cy="6858000"/>
          </a:xfrm>
          <a:prstGeom prst="rect">
            <a:avLst/>
          </a:prstGeom>
        </p:spPr>
      </p:pic>
      <p:sp>
        <p:nvSpPr>
          <p:cNvPr id="6" name="CuadroTexto 5"/>
          <p:cNvSpPr txBox="1"/>
          <p:nvPr/>
        </p:nvSpPr>
        <p:spPr>
          <a:xfrm>
            <a:off x="7075703" y="3429000"/>
            <a:ext cx="361896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b="1" dirty="0" smtClean="0">
                <a:solidFill>
                  <a:srgbClr val="C00000"/>
                </a:solidFill>
                <a:latin typeface="Monotype Corsiva" panose="03010101010201010101" pitchFamily="66" charset="0"/>
              </a:rPr>
              <a:t>Diseño       : Amore</a:t>
            </a:r>
          </a:p>
          <a:p>
            <a:r>
              <a:rPr lang="es-PE" b="1" dirty="0" smtClean="0">
                <a:solidFill>
                  <a:srgbClr val="C00000"/>
                </a:solidFill>
                <a:latin typeface="Monotype Corsiva" panose="03010101010201010101" pitchFamily="66" charset="0"/>
              </a:rPr>
              <a:t>Tema         : Mamá cunado Yo Sea Grande</a:t>
            </a:r>
          </a:p>
          <a:p>
            <a:r>
              <a:rPr lang="es-PE" b="1" dirty="0" smtClean="0">
                <a:solidFill>
                  <a:srgbClr val="C00000"/>
                </a:solidFill>
                <a:latin typeface="Monotype Corsiva" panose="03010101010201010101" pitchFamily="66" charset="0"/>
              </a:rPr>
              <a:t>Música     : Cuando Sea Grande</a:t>
            </a:r>
          </a:p>
          <a:p>
            <a:r>
              <a:rPr lang="es-PE" b="1" dirty="0" smtClean="0">
                <a:solidFill>
                  <a:srgbClr val="C00000"/>
                </a:solidFill>
                <a:latin typeface="Monotype Corsiva" panose="03010101010201010101" pitchFamily="66" charset="0"/>
              </a:rPr>
              <a:t>Interprete : </a:t>
            </a:r>
            <a:r>
              <a:rPr lang="es-PE" b="1" dirty="0" err="1" smtClean="0">
                <a:solidFill>
                  <a:srgbClr val="C00000"/>
                </a:solidFill>
                <a:latin typeface="Monotype Corsiva" panose="03010101010201010101" pitchFamily="66" charset="0"/>
              </a:rPr>
              <a:t>Shaira</a:t>
            </a:r>
            <a:endParaRPr lang="es-PE" b="1" dirty="0">
              <a:solidFill>
                <a:srgbClr val="C00000"/>
              </a:solidFill>
              <a:latin typeface="Monotype Corsiva" panose="03010101010201010101" pitchFamily="66" charset="0"/>
            </a:endParaRPr>
          </a:p>
        </p:txBody>
      </p:sp>
      <p:grpSp>
        <p:nvGrpSpPr>
          <p:cNvPr id="7" name="Grupo 6"/>
          <p:cNvGrpSpPr/>
          <p:nvPr/>
        </p:nvGrpSpPr>
        <p:grpSpPr>
          <a:xfrm>
            <a:off x="11410681" y="5911403"/>
            <a:ext cx="781317" cy="936818"/>
            <a:chOff x="4771145" y="4689809"/>
            <a:chExt cx="1381680" cy="1006379"/>
          </a:xfrm>
        </p:grpSpPr>
        <p:pic>
          <p:nvPicPr>
            <p:cNvPr id="8" name="Picture 4" descr="https://isabelgaviota.files.wordpress.com/2011/02/000w054r0td.gif"/>
            <p:cNvPicPr>
              <a:picLocks noChangeAspect="1" noChangeArrowheads="1" noCrop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71145" y="4689809"/>
              <a:ext cx="1381680" cy="100637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9" name="CuadroTexto 8"/>
            <p:cNvSpPr txBox="1"/>
            <p:nvPr/>
          </p:nvSpPr>
          <p:spPr>
            <a:xfrm rot="937010">
              <a:off x="4814459" y="4785433"/>
              <a:ext cx="1266506" cy="4298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1600" b="1" dirty="0" smtClean="0">
                  <a:solidFill>
                    <a:srgbClr val="0000FF"/>
                  </a:solidFill>
                  <a:latin typeface="Monotype Corsiva" panose="03010101010201010101" pitchFamily="66" charset="0"/>
                </a:rPr>
                <a:t>Amor</a:t>
              </a:r>
              <a:r>
                <a:rPr lang="es-ES" sz="2000" b="1" dirty="0" smtClean="0">
                  <a:solidFill>
                    <a:srgbClr val="0000FF"/>
                  </a:solidFill>
                  <a:latin typeface="Monotype Corsiva" panose="03010101010201010101" pitchFamily="66" charset="0"/>
                </a:rPr>
                <a:t>e</a:t>
              </a:r>
              <a:endParaRPr lang="es-ES" sz="2000" b="1" dirty="0">
                <a:solidFill>
                  <a:srgbClr val="0000FF"/>
                </a:solidFill>
                <a:latin typeface="Monotype Corsiva" panose="03010101010201010101" pitchFamily="66" charset="0"/>
              </a:endParaRPr>
            </a:p>
          </p:txBody>
        </p:sp>
      </p:grpSp>
      <p:pic>
        <p:nvPicPr>
          <p:cNvPr id="10" name="Picture 4" descr="http://gifgifs.com/animations/names/y/yolanda/yolanda-855195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0045" y="5383370"/>
            <a:ext cx="2575775" cy="10123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8" descr="C:\Documents and Settings\Servidor\Mis documentos\besos-mariposa-labios-gif.gif"/>
          <p:cNvPicPr>
            <a:picLocks noChangeAspect="1" noChangeArrowheads="1" noCrop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76599" y="0"/>
            <a:ext cx="925296" cy="9918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8" descr="C:\Documents and Settings\Servidor\Mis documentos\besos-mariposa-labios-gif.gif"/>
          <p:cNvPicPr>
            <a:picLocks noChangeAspect="1" noChangeArrowheads="1" noCrop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2937" y="-38637"/>
            <a:ext cx="942332" cy="11075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2" descr="http://img.mensajitas.com/bendiciones/71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5420" y="45568"/>
            <a:ext cx="3200400" cy="3209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12CA27-5740-43B9-926D-86C6CED5D022}" type="datetime1">
              <a:rPr lang="es-PE" sz="1800" b="1" smtClean="0">
                <a:solidFill>
                  <a:srgbClr val="C00000"/>
                </a:solidFill>
                <a:latin typeface="Monotype Corsiva" panose="03010101010201010101" pitchFamily="66" charset="0"/>
              </a:rPr>
              <a:t>05/05/2016</a:t>
            </a:fld>
            <a:endParaRPr lang="es-PE" sz="1800" b="1" dirty="0">
              <a:solidFill>
                <a:srgbClr val="C00000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243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4"/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PE">
              <a:solidFill>
                <a:srgbClr val="000000"/>
              </a:solidFill>
            </a:endParaRPr>
          </a:p>
        </p:txBody>
      </p:sp>
      <p:sp>
        <p:nvSpPr>
          <p:cNvPr id="2051" name="Rectangle 5"/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PE">
              <a:solidFill>
                <a:srgbClr val="000000"/>
              </a:solidFill>
            </a:endParaRPr>
          </a:p>
        </p:txBody>
      </p:sp>
      <p:pic>
        <p:nvPicPr>
          <p:cNvPr id="2052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3" name="Text Box 8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>
                <a:solidFill>
                  <a:srgbClr val="000000"/>
                </a:solidFill>
                <a:latin typeface="Kristen ITC" panose="03050502040202030202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anose="03050502040202030202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anose="03050502040202030202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2054" name="Text Box 11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2055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2000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2149</TotalTime>
  <Words>337</Words>
  <Application>Microsoft Office PowerPoint</Application>
  <PresentationFormat>Panorámica</PresentationFormat>
  <Paragraphs>30</Paragraphs>
  <Slides>15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15</vt:i4>
      </vt:variant>
    </vt:vector>
  </HeadingPairs>
  <TitlesOfParts>
    <vt:vector size="23" baseType="lpstr">
      <vt:lpstr>Arial</vt:lpstr>
      <vt:lpstr>Calibri</vt:lpstr>
      <vt:lpstr>Calibri Light</vt:lpstr>
      <vt:lpstr>Kristen ITC</vt:lpstr>
      <vt:lpstr>Monotype Corsiva</vt:lpstr>
      <vt:lpstr>Office Theme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Amore</dc:creator>
  <cp:lastModifiedBy>Servidor</cp:lastModifiedBy>
  <cp:revision>174</cp:revision>
  <dcterms:created xsi:type="dcterms:W3CDTF">2016-03-13T20:20:52Z</dcterms:created>
  <dcterms:modified xsi:type="dcterms:W3CDTF">2016-05-06T03:52:39Z</dcterms:modified>
</cp:coreProperties>
</file>