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80" r:id="rId4"/>
    <p:sldId id="274" r:id="rId5"/>
    <p:sldId id="284" r:id="rId6"/>
    <p:sldId id="283" r:id="rId7"/>
    <p:sldId id="282" r:id="rId8"/>
    <p:sldId id="281" r:id="rId9"/>
    <p:sldId id="279" r:id="rId10"/>
    <p:sldId id="278" r:id="rId11"/>
    <p:sldId id="277" r:id="rId12"/>
    <p:sldId id="276" r:id="rId13"/>
    <p:sldId id="275" r:id="rId14"/>
    <p:sldId id="269" r:id="rId15"/>
    <p:sldId id="273" r:id="rId16"/>
    <p:sldId id="272" r:id="rId17"/>
    <p:sldId id="271" r:id="rId18"/>
    <p:sldId id="270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303" r:id="rId28"/>
    <p:sldId id="302" r:id="rId29"/>
    <p:sldId id="301" r:id="rId30"/>
    <p:sldId id="300" r:id="rId31"/>
    <p:sldId id="299" r:id="rId32"/>
    <p:sldId id="298" r:id="rId33"/>
    <p:sldId id="297" r:id="rId34"/>
    <p:sldId id="296" r:id="rId35"/>
    <p:sldId id="295" r:id="rId36"/>
    <p:sldId id="294" r:id="rId37"/>
    <p:sldId id="293" r:id="rId38"/>
    <p:sldId id="292" r:id="rId39"/>
    <p:sldId id="291" r:id="rId40"/>
    <p:sldId id="290" r:id="rId41"/>
    <p:sldId id="288" r:id="rId42"/>
    <p:sldId id="287" r:id="rId43"/>
    <p:sldId id="286" r:id="rId44"/>
    <p:sldId id="285" r:id="rId45"/>
    <p:sldId id="321" r:id="rId46"/>
    <p:sldId id="319" r:id="rId47"/>
    <p:sldId id="318" r:id="rId48"/>
    <p:sldId id="317" r:id="rId49"/>
    <p:sldId id="316" r:id="rId50"/>
    <p:sldId id="315" r:id="rId51"/>
    <p:sldId id="314" r:id="rId52"/>
    <p:sldId id="313" r:id="rId53"/>
    <p:sldId id="312" r:id="rId54"/>
    <p:sldId id="311" r:id="rId55"/>
    <p:sldId id="310" r:id="rId56"/>
    <p:sldId id="309" r:id="rId57"/>
    <p:sldId id="308" r:id="rId58"/>
    <p:sldId id="307" r:id="rId59"/>
    <p:sldId id="289" r:id="rId60"/>
    <p:sldId id="320" r:id="rId61"/>
    <p:sldId id="306" r:id="rId62"/>
    <p:sldId id="322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Uns5DVLwDtHHX06nCYxGg" hashData="DUAfIxoRvLZNl+sKa1vQWJRVu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19" autoAdjust="0"/>
    <p:restoredTop sz="94660"/>
  </p:normalViewPr>
  <p:slideViewPr>
    <p:cSldViewPr>
      <p:cViewPr>
        <p:scale>
          <a:sx n="60" d="100"/>
          <a:sy n="60" d="100"/>
        </p:scale>
        <p:origin x="-81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514CB-0EF1-4C2A-A0F2-C3B144CC98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0AC26-446F-4E3D-AF33-76FB0F38CF4E}" type="datetimeFigureOut">
              <a:rPr lang="es-ES" smtClean="0"/>
              <a:pPr/>
              <a:t>13/08/2012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05E23C-B70E-4AB2-92A3-A6B9003C53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75CBAB9-53C3-4BAD-9479-BD3A9228638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2d60fe5a36a6150374d463357594de_l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9144000" cy="60722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1444" name="Picture 4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214290"/>
            <a:ext cx="6915150" cy="876300"/>
          </a:xfrm>
          <a:prstGeom prst="rect">
            <a:avLst/>
          </a:prstGeom>
          <a:noFill/>
        </p:spPr>
      </p:pic>
      <p:pic>
        <p:nvPicPr>
          <p:cNvPr id="61446" name="Picture 6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14546" y="5643578"/>
            <a:ext cx="5438775" cy="742951"/>
          </a:xfrm>
          <a:prstGeom prst="rect">
            <a:avLst/>
          </a:prstGeom>
          <a:noFill/>
        </p:spPr>
      </p:pic>
      <p:pic>
        <p:nvPicPr>
          <p:cNvPr id="9" name="8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2066925" cy="866775"/>
          </a:xfrm>
          <a:prstGeom prst="rect">
            <a:avLst/>
          </a:prstGeom>
        </p:spPr>
      </p:pic>
      <p:pic>
        <p:nvPicPr>
          <p:cNvPr id="10" name="9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0"/>
            <a:ext cx="2066925" cy="866775"/>
          </a:xfrm>
          <a:prstGeom prst="rect">
            <a:avLst/>
          </a:prstGeom>
        </p:spPr>
      </p:pic>
      <p:pic>
        <p:nvPicPr>
          <p:cNvPr id="11" name="10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4908" y="0"/>
            <a:ext cx="2066925" cy="866775"/>
          </a:xfrm>
          <a:prstGeom prst="rect">
            <a:avLst/>
          </a:prstGeom>
        </p:spPr>
      </p:pic>
      <p:pic>
        <p:nvPicPr>
          <p:cNvPr id="12" name="11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0"/>
            <a:ext cx="2066925" cy="866775"/>
          </a:xfrm>
          <a:prstGeom prst="rect">
            <a:avLst/>
          </a:prstGeom>
        </p:spPr>
      </p:pic>
      <p:pic>
        <p:nvPicPr>
          <p:cNvPr id="13" name="12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7388" y="0"/>
            <a:ext cx="2066925" cy="866775"/>
          </a:xfrm>
          <a:prstGeom prst="rect">
            <a:avLst/>
          </a:prstGeom>
        </p:spPr>
      </p:pic>
      <p:pic>
        <p:nvPicPr>
          <p:cNvPr id="14" name="13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9058" y="0"/>
            <a:ext cx="2066925" cy="866775"/>
          </a:xfrm>
          <a:prstGeom prst="rect">
            <a:avLst/>
          </a:prstGeom>
        </p:spPr>
      </p:pic>
      <p:pic>
        <p:nvPicPr>
          <p:cNvPr id="15" name="14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158" y="928670"/>
            <a:ext cx="2066925" cy="866775"/>
          </a:xfrm>
          <a:prstGeom prst="rect">
            <a:avLst/>
          </a:prstGeom>
        </p:spPr>
      </p:pic>
      <p:pic>
        <p:nvPicPr>
          <p:cNvPr id="16" name="15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2167" y="1071546"/>
            <a:ext cx="2066925" cy="866775"/>
          </a:xfrm>
          <a:prstGeom prst="rect">
            <a:avLst/>
          </a:prstGeom>
        </p:spPr>
      </p:pic>
      <p:pic>
        <p:nvPicPr>
          <p:cNvPr id="17" name="16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5405" y="1071546"/>
            <a:ext cx="2066925" cy="866775"/>
          </a:xfrm>
          <a:prstGeom prst="rect">
            <a:avLst/>
          </a:prstGeom>
        </p:spPr>
      </p:pic>
      <p:pic>
        <p:nvPicPr>
          <p:cNvPr id="18" name="17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7075" y="1071546"/>
            <a:ext cx="2066925" cy="866775"/>
          </a:xfrm>
          <a:prstGeom prst="rect">
            <a:avLst/>
          </a:prstGeom>
        </p:spPr>
      </p:pic>
      <p:pic>
        <p:nvPicPr>
          <p:cNvPr id="19" name="18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4546" y="928670"/>
            <a:ext cx="2066925" cy="866775"/>
          </a:xfrm>
          <a:prstGeom prst="rect">
            <a:avLst/>
          </a:prstGeom>
        </p:spPr>
      </p:pic>
      <p:pic>
        <p:nvPicPr>
          <p:cNvPr id="20" name="19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928670"/>
            <a:ext cx="2066925" cy="866775"/>
          </a:xfrm>
          <a:prstGeom prst="rect">
            <a:avLst/>
          </a:prstGeom>
        </p:spPr>
      </p:pic>
      <p:pic>
        <p:nvPicPr>
          <p:cNvPr id="21" name="20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497" y="1714488"/>
            <a:ext cx="2066925" cy="866775"/>
          </a:xfrm>
          <a:prstGeom prst="rect">
            <a:avLst/>
          </a:prstGeom>
        </p:spPr>
      </p:pic>
      <p:pic>
        <p:nvPicPr>
          <p:cNvPr id="22" name="21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2167" y="1714488"/>
            <a:ext cx="2066925" cy="866775"/>
          </a:xfrm>
          <a:prstGeom prst="rect">
            <a:avLst/>
          </a:prstGeom>
        </p:spPr>
      </p:pic>
      <p:pic>
        <p:nvPicPr>
          <p:cNvPr id="23" name="22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5405" y="1714488"/>
            <a:ext cx="2066925" cy="866775"/>
          </a:xfrm>
          <a:prstGeom prst="rect">
            <a:avLst/>
          </a:prstGeom>
        </p:spPr>
      </p:pic>
      <p:pic>
        <p:nvPicPr>
          <p:cNvPr id="24" name="23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7075" y="1714488"/>
            <a:ext cx="2066925" cy="866775"/>
          </a:xfrm>
          <a:prstGeom prst="rect">
            <a:avLst/>
          </a:prstGeom>
        </p:spPr>
      </p:pic>
      <p:pic>
        <p:nvPicPr>
          <p:cNvPr id="25" name="24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7885" y="1714488"/>
            <a:ext cx="2066925" cy="866775"/>
          </a:xfrm>
          <a:prstGeom prst="rect">
            <a:avLst/>
          </a:prstGeom>
        </p:spPr>
      </p:pic>
      <p:pic>
        <p:nvPicPr>
          <p:cNvPr id="26" name="25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9555" y="1714488"/>
            <a:ext cx="2066925" cy="866775"/>
          </a:xfrm>
          <a:prstGeom prst="rect">
            <a:avLst/>
          </a:prstGeom>
        </p:spPr>
      </p:pic>
      <p:pic>
        <p:nvPicPr>
          <p:cNvPr id="27" name="26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071810"/>
            <a:ext cx="2066925" cy="866775"/>
          </a:xfrm>
          <a:prstGeom prst="rect">
            <a:avLst/>
          </a:prstGeom>
        </p:spPr>
      </p:pic>
      <p:pic>
        <p:nvPicPr>
          <p:cNvPr id="28" name="27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3071810"/>
            <a:ext cx="2066925" cy="866775"/>
          </a:xfrm>
          <a:prstGeom prst="rect">
            <a:avLst/>
          </a:prstGeom>
        </p:spPr>
      </p:pic>
      <p:pic>
        <p:nvPicPr>
          <p:cNvPr id="29" name="28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14908" y="3071810"/>
            <a:ext cx="2066925" cy="866775"/>
          </a:xfrm>
          <a:prstGeom prst="rect">
            <a:avLst/>
          </a:prstGeom>
        </p:spPr>
      </p:pic>
      <p:pic>
        <p:nvPicPr>
          <p:cNvPr id="31" name="30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7388" y="3071810"/>
            <a:ext cx="2066925" cy="866775"/>
          </a:xfrm>
          <a:prstGeom prst="rect">
            <a:avLst/>
          </a:prstGeom>
        </p:spPr>
      </p:pic>
      <p:pic>
        <p:nvPicPr>
          <p:cNvPr id="32" name="31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2857496"/>
            <a:ext cx="2066925" cy="866775"/>
          </a:xfrm>
          <a:prstGeom prst="rect">
            <a:avLst/>
          </a:prstGeom>
        </p:spPr>
      </p:pic>
      <p:pic>
        <p:nvPicPr>
          <p:cNvPr id="33" name="32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314" y="2919415"/>
            <a:ext cx="2066925" cy="866775"/>
          </a:xfrm>
          <a:prstGeom prst="rect">
            <a:avLst/>
          </a:prstGeom>
        </p:spPr>
      </p:pic>
      <p:pic>
        <p:nvPicPr>
          <p:cNvPr id="34" name="33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984" y="2919415"/>
            <a:ext cx="2066925" cy="866775"/>
          </a:xfrm>
          <a:prstGeom prst="rect">
            <a:avLst/>
          </a:prstGeom>
        </p:spPr>
      </p:pic>
      <p:pic>
        <p:nvPicPr>
          <p:cNvPr id="35" name="34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222" y="2919415"/>
            <a:ext cx="2066925" cy="866775"/>
          </a:xfrm>
          <a:prstGeom prst="rect">
            <a:avLst/>
          </a:prstGeom>
        </p:spPr>
      </p:pic>
      <p:pic>
        <p:nvPicPr>
          <p:cNvPr id="37" name="36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702" y="2919415"/>
            <a:ext cx="2066925" cy="866775"/>
          </a:xfrm>
          <a:prstGeom prst="rect">
            <a:avLst/>
          </a:prstGeom>
        </p:spPr>
      </p:pic>
      <p:pic>
        <p:nvPicPr>
          <p:cNvPr id="38" name="37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2571744"/>
            <a:ext cx="2066925" cy="866775"/>
          </a:xfrm>
          <a:prstGeom prst="rect">
            <a:avLst/>
          </a:prstGeom>
        </p:spPr>
      </p:pic>
      <p:pic>
        <p:nvPicPr>
          <p:cNvPr id="39" name="38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472" y="3848085"/>
            <a:ext cx="2066925" cy="866775"/>
          </a:xfrm>
          <a:prstGeom prst="rect">
            <a:avLst/>
          </a:prstGeom>
        </p:spPr>
      </p:pic>
      <p:pic>
        <p:nvPicPr>
          <p:cNvPr id="41" name="40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7818" y="3929066"/>
            <a:ext cx="2066925" cy="866775"/>
          </a:xfrm>
          <a:prstGeom prst="rect">
            <a:avLst/>
          </a:prstGeom>
        </p:spPr>
      </p:pic>
      <p:pic>
        <p:nvPicPr>
          <p:cNvPr id="45" name="44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811" y="4633903"/>
            <a:ext cx="2066925" cy="866775"/>
          </a:xfrm>
          <a:prstGeom prst="rect">
            <a:avLst/>
          </a:prstGeom>
        </p:spPr>
      </p:pic>
      <p:pic>
        <p:nvPicPr>
          <p:cNvPr id="46" name="45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6481" y="4633903"/>
            <a:ext cx="2066925" cy="866775"/>
          </a:xfrm>
          <a:prstGeom prst="rect">
            <a:avLst/>
          </a:prstGeom>
        </p:spPr>
      </p:pic>
      <p:pic>
        <p:nvPicPr>
          <p:cNvPr id="47" name="46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19719" y="4633903"/>
            <a:ext cx="2066925" cy="866775"/>
          </a:xfrm>
          <a:prstGeom prst="rect">
            <a:avLst/>
          </a:prstGeom>
        </p:spPr>
      </p:pic>
      <p:pic>
        <p:nvPicPr>
          <p:cNvPr id="48" name="47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1389" y="4633903"/>
            <a:ext cx="2066925" cy="866775"/>
          </a:xfrm>
          <a:prstGeom prst="rect">
            <a:avLst/>
          </a:prstGeom>
        </p:spPr>
      </p:pic>
      <p:pic>
        <p:nvPicPr>
          <p:cNvPr id="49" name="48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62199" y="4633903"/>
            <a:ext cx="2066925" cy="866775"/>
          </a:xfrm>
          <a:prstGeom prst="rect">
            <a:avLst/>
          </a:prstGeom>
        </p:spPr>
      </p:pic>
      <p:pic>
        <p:nvPicPr>
          <p:cNvPr id="50" name="49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33869" y="4633903"/>
            <a:ext cx="2066925" cy="866775"/>
          </a:xfrm>
          <a:prstGeom prst="rect">
            <a:avLst/>
          </a:prstGeom>
        </p:spPr>
      </p:pic>
      <p:pic>
        <p:nvPicPr>
          <p:cNvPr id="51" name="50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314" y="5991225"/>
            <a:ext cx="2066925" cy="866775"/>
          </a:xfrm>
          <a:prstGeom prst="rect">
            <a:avLst/>
          </a:prstGeom>
        </p:spPr>
      </p:pic>
      <p:pic>
        <p:nvPicPr>
          <p:cNvPr id="52" name="51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984" y="5991225"/>
            <a:ext cx="2066925" cy="866775"/>
          </a:xfrm>
          <a:prstGeom prst="rect">
            <a:avLst/>
          </a:prstGeom>
        </p:spPr>
      </p:pic>
      <p:pic>
        <p:nvPicPr>
          <p:cNvPr id="53" name="52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222" y="5991225"/>
            <a:ext cx="2066925" cy="866775"/>
          </a:xfrm>
          <a:prstGeom prst="rect">
            <a:avLst/>
          </a:prstGeom>
        </p:spPr>
      </p:pic>
      <p:pic>
        <p:nvPicPr>
          <p:cNvPr id="54" name="53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0892" y="5991225"/>
            <a:ext cx="2066925" cy="866775"/>
          </a:xfrm>
          <a:prstGeom prst="rect">
            <a:avLst/>
          </a:prstGeom>
        </p:spPr>
      </p:pic>
      <p:pic>
        <p:nvPicPr>
          <p:cNvPr id="55" name="54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702" y="5991225"/>
            <a:ext cx="2066925" cy="866775"/>
          </a:xfrm>
          <a:prstGeom prst="rect">
            <a:avLst/>
          </a:prstGeom>
        </p:spPr>
      </p:pic>
      <p:pic>
        <p:nvPicPr>
          <p:cNvPr id="56" name="55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3372" y="5991225"/>
            <a:ext cx="2066925" cy="866775"/>
          </a:xfrm>
          <a:prstGeom prst="rect">
            <a:avLst/>
          </a:prstGeom>
        </p:spPr>
      </p:pic>
      <p:pic>
        <p:nvPicPr>
          <p:cNvPr id="57" name="56 Imagen" descr="aback8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77075" y="2857496"/>
            <a:ext cx="2066925" cy="866775"/>
          </a:xfrm>
          <a:prstGeom prst="rect">
            <a:avLst/>
          </a:prstGeom>
        </p:spPr>
      </p:pic>
    </p:spTree>
  </p:cSld>
  <p:clrMapOvr>
    <a:masterClrMapping/>
  </p:clrMapOvr>
  <p:transition spd="slow" advTm="15000">
    <p:comb/>
    <p:sndAc>
      <p:stSnd loop="1">
        <p:snd r:embed="rId2" name="john lenon - imag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4334268041_reuters_20120807_0120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ttt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uy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y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yjk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6tt5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527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gh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yy5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4904"/>
            <a:ext cx="9144000" cy="61081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y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877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yyyj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jy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6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6616"/>
            <a:ext cx="9144000" cy="61447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yyhj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kioii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89904"/>
          </a:xfrm>
          <a:prstGeom prst="rect">
            <a:avLst/>
          </a:prstGeom>
          <a:effectLst>
            <a:softEdge rad="6350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u775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8912"/>
            <a:ext cx="9144000" cy="5980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ujkmk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1013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jyy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60"/>
            <a:ext cx="9144000" cy="68122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kjuu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17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l,ium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muu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y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mjk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3999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9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6344"/>
            <a:ext cx="9144000" cy="59253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 (10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sizer.jpg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130482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r43r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ven-final-torchbearers-prepa_54336965786_54115221152_960_6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8i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77yhu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77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hyy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6324"/>
            <a:ext cx="9144000" cy="6245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66y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66y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t65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yy6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yy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66uy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hhn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530" y="0"/>
            <a:ext cx="9190529" cy="6858000"/>
          </a:xfrm>
          <a:prstGeom prst="rect">
            <a:avLst/>
          </a:prstGeom>
        </p:spPr>
      </p:pic>
      <p:pic>
        <p:nvPicPr>
          <p:cNvPr id="5" name="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66925" cy="866775"/>
          </a:xfrm>
          <a:prstGeom prst="rect">
            <a:avLst/>
          </a:prstGeom>
        </p:spPr>
      </p:pic>
      <p:pic>
        <p:nvPicPr>
          <p:cNvPr id="6" name="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066925" cy="866775"/>
          </a:xfrm>
          <a:prstGeom prst="rect">
            <a:avLst/>
          </a:prstGeom>
        </p:spPr>
      </p:pic>
      <p:pic>
        <p:nvPicPr>
          <p:cNvPr id="7" name="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0"/>
            <a:ext cx="2066925" cy="866775"/>
          </a:xfrm>
          <a:prstGeom prst="rect">
            <a:avLst/>
          </a:prstGeom>
        </p:spPr>
      </p:pic>
      <p:pic>
        <p:nvPicPr>
          <p:cNvPr id="8" name="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0"/>
            <a:ext cx="2066925" cy="866775"/>
          </a:xfrm>
          <a:prstGeom prst="rect">
            <a:avLst/>
          </a:prstGeom>
        </p:spPr>
      </p:pic>
      <p:pic>
        <p:nvPicPr>
          <p:cNvPr id="9" name="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0"/>
            <a:ext cx="2066925" cy="866775"/>
          </a:xfrm>
          <a:prstGeom prst="rect">
            <a:avLst/>
          </a:prstGeom>
        </p:spPr>
      </p:pic>
      <p:pic>
        <p:nvPicPr>
          <p:cNvPr id="10" name="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2066925" cy="866775"/>
          </a:xfrm>
          <a:prstGeom prst="rect">
            <a:avLst/>
          </a:prstGeom>
        </p:spPr>
      </p:pic>
      <p:pic>
        <p:nvPicPr>
          <p:cNvPr id="11" name="1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928670"/>
            <a:ext cx="2066925" cy="866775"/>
          </a:xfrm>
          <a:prstGeom prst="rect">
            <a:avLst/>
          </a:prstGeom>
        </p:spPr>
      </p:pic>
      <p:pic>
        <p:nvPicPr>
          <p:cNvPr id="12" name="1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071546"/>
            <a:ext cx="2066925" cy="866775"/>
          </a:xfrm>
          <a:prstGeom prst="rect">
            <a:avLst/>
          </a:prstGeom>
        </p:spPr>
      </p:pic>
      <p:pic>
        <p:nvPicPr>
          <p:cNvPr id="13" name="1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071546"/>
            <a:ext cx="2066925" cy="866775"/>
          </a:xfrm>
          <a:prstGeom prst="rect">
            <a:avLst/>
          </a:prstGeom>
        </p:spPr>
      </p:pic>
      <p:pic>
        <p:nvPicPr>
          <p:cNvPr id="14" name="1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071546"/>
            <a:ext cx="2066925" cy="866775"/>
          </a:xfrm>
          <a:prstGeom prst="rect">
            <a:avLst/>
          </a:prstGeom>
        </p:spPr>
      </p:pic>
      <p:pic>
        <p:nvPicPr>
          <p:cNvPr id="15" name="1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928670"/>
            <a:ext cx="2066925" cy="866775"/>
          </a:xfrm>
          <a:prstGeom prst="rect">
            <a:avLst/>
          </a:prstGeom>
        </p:spPr>
      </p:pic>
      <p:pic>
        <p:nvPicPr>
          <p:cNvPr id="16" name="1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928670"/>
            <a:ext cx="2066925" cy="866775"/>
          </a:xfrm>
          <a:prstGeom prst="rect">
            <a:avLst/>
          </a:prstGeom>
        </p:spPr>
      </p:pic>
      <p:pic>
        <p:nvPicPr>
          <p:cNvPr id="17" name="1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7" y="1714488"/>
            <a:ext cx="2066925" cy="866775"/>
          </a:xfrm>
          <a:prstGeom prst="rect">
            <a:avLst/>
          </a:prstGeom>
        </p:spPr>
      </p:pic>
      <p:pic>
        <p:nvPicPr>
          <p:cNvPr id="18" name="1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714488"/>
            <a:ext cx="2066925" cy="866775"/>
          </a:xfrm>
          <a:prstGeom prst="rect">
            <a:avLst/>
          </a:prstGeom>
        </p:spPr>
      </p:pic>
      <p:pic>
        <p:nvPicPr>
          <p:cNvPr id="19" name="1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714488"/>
            <a:ext cx="2066925" cy="866775"/>
          </a:xfrm>
          <a:prstGeom prst="rect">
            <a:avLst/>
          </a:prstGeom>
        </p:spPr>
      </p:pic>
      <p:pic>
        <p:nvPicPr>
          <p:cNvPr id="20" name="1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714488"/>
            <a:ext cx="2066925" cy="866775"/>
          </a:xfrm>
          <a:prstGeom prst="rect">
            <a:avLst/>
          </a:prstGeom>
        </p:spPr>
      </p:pic>
      <p:pic>
        <p:nvPicPr>
          <p:cNvPr id="21" name="2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5" y="1714488"/>
            <a:ext cx="2066925" cy="866775"/>
          </a:xfrm>
          <a:prstGeom prst="rect">
            <a:avLst/>
          </a:prstGeom>
        </p:spPr>
      </p:pic>
      <p:pic>
        <p:nvPicPr>
          <p:cNvPr id="22" name="2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55" y="1714488"/>
            <a:ext cx="2066925" cy="866775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92866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4" name="2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9059" y="2000264"/>
            <a:ext cx="2066925" cy="866775"/>
          </a:xfrm>
          <a:prstGeom prst="rect">
            <a:avLst/>
          </a:prstGeom>
        </p:spPr>
      </p:pic>
      <p:pic>
        <p:nvPicPr>
          <p:cNvPr id="25" name="2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11" y="2000264"/>
            <a:ext cx="2066925" cy="866775"/>
          </a:xfrm>
          <a:prstGeom prst="rect">
            <a:avLst/>
          </a:prstGeom>
        </p:spPr>
      </p:pic>
      <p:pic>
        <p:nvPicPr>
          <p:cNvPr id="26" name="2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849" y="2000264"/>
            <a:ext cx="2066925" cy="866775"/>
          </a:xfrm>
          <a:prstGeom prst="rect">
            <a:avLst/>
          </a:prstGeom>
        </p:spPr>
      </p:pic>
      <p:pic>
        <p:nvPicPr>
          <p:cNvPr id="27" name="2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7519" y="2000264"/>
            <a:ext cx="2066925" cy="866775"/>
          </a:xfrm>
          <a:prstGeom prst="rect">
            <a:avLst/>
          </a:prstGeom>
        </p:spPr>
      </p:pic>
      <p:pic>
        <p:nvPicPr>
          <p:cNvPr id="28" name="2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29" y="2000264"/>
            <a:ext cx="2066925" cy="866775"/>
          </a:xfrm>
          <a:prstGeom prst="rect">
            <a:avLst/>
          </a:prstGeom>
        </p:spPr>
      </p:pic>
      <p:pic>
        <p:nvPicPr>
          <p:cNvPr id="29" name="2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99" y="2000264"/>
            <a:ext cx="2066925" cy="866775"/>
          </a:xfrm>
          <a:prstGeom prst="rect">
            <a:avLst/>
          </a:prstGeom>
        </p:spPr>
      </p:pic>
      <p:pic>
        <p:nvPicPr>
          <p:cNvPr id="30" name="2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99" y="2928934"/>
            <a:ext cx="2066925" cy="866775"/>
          </a:xfrm>
          <a:prstGeom prst="rect">
            <a:avLst/>
          </a:prstGeom>
        </p:spPr>
      </p:pic>
      <p:pic>
        <p:nvPicPr>
          <p:cNvPr id="31" name="3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071810"/>
            <a:ext cx="2066925" cy="866775"/>
          </a:xfrm>
          <a:prstGeom prst="rect">
            <a:avLst/>
          </a:prstGeom>
        </p:spPr>
      </p:pic>
      <p:pic>
        <p:nvPicPr>
          <p:cNvPr id="32" name="3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46" y="3071810"/>
            <a:ext cx="2066925" cy="866775"/>
          </a:xfrm>
          <a:prstGeom prst="rect">
            <a:avLst/>
          </a:prstGeom>
        </p:spPr>
      </p:pic>
      <p:pic>
        <p:nvPicPr>
          <p:cNvPr id="33" name="3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071810"/>
            <a:ext cx="2066925" cy="866775"/>
          </a:xfrm>
          <a:prstGeom prst="rect">
            <a:avLst/>
          </a:prstGeom>
        </p:spPr>
      </p:pic>
      <p:pic>
        <p:nvPicPr>
          <p:cNvPr id="34" name="3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487" y="2928934"/>
            <a:ext cx="2066925" cy="866775"/>
          </a:xfrm>
          <a:prstGeom prst="rect">
            <a:avLst/>
          </a:prstGeom>
        </p:spPr>
      </p:pic>
      <p:pic>
        <p:nvPicPr>
          <p:cNvPr id="35" name="3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751" y="2928934"/>
            <a:ext cx="2066925" cy="866775"/>
          </a:xfrm>
          <a:prstGeom prst="rect">
            <a:avLst/>
          </a:prstGeom>
        </p:spPr>
      </p:pic>
      <p:pic>
        <p:nvPicPr>
          <p:cNvPr id="36" name="3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8" y="3714752"/>
            <a:ext cx="2066925" cy="866775"/>
          </a:xfrm>
          <a:prstGeom prst="rect">
            <a:avLst/>
          </a:prstGeom>
        </p:spPr>
      </p:pic>
      <p:pic>
        <p:nvPicPr>
          <p:cNvPr id="37" name="3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714752"/>
            <a:ext cx="2066925" cy="866775"/>
          </a:xfrm>
          <a:prstGeom prst="rect">
            <a:avLst/>
          </a:prstGeom>
        </p:spPr>
      </p:pic>
      <p:pic>
        <p:nvPicPr>
          <p:cNvPr id="38" name="3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46" y="3714752"/>
            <a:ext cx="2066925" cy="866775"/>
          </a:xfrm>
          <a:prstGeom prst="rect">
            <a:avLst/>
          </a:prstGeom>
        </p:spPr>
      </p:pic>
      <p:pic>
        <p:nvPicPr>
          <p:cNvPr id="39" name="3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3714752"/>
            <a:ext cx="2066925" cy="866775"/>
          </a:xfrm>
          <a:prstGeom prst="rect">
            <a:avLst/>
          </a:prstGeom>
        </p:spPr>
      </p:pic>
      <p:pic>
        <p:nvPicPr>
          <p:cNvPr id="40" name="3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26" y="3714752"/>
            <a:ext cx="2066925" cy="866775"/>
          </a:xfrm>
          <a:prstGeom prst="rect">
            <a:avLst/>
          </a:prstGeom>
        </p:spPr>
      </p:pic>
      <p:pic>
        <p:nvPicPr>
          <p:cNvPr id="41" name="4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714752"/>
            <a:ext cx="2066925" cy="866775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709603" y="2000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jj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8998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ttgtt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66925" cy="866775"/>
          </a:xfrm>
          <a:prstGeom prst="rect">
            <a:avLst/>
          </a:prstGeom>
        </p:spPr>
      </p:pic>
      <p:pic>
        <p:nvPicPr>
          <p:cNvPr id="6" name="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066925" cy="866775"/>
          </a:xfrm>
          <a:prstGeom prst="rect">
            <a:avLst/>
          </a:prstGeom>
        </p:spPr>
      </p:pic>
      <p:pic>
        <p:nvPicPr>
          <p:cNvPr id="7" name="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0"/>
            <a:ext cx="2066925" cy="866775"/>
          </a:xfrm>
          <a:prstGeom prst="rect">
            <a:avLst/>
          </a:prstGeom>
        </p:spPr>
      </p:pic>
      <p:pic>
        <p:nvPicPr>
          <p:cNvPr id="8" name="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0"/>
            <a:ext cx="2066925" cy="866775"/>
          </a:xfrm>
          <a:prstGeom prst="rect">
            <a:avLst/>
          </a:prstGeom>
        </p:spPr>
      </p:pic>
      <p:pic>
        <p:nvPicPr>
          <p:cNvPr id="9" name="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0"/>
            <a:ext cx="2066925" cy="866775"/>
          </a:xfrm>
          <a:prstGeom prst="rect">
            <a:avLst/>
          </a:prstGeom>
        </p:spPr>
      </p:pic>
      <p:pic>
        <p:nvPicPr>
          <p:cNvPr id="10" name="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2066925" cy="866775"/>
          </a:xfrm>
          <a:prstGeom prst="rect">
            <a:avLst/>
          </a:prstGeom>
        </p:spPr>
      </p:pic>
      <p:pic>
        <p:nvPicPr>
          <p:cNvPr id="11" name="1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928670"/>
            <a:ext cx="2066925" cy="866775"/>
          </a:xfrm>
          <a:prstGeom prst="rect">
            <a:avLst/>
          </a:prstGeom>
        </p:spPr>
      </p:pic>
      <p:pic>
        <p:nvPicPr>
          <p:cNvPr id="12" name="1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071546"/>
            <a:ext cx="2066925" cy="866775"/>
          </a:xfrm>
          <a:prstGeom prst="rect">
            <a:avLst/>
          </a:prstGeom>
        </p:spPr>
      </p:pic>
      <p:pic>
        <p:nvPicPr>
          <p:cNvPr id="13" name="1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071546"/>
            <a:ext cx="2066925" cy="866775"/>
          </a:xfrm>
          <a:prstGeom prst="rect">
            <a:avLst/>
          </a:prstGeom>
        </p:spPr>
      </p:pic>
      <p:pic>
        <p:nvPicPr>
          <p:cNvPr id="14" name="1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071546"/>
            <a:ext cx="2066925" cy="866775"/>
          </a:xfrm>
          <a:prstGeom prst="rect">
            <a:avLst/>
          </a:prstGeom>
        </p:spPr>
      </p:pic>
      <p:pic>
        <p:nvPicPr>
          <p:cNvPr id="15" name="1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928670"/>
            <a:ext cx="2066925" cy="866775"/>
          </a:xfrm>
          <a:prstGeom prst="rect">
            <a:avLst/>
          </a:prstGeom>
        </p:spPr>
      </p:pic>
      <p:pic>
        <p:nvPicPr>
          <p:cNvPr id="16" name="1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928670"/>
            <a:ext cx="2066925" cy="866775"/>
          </a:xfrm>
          <a:prstGeom prst="rect">
            <a:avLst/>
          </a:prstGeom>
        </p:spPr>
      </p:pic>
      <p:pic>
        <p:nvPicPr>
          <p:cNvPr id="17" name="1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7" y="1714488"/>
            <a:ext cx="2066925" cy="866775"/>
          </a:xfrm>
          <a:prstGeom prst="rect">
            <a:avLst/>
          </a:prstGeom>
        </p:spPr>
      </p:pic>
      <p:pic>
        <p:nvPicPr>
          <p:cNvPr id="18" name="1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714488"/>
            <a:ext cx="2066925" cy="866775"/>
          </a:xfrm>
          <a:prstGeom prst="rect">
            <a:avLst/>
          </a:prstGeom>
        </p:spPr>
      </p:pic>
      <p:pic>
        <p:nvPicPr>
          <p:cNvPr id="19" name="1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714488"/>
            <a:ext cx="2066925" cy="866775"/>
          </a:xfrm>
          <a:prstGeom prst="rect">
            <a:avLst/>
          </a:prstGeom>
        </p:spPr>
      </p:pic>
      <p:pic>
        <p:nvPicPr>
          <p:cNvPr id="20" name="1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714488"/>
            <a:ext cx="2066925" cy="866775"/>
          </a:xfrm>
          <a:prstGeom prst="rect">
            <a:avLst/>
          </a:prstGeom>
        </p:spPr>
      </p:pic>
      <p:pic>
        <p:nvPicPr>
          <p:cNvPr id="21" name="2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5" y="1714488"/>
            <a:ext cx="2066925" cy="866775"/>
          </a:xfrm>
          <a:prstGeom prst="rect">
            <a:avLst/>
          </a:prstGeom>
        </p:spPr>
      </p:pic>
      <p:pic>
        <p:nvPicPr>
          <p:cNvPr id="22" name="2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55" y="1714488"/>
            <a:ext cx="2066925" cy="866775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>
            <a:off x="92866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24" name="2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28802"/>
            <a:ext cx="2066925" cy="866775"/>
          </a:xfrm>
          <a:prstGeom prst="rect">
            <a:avLst/>
          </a:prstGeom>
        </p:spPr>
      </p:pic>
      <p:pic>
        <p:nvPicPr>
          <p:cNvPr id="25" name="2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928802"/>
            <a:ext cx="2066925" cy="866775"/>
          </a:xfrm>
          <a:prstGeom prst="rect">
            <a:avLst/>
          </a:prstGeom>
        </p:spPr>
      </p:pic>
      <p:pic>
        <p:nvPicPr>
          <p:cNvPr id="26" name="2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1928802"/>
            <a:ext cx="2066925" cy="866775"/>
          </a:xfrm>
          <a:prstGeom prst="rect">
            <a:avLst/>
          </a:prstGeom>
        </p:spPr>
      </p:pic>
      <p:pic>
        <p:nvPicPr>
          <p:cNvPr id="27" name="2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1928802"/>
            <a:ext cx="2066925" cy="866775"/>
          </a:xfrm>
          <a:prstGeom prst="rect">
            <a:avLst/>
          </a:prstGeom>
        </p:spPr>
      </p:pic>
      <p:pic>
        <p:nvPicPr>
          <p:cNvPr id="28" name="2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1928802"/>
            <a:ext cx="2066925" cy="866775"/>
          </a:xfrm>
          <a:prstGeom prst="rect">
            <a:avLst/>
          </a:prstGeom>
        </p:spPr>
      </p:pic>
      <p:pic>
        <p:nvPicPr>
          <p:cNvPr id="29" name="2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928802"/>
            <a:ext cx="2066925" cy="866775"/>
          </a:xfrm>
          <a:prstGeom prst="rect">
            <a:avLst/>
          </a:prstGeom>
        </p:spPr>
      </p:pic>
      <p:pic>
        <p:nvPicPr>
          <p:cNvPr id="30" name="2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472"/>
            <a:ext cx="2066925" cy="866775"/>
          </a:xfrm>
          <a:prstGeom prst="rect">
            <a:avLst/>
          </a:prstGeom>
        </p:spPr>
      </p:pic>
      <p:pic>
        <p:nvPicPr>
          <p:cNvPr id="31" name="3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3000348"/>
            <a:ext cx="2066925" cy="866775"/>
          </a:xfrm>
          <a:prstGeom prst="rect">
            <a:avLst/>
          </a:prstGeom>
        </p:spPr>
      </p:pic>
      <p:pic>
        <p:nvPicPr>
          <p:cNvPr id="32" name="3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3000348"/>
            <a:ext cx="2066925" cy="866775"/>
          </a:xfrm>
          <a:prstGeom prst="rect">
            <a:avLst/>
          </a:prstGeom>
        </p:spPr>
      </p:pic>
      <p:pic>
        <p:nvPicPr>
          <p:cNvPr id="33" name="3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3000348"/>
            <a:ext cx="2066925" cy="866775"/>
          </a:xfrm>
          <a:prstGeom prst="rect">
            <a:avLst/>
          </a:prstGeom>
        </p:spPr>
      </p:pic>
      <p:pic>
        <p:nvPicPr>
          <p:cNvPr id="34" name="3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2857472"/>
            <a:ext cx="2066925" cy="866775"/>
          </a:xfrm>
          <a:prstGeom prst="rect">
            <a:avLst/>
          </a:prstGeom>
        </p:spPr>
      </p:pic>
      <p:pic>
        <p:nvPicPr>
          <p:cNvPr id="35" name="3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857472"/>
            <a:ext cx="2066925" cy="866775"/>
          </a:xfrm>
          <a:prstGeom prst="rect">
            <a:avLst/>
          </a:prstGeom>
        </p:spPr>
      </p:pic>
      <p:pic>
        <p:nvPicPr>
          <p:cNvPr id="36" name="3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7" y="3643290"/>
            <a:ext cx="2066925" cy="866775"/>
          </a:xfrm>
          <a:prstGeom prst="rect">
            <a:avLst/>
          </a:prstGeom>
        </p:spPr>
      </p:pic>
      <p:pic>
        <p:nvPicPr>
          <p:cNvPr id="37" name="3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3643290"/>
            <a:ext cx="2066925" cy="866775"/>
          </a:xfrm>
          <a:prstGeom prst="rect">
            <a:avLst/>
          </a:prstGeom>
        </p:spPr>
      </p:pic>
      <p:pic>
        <p:nvPicPr>
          <p:cNvPr id="38" name="3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3643290"/>
            <a:ext cx="2066925" cy="866775"/>
          </a:xfrm>
          <a:prstGeom prst="rect">
            <a:avLst/>
          </a:prstGeom>
        </p:spPr>
      </p:pic>
      <p:pic>
        <p:nvPicPr>
          <p:cNvPr id="39" name="3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3643290"/>
            <a:ext cx="2066925" cy="866775"/>
          </a:xfrm>
          <a:prstGeom prst="rect">
            <a:avLst/>
          </a:prstGeom>
        </p:spPr>
      </p:pic>
      <p:pic>
        <p:nvPicPr>
          <p:cNvPr id="40" name="3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5" y="3643290"/>
            <a:ext cx="2066925" cy="866775"/>
          </a:xfrm>
          <a:prstGeom prst="rect">
            <a:avLst/>
          </a:prstGeom>
        </p:spPr>
      </p:pic>
      <p:pic>
        <p:nvPicPr>
          <p:cNvPr id="41" name="4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55" y="3643290"/>
            <a:ext cx="2066925" cy="866775"/>
          </a:xfrm>
          <a:prstGeom prst="rect">
            <a:avLst/>
          </a:prstGeom>
        </p:spPr>
      </p:pic>
      <p:sp>
        <p:nvSpPr>
          <p:cNvPr id="42" name="41 CuadroTexto"/>
          <p:cNvSpPr txBox="1"/>
          <p:nvPr/>
        </p:nvSpPr>
        <p:spPr>
          <a:xfrm>
            <a:off x="928662" y="19288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4048"/>
            <a:ext cx="9144000" cy="60899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y6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214338"/>
            <a:ext cx="9144000" cy="707233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y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4290"/>
            <a:ext cx="9144000" cy="63579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85794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ty6y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001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jj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Anillo"/>
          <p:cNvSpPr/>
          <p:nvPr/>
        </p:nvSpPr>
        <p:spPr>
          <a:xfrm>
            <a:off x="3786182" y="2928934"/>
            <a:ext cx="571504" cy="571504"/>
          </a:xfrm>
          <a:prstGeom prst="donut">
            <a:avLst>
              <a:gd name="adj" fmla="val 16270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071934" y="3214686"/>
            <a:ext cx="571504" cy="571504"/>
          </a:xfrm>
          <a:prstGeom prst="donut">
            <a:avLst>
              <a:gd name="adj" fmla="val 16270"/>
            </a:avLst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643438" y="3214686"/>
            <a:ext cx="571504" cy="571504"/>
          </a:xfrm>
          <a:prstGeom prst="donut">
            <a:avLst>
              <a:gd name="adj" fmla="val 16270"/>
            </a:avLst>
          </a:prstGeom>
          <a:solidFill>
            <a:srgbClr val="0070C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357686" y="2928934"/>
            <a:ext cx="571504" cy="571504"/>
          </a:xfrm>
          <a:prstGeom prst="donut">
            <a:avLst>
              <a:gd name="adj" fmla="val 16270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2928934"/>
            <a:ext cx="571504" cy="571504"/>
          </a:xfrm>
          <a:prstGeom prst="donut">
            <a:avLst>
              <a:gd name="adj" fmla="val 1627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TOPIX_London_Olympics_Opening_Ceremony-0b4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66925" cy="866775"/>
          </a:xfrm>
          <a:prstGeom prst="rect">
            <a:avLst/>
          </a:prstGeom>
        </p:spPr>
      </p:pic>
      <p:pic>
        <p:nvPicPr>
          <p:cNvPr id="6" name="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066925" cy="866775"/>
          </a:xfrm>
          <a:prstGeom prst="rect">
            <a:avLst/>
          </a:prstGeom>
        </p:spPr>
      </p:pic>
      <p:pic>
        <p:nvPicPr>
          <p:cNvPr id="7" name="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0"/>
            <a:ext cx="2066925" cy="866775"/>
          </a:xfrm>
          <a:prstGeom prst="rect">
            <a:avLst/>
          </a:prstGeom>
        </p:spPr>
      </p:pic>
      <p:pic>
        <p:nvPicPr>
          <p:cNvPr id="8" name="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0"/>
            <a:ext cx="2066925" cy="866775"/>
          </a:xfrm>
          <a:prstGeom prst="rect">
            <a:avLst/>
          </a:prstGeom>
        </p:spPr>
      </p:pic>
      <p:pic>
        <p:nvPicPr>
          <p:cNvPr id="9" name="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0"/>
            <a:ext cx="2066925" cy="866775"/>
          </a:xfrm>
          <a:prstGeom prst="rect">
            <a:avLst/>
          </a:prstGeom>
        </p:spPr>
      </p:pic>
      <p:pic>
        <p:nvPicPr>
          <p:cNvPr id="10" name="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2066925" cy="866775"/>
          </a:xfrm>
          <a:prstGeom prst="rect">
            <a:avLst/>
          </a:prstGeom>
        </p:spPr>
      </p:pic>
      <p:pic>
        <p:nvPicPr>
          <p:cNvPr id="11" name="1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928670"/>
            <a:ext cx="2066925" cy="866775"/>
          </a:xfrm>
          <a:prstGeom prst="rect">
            <a:avLst/>
          </a:prstGeom>
        </p:spPr>
      </p:pic>
      <p:pic>
        <p:nvPicPr>
          <p:cNvPr id="12" name="1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071546"/>
            <a:ext cx="2066925" cy="866775"/>
          </a:xfrm>
          <a:prstGeom prst="rect">
            <a:avLst/>
          </a:prstGeom>
        </p:spPr>
      </p:pic>
      <p:pic>
        <p:nvPicPr>
          <p:cNvPr id="13" name="1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071546"/>
            <a:ext cx="2066925" cy="866775"/>
          </a:xfrm>
          <a:prstGeom prst="rect">
            <a:avLst/>
          </a:prstGeom>
        </p:spPr>
      </p:pic>
      <p:pic>
        <p:nvPicPr>
          <p:cNvPr id="14" name="1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071546"/>
            <a:ext cx="2066925" cy="866775"/>
          </a:xfrm>
          <a:prstGeom prst="rect">
            <a:avLst/>
          </a:prstGeom>
        </p:spPr>
      </p:pic>
      <p:pic>
        <p:nvPicPr>
          <p:cNvPr id="15" name="1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928670"/>
            <a:ext cx="2066925" cy="866775"/>
          </a:xfrm>
          <a:prstGeom prst="rect">
            <a:avLst/>
          </a:prstGeom>
        </p:spPr>
      </p:pic>
      <p:pic>
        <p:nvPicPr>
          <p:cNvPr id="16" name="1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928670"/>
            <a:ext cx="2066925" cy="866775"/>
          </a:xfrm>
          <a:prstGeom prst="rect">
            <a:avLst/>
          </a:prstGeom>
        </p:spPr>
      </p:pic>
      <p:pic>
        <p:nvPicPr>
          <p:cNvPr id="17" name="1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7" y="1714488"/>
            <a:ext cx="2066925" cy="866775"/>
          </a:xfrm>
          <a:prstGeom prst="rect">
            <a:avLst/>
          </a:prstGeom>
        </p:spPr>
      </p:pic>
      <p:pic>
        <p:nvPicPr>
          <p:cNvPr id="18" name="1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1714488"/>
            <a:ext cx="2066925" cy="866775"/>
          </a:xfrm>
          <a:prstGeom prst="rect">
            <a:avLst/>
          </a:prstGeom>
        </p:spPr>
      </p:pic>
      <p:pic>
        <p:nvPicPr>
          <p:cNvPr id="19" name="1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1714488"/>
            <a:ext cx="2066925" cy="866775"/>
          </a:xfrm>
          <a:prstGeom prst="rect">
            <a:avLst/>
          </a:prstGeom>
        </p:spPr>
      </p:pic>
      <p:pic>
        <p:nvPicPr>
          <p:cNvPr id="20" name="1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1714488"/>
            <a:ext cx="2066925" cy="866775"/>
          </a:xfrm>
          <a:prstGeom prst="rect">
            <a:avLst/>
          </a:prstGeom>
        </p:spPr>
      </p:pic>
      <p:pic>
        <p:nvPicPr>
          <p:cNvPr id="21" name="2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5" y="1714488"/>
            <a:ext cx="2066925" cy="866775"/>
          </a:xfrm>
          <a:prstGeom prst="rect">
            <a:avLst/>
          </a:prstGeom>
        </p:spPr>
      </p:pic>
      <p:pic>
        <p:nvPicPr>
          <p:cNvPr id="22" name="2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55" y="1714488"/>
            <a:ext cx="2066925" cy="866775"/>
          </a:xfrm>
          <a:prstGeom prst="rect">
            <a:avLst/>
          </a:prstGeom>
        </p:spPr>
      </p:pic>
      <p:pic>
        <p:nvPicPr>
          <p:cNvPr id="23" name="2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2066925" cy="866775"/>
          </a:xfrm>
          <a:prstGeom prst="rect">
            <a:avLst/>
          </a:prstGeom>
        </p:spPr>
      </p:pic>
      <p:pic>
        <p:nvPicPr>
          <p:cNvPr id="24" name="2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071810"/>
            <a:ext cx="2066925" cy="866775"/>
          </a:xfrm>
          <a:prstGeom prst="rect">
            <a:avLst/>
          </a:prstGeom>
        </p:spPr>
      </p:pic>
      <p:pic>
        <p:nvPicPr>
          <p:cNvPr id="25" name="2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3071810"/>
            <a:ext cx="2066925" cy="866775"/>
          </a:xfrm>
          <a:prstGeom prst="rect">
            <a:avLst/>
          </a:prstGeom>
        </p:spPr>
      </p:pic>
      <p:pic>
        <p:nvPicPr>
          <p:cNvPr id="26" name="2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3071810"/>
            <a:ext cx="2066925" cy="866775"/>
          </a:xfrm>
          <a:prstGeom prst="rect">
            <a:avLst/>
          </a:prstGeom>
        </p:spPr>
      </p:pic>
      <p:pic>
        <p:nvPicPr>
          <p:cNvPr id="27" name="2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3071810"/>
            <a:ext cx="2066925" cy="866775"/>
          </a:xfrm>
          <a:prstGeom prst="rect">
            <a:avLst/>
          </a:prstGeom>
        </p:spPr>
      </p:pic>
      <p:pic>
        <p:nvPicPr>
          <p:cNvPr id="28" name="2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071810"/>
            <a:ext cx="2066925" cy="866775"/>
          </a:xfrm>
          <a:prstGeom prst="rect">
            <a:avLst/>
          </a:prstGeom>
        </p:spPr>
      </p:pic>
      <p:pic>
        <p:nvPicPr>
          <p:cNvPr id="29" name="2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19415"/>
            <a:ext cx="2066925" cy="866775"/>
          </a:xfrm>
          <a:prstGeom prst="rect">
            <a:avLst/>
          </a:prstGeom>
        </p:spPr>
      </p:pic>
      <p:pic>
        <p:nvPicPr>
          <p:cNvPr id="30" name="2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919415"/>
            <a:ext cx="2066925" cy="866775"/>
          </a:xfrm>
          <a:prstGeom prst="rect">
            <a:avLst/>
          </a:prstGeom>
        </p:spPr>
      </p:pic>
      <p:pic>
        <p:nvPicPr>
          <p:cNvPr id="31" name="3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2919415"/>
            <a:ext cx="2066925" cy="866775"/>
          </a:xfrm>
          <a:prstGeom prst="rect">
            <a:avLst/>
          </a:prstGeom>
        </p:spPr>
      </p:pic>
      <p:pic>
        <p:nvPicPr>
          <p:cNvPr id="32" name="3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2919415"/>
            <a:ext cx="2066925" cy="866775"/>
          </a:xfrm>
          <a:prstGeom prst="rect">
            <a:avLst/>
          </a:prstGeom>
        </p:spPr>
      </p:pic>
      <p:pic>
        <p:nvPicPr>
          <p:cNvPr id="33" name="3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2919415"/>
            <a:ext cx="2066925" cy="866775"/>
          </a:xfrm>
          <a:prstGeom prst="rect">
            <a:avLst/>
          </a:prstGeom>
        </p:spPr>
      </p:pic>
      <p:pic>
        <p:nvPicPr>
          <p:cNvPr id="34" name="3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2919415"/>
            <a:ext cx="2066925" cy="866775"/>
          </a:xfrm>
          <a:prstGeom prst="rect">
            <a:avLst/>
          </a:prstGeom>
        </p:spPr>
      </p:pic>
      <p:pic>
        <p:nvPicPr>
          <p:cNvPr id="35" name="3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848085"/>
            <a:ext cx="2066925" cy="866775"/>
          </a:xfrm>
          <a:prstGeom prst="rect">
            <a:avLst/>
          </a:prstGeom>
        </p:spPr>
      </p:pic>
      <p:pic>
        <p:nvPicPr>
          <p:cNvPr id="36" name="3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3990961"/>
            <a:ext cx="2066925" cy="866775"/>
          </a:xfrm>
          <a:prstGeom prst="rect">
            <a:avLst/>
          </a:prstGeom>
        </p:spPr>
      </p:pic>
      <p:pic>
        <p:nvPicPr>
          <p:cNvPr id="37" name="3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3990961"/>
            <a:ext cx="2066925" cy="866775"/>
          </a:xfrm>
          <a:prstGeom prst="rect">
            <a:avLst/>
          </a:prstGeom>
        </p:spPr>
      </p:pic>
      <p:pic>
        <p:nvPicPr>
          <p:cNvPr id="38" name="3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3990961"/>
            <a:ext cx="2066925" cy="866775"/>
          </a:xfrm>
          <a:prstGeom prst="rect">
            <a:avLst/>
          </a:prstGeom>
        </p:spPr>
      </p:pic>
      <p:pic>
        <p:nvPicPr>
          <p:cNvPr id="39" name="3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3848085"/>
            <a:ext cx="2066925" cy="866775"/>
          </a:xfrm>
          <a:prstGeom prst="rect">
            <a:avLst/>
          </a:prstGeom>
        </p:spPr>
      </p:pic>
      <p:pic>
        <p:nvPicPr>
          <p:cNvPr id="40" name="3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848085"/>
            <a:ext cx="2066925" cy="866775"/>
          </a:xfrm>
          <a:prstGeom prst="rect">
            <a:avLst/>
          </a:prstGeom>
        </p:spPr>
      </p:pic>
      <p:pic>
        <p:nvPicPr>
          <p:cNvPr id="41" name="4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97" y="4633903"/>
            <a:ext cx="2066925" cy="866775"/>
          </a:xfrm>
          <a:prstGeom prst="rect">
            <a:avLst/>
          </a:prstGeom>
        </p:spPr>
      </p:pic>
      <p:pic>
        <p:nvPicPr>
          <p:cNvPr id="42" name="4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167" y="4633903"/>
            <a:ext cx="2066925" cy="866775"/>
          </a:xfrm>
          <a:prstGeom prst="rect">
            <a:avLst/>
          </a:prstGeom>
        </p:spPr>
      </p:pic>
      <p:pic>
        <p:nvPicPr>
          <p:cNvPr id="43" name="42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5" y="4633903"/>
            <a:ext cx="2066925" cy="866775"/>
          </a:xfrm>
          <a:prstGeom prst="rect">
            <a:avLst/>
          </a:prstGeom>
        </p:spPr>
      </p:pic>
      <p:pic>
        <p:nvPicPr>
          <p:cNvPr id="44" name="43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075" y="4633903"/>
            <a:ext cx="2066925" cy="866775"/>
          </a:xfrm>
          <a:prstGeom prst="rect">
            <a:avLst/>
          </a:prstGeom>
        </p:spPr>
      </p:pic>
      <p:pic>
        <p:nvPicPr>
          <p:cNvPr id="45" name="44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885" y="4633903"/>
            <a:ext cx="2066925" cy="866775"/>
          </a:xfrm>
          <a:prstGeom prst="rect">
            <a:avLst/>
          </a:prstGeom>
        </p:spPr>
      </p:pic>
      <p:pic>
        <p:nvPicPr>
          <p:cNvPr id="46" name="45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555" y="4633903"/>
            <a:ext cx="2066925" cy="866775"/>
          </a:xfrm>
          <a:prstGeom prst="rect">
            <a:avLst/>
          </a:prstGeom>
        </p:spPr>
      </p:pic>
      <p:pic>
        <p:nvPicPr>
          <p:cNvPr id="47" name="46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91225"/>
            <a:ext cx="2066925" cy="866775"/>
          </a:xfrm>
          <a:prstGeom prst="rect">
            <a:avLst/>
          </a:prstGeom>
        </p:spPr>
      </p:pic>
      <p:pic>
        <p:nvPicPr>
          <p:cNvPr id="48" name="47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5991225"/>
            <a:ext cx="2066925" cy="866775"/>
          </a:xfrm>
          <a:prstGeom prst="rect">
            <a:avLst/>
          </a:prstGeom>
        </p:spPr>
      </p:pic>
      <p:pic>
        <p:nvPicPr>
          <p:cNvPr id="49" name="48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08" y="5991225"/>
            <a:ext cx="2066925" cy="866775"/>
          </a:xfrm>
          <a:prstGeom prst="rect">
            <a:avLst/>
          </a:prstGeom>
        </p:spPr>
      </p:pic>
      <p:pic>
        <p:nvPicPr>
          <p:cNvPr id="50" name="49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5991225"/>
            <a:ext cx="2066925" cy="866775"/>
          </a:xfrm>
          <a:prstGeom prst="rect">
            <a:avLst/>
          </a:prstGeom>
        </p:spPr>
      </p:pic>
      <p:pic>
        <p:nvPicPr>
          <p:cNvPr id="51" name="50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88" y="5991225"/>
            <a:ext cx="2066925" cy="866775"/>
          </a:xfrm>
          <a:prstGeom prst="rect">
            <a:avLst/>
          </a:prstGeom>
        </p:spPr>
      </p:pic>
      <p:pic>
        <p:nvPicPr>
          <p:cNvPr id="52" name="51 Imagen" descr="aback8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5991225"/>
            <a:ext cx="2066925" cy="866775"/>
          </a:xfrm>
          <a:prstGeom prst="rect">
            <a:avLst/>
          </a:prstGeom>
        </p:spPr>
      </p:pic>
      <p:pic>
        <p:nvPicPr>
          <p:cNvPr id="1026" name="Picture 2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5857892"/>
            <a:ext cx="3514723" cy="447675"/>
          </a:xfrm>
          <a:prstGeom prst="rect">
            <a:avLst/>
          </a:prstGeom>
          <a:noFill/>
        </p:spPr>
      </p:pic>
      <p:sp>
        <p:nvSpPr>
          <p:cNvPr id="54" name="53 CuadroTexto"/>
          <p:cNvSpPr txBox="1"/>
          <p:nvPr/>
        </p:nvSpPr>
        <p:spPr>
          <a:xfrm>
            <a:off x="928662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USURA OLIMPIADAS LONDRES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CLAUSURA OLIMPIADAS LONDRES 2012</Template>
  <TotalTime>0</TotalTime>
  <Words>60</Words>
  <Application>Microsoft Office PowerPoint</Application>
  <PresentationFormat>Presentación en pantalla (4:3)</PresentationFormat>
  <Paragraphs>28</Paragraphs>
  <Slides>61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CLAUSURA OLIMPIADAS LONDRES 2012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2012-08-13T17:57:39Z</dcterms:created>
  <dcterms:modified xsi:type="dcterms:W3CDTF">2012-08-13T17:59:00Z</dcterms:modified>
</cp:coreProperties>
</file>