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51"/>
  </p:notesMasterIdLst>
  <p:sldIdLst>
    <p:sldId id="319" r:id="rId3"/>
    <p:sldId id="322" r:id="rId4"/>
    <p:sldId id="323" r:id="rId5"/>
    <p:sldId id="331" r:id="rId6"/>
    <p:sldId id="324" r:id="rId7"/>
    <p:sldId id="325" r:id="rId8"/>
    <p:sldId id="326" r:id="rId9"/>
    <p:sldId id="328" r:id="rId10"/>
    <p:sldId id="349" r:id="rId11"/>
    <p:sldId id="362" r:id="rId12"/>
    <p:sldId id="363" r:id="rId13"/>
    <p:sldId id="364" r:id="rId14"/>
    <p:sldId id="329" r:id="rId15"/>
    <p:sldId id="332" r:id="rId16"/>
    <p:sldId id="334" r:id="rId17"/>
    <p:sldId id="330" r:id="rId18"/>
    <p:sldId id="333" r:id="rId19"/>
    <p:sldId id="335" r:id="rId20"/>
    <p:sldId id="336" r:id="rId21"/>
    <p:sldId id="337" r:id="rId22"/>
    <p:sldId id="346" r:id="rId23"/>
    <p:sldId id="367" r:id="rId24"/>
    <p:sldId id="338" r:id="rId25"/>
    <p:sldId id="353" r:id="rId26"/>
    <p:sldId id="339" r:id="rId27"/>
    <p:sldId id="340" r:id="rId28"/>
    <p:sldId id="341" r:id="rId29"/>
    <p:sldId id="342" r:id="rId30"/>
    <p:sldId id="343" r:id="rId31"/>
    <p:sldId id="344" r:id="rId32"/>
    <p:sldId id="345" r:id="rId33"/>
    <p:sldId id="347" r:id="rId34"/>
    <p:sldId id="357" r:id="rId35"/>
    <p:sldId id="348" r:id="rId36"/>
    <p:sldId id="351" r:id="rId37"/>
    <p:sldId id="352" r:id="rId38"/>
    <p:sldId id="354" r:id="rId39"/>
    <p:sldId id="355" r:id="rId40"/>
    <p:sldId id="356" r:id="rId41"/>
    <p:sldId id="358" r:id="rId42"/>
    <p:sldId id="365" r:id="rId43"/>
    <p:sldId id="350" r:id="rId44"/>
    <p:sldId id="359" r:id="rId45"/>
    <p:sldId id="366" r:id="rId46"/>
    <p:sldId id="360" r:id="rId47"/>
    <p:sldId id="361" r:id="rId48"/>
    <p:sldId id="320" r:id="rId49"/>
    <p:sldId id="368" r:id="rId50"/>
  </p:sldIdLst>
  <p:sldSz cx="10909300" cy="6948488"/>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wcgByxO/imLc2awQMnPg8A" hashData="HQXQcjrDh1UyaJN5uNbSqpa72G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FF"/>
    <a:srgbClr val="CCFFCC"/>
    <a:srgbClr val="FFFF66"/>
    <a:srgbClr val="CC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30" d="100"/>
          <a:sy n="30" d="100"/>
        </p:scale>
        <p:origin x="-2340" y="-1230"/>
      </p:cViewPr>
      <p:guideLst>
        <p:guide orient="horz" pos="2189"/>
        <p:guide pos="343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736600" y="685800"/>
            <a:ext cx="538480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36600" y="685800"/>
            <a:ext cx="53848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B8B52BBD-9631-4370-B9EE-DB5BAE65E53A}" type="slidenum">
              <a:rPr lang="es-ES" smtClean="0"/>
              <a:pPr>
                <a:defRPr/>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8198" y="2158538"/>
            <a:ext cx="9272905" cy="14894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6395" y="3937479"/>
            <a:ext cx="7636511" cy="177572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05/08/2018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9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05/08/2018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9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1759" y="4465048"/>
            <a:ext cx="9272905" cy="138004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1759" y="2945068"/>
            <a:ext cx="9272905" cy="151998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05/08/2018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9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5465" y="1621316"/>
            <a:ext cx="4818274" cy="458568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45561" y="1621316"/>
            <a:ext cx="4818274" cy="458568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05/08/2018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9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5466" y="1555369"/>
            <a:ext cx="4820168" cy="6482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5466" y="2203574"/>
            <a:ext cx="4820168" cy="40034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41776" y="1555369"/>
            <a:ext cx="4822062" cy="6482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41776" y="2203574"/>
            <a:ext cx="4822062" cy="40034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05/08/2018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9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05/08/2018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9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05/08/2018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9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5467" y="276655"/>
            <a:ext cx="3589085" cy="1177383"/>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65236" y="276654"/>
            <a:ext cx="6098602" cy="593034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5467" y="1454037"/>
            <a:ext cx="3589085" cy="475296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05/08/2018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9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38300" y="4863941"/>
            <a:ext cx="6545580" cy="57421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38300" y="620862"/>
            <a:ext cx="6545580" cy="416909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38300" y="5438156"/>
            <a:ext cx="6545580" cy="8154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05/08/2018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9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05/08/2018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9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09242" y="278264"/>
            <a:ext cx="2454593" cy="592873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5467" y="278264"/>
            <a:ext cx="7181956" cy="592873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05/08/2018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9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8199" y="2158537"/>
            <a:ext cx="9272905" cy="1489421"/>
          </a:xfrm>
          <a:prstGeom prst="rect">
            <a:avLst/>
          </a:prstGeom>
        </p:spPr>
        <p:txBody>
          <a:bodyPr lIns="102022" tIns="51011" rIns="102022" bIns="51011"/>
          <a:lstStyle/>
          <a:p>
            <a:r>
              <a:rPr lang="es-ES" smtClean="0"/>
              <a:t>Haga clic para modificar el estilo de título del patrón</a:t>
            </a:r>
            <a:endParaRPr lang="es-ES"/>
          </a:p>
        </p:txBody>
      </p:sp>
      <p:sp>
        <p:nvSpPr>
          <p:cNvPr id="3" name="2 Subtítulo"/>
          <p:cNvSpPr>
            <a:spLocks noGrp="1"/>
          </p:cNvSpPr>
          <p:nvPr>
            <p:ph type="subTitle" idx="1"/>
          </p:nvPr>
        </p:nvSpPr>
        <p:spPr>
          <a:xfrm>
            <a:off x="1636395" y="3937476"/>
            <a:ext cx="7636510" cy="1775725"/>
          </a:xfrm>
          <a:prstGeom prst="rect">
            <a:avLst/>
          </a:prstGeom>
        </p:spPr>
        <p:txBody>
          <a:bodyPr lIns="102022" tIns="51011" rIns="102022" bIns="51011"/>
          <a:lstStyle>
            <a:lvl1pPr marL="0" indent="0" algn="ctr">
              <a:buNone/>
              <a:defRPr/>
            </a:lvl1pPr>
            <a:lvl2pPr marL="510110" indent="0" algn="ctr">
              <a:buNone/>
              <a:defRPr/>
            </a:lvl2pPr>
            <a:lvl3pPr marL="1020223" indent="0" algn="ctr">
              <a:buNone/>
              <a:defRPr/>
            </a:lvl3pPr>
            <a:lvl4pPr marL="1530333" indent="0" algn="ctr">
              <a:buNone/>
              <a:defRPr/>
            </a:lvl4pPr>
            <a:lvl5pPr marL="2040444" indent="0" algn="ctr">
              <a:buNone/>
              <a:defRPr/>
            </a:lvl5pPr>
            <a:lvl6pPr marL="2550556" indent="0" algn="ctr">
              <a:buNone/>
              <a:defRPr/>
            </a:lvl6pPr>
            <a:lvl7pPr marL="3060667" indent="0" algn="ctr">
              <a:buNone/>
              <a:defRPr/>
            </a:lvl7pPr>
            <a:lvl8pPr marL="3570777" indent="0" algn="ctr">
              <a:buNone/>
              <a:defRPr/>
            </a:lvl8pPr>
            <a:lvl9pPr marL="4080889"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5467" y="278264"/>
            <a:ext cx="9818369" cy="1158082"/>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5467" y="1621316"/>
            <a:ext cx="9818369" cy="458568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5467" y="6440222"/>
            <a:ext cx="2545503" cy="369942"/>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05/08/2018</a:t>
            </a:fld>
            <a:endParaRPr lang="es-ES"/>
          </a:p>
        </p:txBody>
      </p:sp>
      <p:sp>
        <p:nvSpPr>
          <p:cNvPr id="5" name="4 Marcador de pie de página"/>
          <p:cNvSpPr>
            <a:spLocks noGrp="1"/>
          </p:cNvSpPr>
          <p:nvPr>
            <p:ph type="ftr" sz="quarter" idx="3"/>
          </p:nvPr>
        </p:nvSpPr>
        <p:spPr>
          <a:xfrm>
            <a:off x="3727344" y="6440222"/>
            <a:ext cx="3454612" cy="36994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18334" y="6440222"/>
            <a:ext cx="2545503" cy="369942"/>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9000">
    <p:dissolve/>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5465" y="6327628"/>
            <a:ext cx="2545503" cy="482534"/>
          </a:xfrm>
          <a:prstGeom prst="rect">
            <a:avLst/>
          </a:prstGeom>
          <a:noFill/>
          <a:ln w="9525">
            <a:noFill/>
            <a:miter lim="800000"/>
            <a:headEnd/>
            <a:tailEnd/>
          </a:ln>
          <a:effectLst/>
        </p:spPr>
        <p:txBody>
          <a:bodyPr vert="horz" wrap="square" lIns="102038" tIns="51019" rIns="102038" bIns="51019" numCol="1" anchor="t" anchorCtr="0" compatLnSpc="1">
            <a:prstTxWarp prst="textNoShape">
              <a:avLst/>
            </a:prstTxWarp>
          </a:bodyPr>
          <a:lstStyle>
            <a:lvl1pPr>
              <a:defRPr sz="16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900">
          <a:solidFill>
            <a:schemeClr val="tx2"/>
          </a:solidFill>
          <a:latin typeface="+mj-lt"/>
          <a:ea typeface="+mj-ea"/>
          <a:cs typeface="+mj-cs"/>
        </a:defRPr>
      </a:lvl1pPr>
      <a:lvl2pPr algn="ctr" rtl="0" fontAlgn="base">
        <a:spcBef>
          <a:spcPct val="0"/>
        </a:spcBef>
        <a:spcAft>
          <a:spcPct val="0"/>
        </a:spcAft>
        <a:defRPr sz="4900">
          <a:solidFill>
            <a:schemeClr val="tx2"/>
          </a:solidFill>
          <a:latin typeface="Arial" pitchFamily="34" charset="0"/>
          <a:cs typeface="Arial" pitchFamily="34" charset="0"/>
        </a:defRPr>
      </a:lvl2pPr>
      <a:lvl3pPr algn="ctr" rtl="0" fontAlgn="base">
        <a:spcBef>
          <a:spcPct val="0"/>
        </a:spcBef>
        <a:spcAft>
          <a:spcPct val="0"/>
        </a:spcAft>
        <a:defRPr sz="4900">
          <a:solidFill>
            <a:schemeClr val="tx2"/>
          </a:solidFill>
          <a:latin typeface="Arial" pitchFamily="34" charset="0"/>
          <a:cs typeface="Arial" pitchFamily="34" charset="0"/>
        </a:defRPr>
      </a:lvl3pPr>
      <a:lvl4pPr algn="ctr" rtl="0" fontAlgn="base">
        <a:spcBef>
          <a:spcPct val="0"/>
        </a:spcBef>
        <a:spcAft>
          <a:spcPct val="0"/>
        </a:spcAft>
        <a:defRPr sz="4900">
          <a:solidFill>
            <a:schemeClr val="tx2"/>
          </a:solidFill>
          <a:latin typeface="Arial" pitchFamily="34" charset="0"/>
          <a:cs typeface="Arial" pitchFamily="34" charset="0"/>
        </a:defRPr>
      </a:lvl4pPr>
      <a:lvl5pPr algn="ctr" rtl="0" fontAlgn="base">
        <a:spcBef>
          <a:spcPct val="0"/>
        </a:spcBef>
        <a:spcAft>
          <a:spcPct val="0"/>
        </a:spcAft>
        <a:defRPr sz="4900">
          <a:solidFill>
            <a:schemeClr val="tx2"/>
          </a:solidFill>
          <a:latin typeface="Arial" pitchFamily="34" charset="0"/>
          <a:cs typeface="Arial" pitchFamily="34" charset="0"/>
        </a:defRPr>
      </a:lvl5pPr>
      <a:lvl6pPr marL="510189" algn="ctr" rtl="0" fontAlgn="base">
        <a:spcBef>
          <a:spcPct val="0"/>
        </a:spcBef>
        <a:spcAft>
          <a:spcPct val="0"/>
        </a:spcAft>
        <a:defRPr sz="4900">
          <a:solidFill>
            <a:schemeClr val="tx2"/>
          </a:solidFill>
          <a:latin typeface="Arial" pitchFamily="34" charset="0"/>
          <a:cs typeface="Arial" pitchFamily="34" charset="0"/>
        </a:defRPr>
      </a:lvl6pPr>
      <a:lvl7pPr marL="1020379" algn="ctr" rtl="0" fontAlgn="base">
        <a:spcBef>
          <a:spcPct val="0"/>
        </a:spcBef>
        <a:spcAft>
          <a:spcPct val="0"/>
        </a:spcAft>
        <a:defRPr sz="4900">
          <a:solidFill>
            <a:schemeClr val="tx2"/>
          </a:solidFill>
          <a:latin typeface="Arial" pitchFamily="34" charset="0"/>
          <a:cs typeface="Arial" pitchFamily="34" charset="0"/>
        </a:defRPr>
      </a:lvl7pPr>
      <a:lvl8pPr marL="1530568" algn="ctr" rtl="0" fontAlgn="base">
        <a:spcBef>
          <a:spcPct val="0"/>
        </a:spcBef>
        <a:spcAft>
          <a:spcPct val="0"/>
        </a:spcAft>
        <a:defRPr sz="4900">
          <a:solidFill>
            <a:schemeClr val="tx2"/>
          </a:solidFill>
          <a:latin typeface="Arial" pitchFamily="34" charset="0"/>
          <a:cs typeface="Arial" pitchFamily="34" charset="0"/>
        </a:defRPr>
      </a:lvl8pPr>
      <a:lvl9pPr marL="2040758" algn="ctr" rtl="0" fontAlgn="base">
        <a:spcBef>
          <a:spcPct val="0"/>
        </a:spcBef>
        <a:spcAft>
          <a:spcPct val="0"/>
        </a:spcAft>
        <a:defRPr sz="4900">
          <a:solidFill>
            <a:schemeClr val="tx2"/>
          </a:solidFill>
          <a:latin typeface="Arial" pitchFamily="34" charset="0"/>
          <a:cs typeface="Arial" pitchFamily="34" charset="0"/>
        </a:defRPr>
      </a:lvl9pPr>
    </p:titleStyle>
    <p:bodyStyle>
      <a:lvl1pPr marL="382642" indent="-382642" algn="l" rtl="0" fontAlgn="base">
        <a:spcBef>
          <a:spcPct val="20000"/>
        </a:spcBef>
        <a:spcAft>
          <a:spcPct val="0"/>
        </a:spcAft>
        <a:buChar char="•"/>
        <a:defRPr sz="3600">
          <a:solidFill>
            <a:schemeClr val="tx1"/>
          </a:solidFill>
          <a:latin typeface="+mn-lt"/>
          <a:ea typeface="+mn-ea"/>
          <a:cs typeface="+mn-cs"/>
        </a:defRPr>
      </a:lvl1pPr>
      <a:lvl2pPr marL="829058" indent="-318868" algn="l" rtl="0" fontAlgn="base">
        <a:spcBef>
          <a:spcPct val="20000"/>
        </a:spcBef>
        <a:spcAft>
          <a:spcPct val="0"/>
        </a:spcAft>
        <a:buChar char="–"/>
        <a:defRPr sz="3100">
          <a:solidFill>
            <a:schemeClr val="tx1"/>
          </a:solidFill>
          <a:latin typeface="+mn-lt"/>
          <a:cs typeface="+mn-cs"/>
        </a:defRPr>
      </a:lvl2pPr>
      <a:lvl3pPr marL="1275474" indent="-255095" algn="l" rtl="0" fontAlgn="base">
        <a:spcBef>
          <a:spcPct val="20000"/>
        </a:spcBef>
        <a:spcAft>
          <a:spcPct val="0"/>
        </a:spcAft>
        <a:buChar char="•"/>
        <a:defRPr sz="2700">
          <a:solidFill>
            <a:schemeClr val="tx1"/>
          </a:solidFill>
          <a:latin typeface="+mn-lt"/>
          <a:cs typeface="+mn-cs"/>
        </a:defRPr>
      </a:lvl3pPr>
      <a:lvl4pPr marL="1785663" indent="-255095" algn="l" rtl="0" fontAlgn="base">
        <a:spcBef>
          <a:spcPct val="20000"/>
        </a:spcBef>
        <a:spcAft>
          <a:spcPct val="0"/>
        </a:spcAft>
        <a:buChar char="–"/>
        <a:defRPr sz="2200">
          <a:solidFill>
            <a:schemeClr val="tx1"/>
          </a:solidFill>
          <a:latin typeface="+mn-lt"/>
          <a:cs typeface="+mn-cs"/>
        </a:defRPr>
      </a:lvl4pPr>
      <a:lvl5pPr marL="2295853" indent="-255095" algn="l" rtl="0" fontAlgn="base">
        <a:spcBef>
          <a:spcPct val="20000"/>
        </a:spcBef>
        <a:spcAft>
          <a:spcPct val="0"/>
        </a:spcAft>
        <a:buChar char="»"/>
        <a:defRPr sz="2200">
          <a:solidFill>
            <a:schemeClr val="tx1"/>
          </a:solidFill>
          <a:latin typeface="+mn-lt"/>
          <a:cs typeface="+mn-cs"/>
        </a:defRPr>
      </a:lvl5pPr>
      <a:lvl6pPr marL="2806042" indent="-255095" algn="l" rtl="0" fontAlgn="base">
        <a:spcBef>
          <a:spcPct val="20000"/>
        </a:spcBef>
        <a:spcAft>
          <a:spcPct val="0"/>
        </a:spcAft>
        <a:buChar char="»"/>
        <a:defRPr sz="2200">
          <a:solidFill>
            <a:schemeClr val="tx1"/>
          </a:solidFill>
          <a:latin typeface="+mn-lt"/>
          <a:cs typeface="+mn-cs"/>
        </a:defRPr>
      </a:lvl6pPr>
      <a:lvl7pPr marL="3316232" indent="-255095" algn="l" rtl="0" fontAlgn="base">
        <a:spcBef>
          <a:spcPct val="20000"/>
        </a:spcBef>
        <a:spcAft>
          <a:spcPct val="0"/>
        </a:spcAft>
        <a:buChar char="»"/>
        <a:defRPr sz="2200">
          <a:solidFill>
            <a:schemeClr val="tx1"/>
          </a:solidFill>
          <a:latin typeface="+mn-lt"/>
          <a:cs typeface="+mn-cs"/>
        </a:defRPr>
      </a:lvl7pPr>
      <a:lvl8pPr marL="3826421" indent="-255095" algn="l" rtl="0" fontAlgn="base">
        <a:spcBef>
          <a:spcPct val="20000"/>
        </a:spcBef>
        <a:spcAft>
          <a:spcPct val="0"/>
        </a:spcAft>
        <a:buChar char="»"/>
        <a:defRPr sz="2200">
          <a:solidFill>
            <a:schemeClr val="tx1"/>
          </a:solidFill>
          <a:latin typeface="+mn-lt"/>
          <a:cs typeface="+mn-cs"/>
        </a:defRPr>
      </a:lvl8pPr>
      <a:lvl9pPr marL="4336611" indent="-255095" algn="l" rtl="0" fontAlgn="base">
        <a:spcBef>
          <a:spcPct val="20000"/>
        </a:spcBef>
        <a:spcAft>
          <a:spcPct val="0"/>
        </a:spcAft>
        <a:buChar char="»"/>
        <a:defRPr sz="2200">
          <a:solidFill>
            <a:schemeClr val="tx1"/>
          </a:solidFill>
          <a:latin typeface="+mn-lt"/>
          <a:cs typeface="+mn-cs"/>
        </a:defRPr>
      </a:lvl9pPr>
    </p:bodyStyle>
    <p:otherStyle>
      <a:defPPr>
        <a:defRPr lang="es-ES"/>
      </a:defPPr>
      <a:lvl1pPr marL="0" algn="l" defTabSz="1020379" rtl="0" eaLnBrk="1" latinLnBrk="0" hangingPunct="1">
        <a:defRPr sz="2000" kern="1200">
          <a:solidFill>
            <a:schemeClr val="tx1"/>
          </a:solidFill>
          <a:latin typeface="+mn-lt"/>
          <a:ea typeface="+mn-ea"/>
          <a:cs typeface="+mn-cs"/>
        </a:defRPr>
      </a:lvl1pPr>
      <a:lvl2pPr marL="510189" algn="l" defTabSz="1020379" rtl="0" eaLnBrk="1" latinLnBrk="0" hangingPunct="1">
        <a:defRPr sz="2000" kern="1200">
          <a:solidFill>
            <a:schemeClr val="tx1"/>
          </a:solidFill>
          <a:latin typeface="+mn-lt"/>
          <a:ea typeface="+mn-ea"/>
          <a:cs typeface="+mn-cs"/>
        </a:defRPr>
      </a:lvl2pPr>
      <a:lvl3pPr marL="1020379" algn="l" defTabSz="1020379" rtl="0" eaLnBrk="1" latinLnBrk="0" hangingPunct="1">
        <a:defRPr sz="2000" kern="1200">
          <a:solidFill>
            <a:schemeClr val="tx1"/>
          </a:solidFill>
          <a:latin typeface="+mn-lt"/>
          <a:ea typeface="+mn-ea"/>
          <a:cs typeface="+mn-cs"/>
        </a:defRPr>
      </a:lvl3pPr>
      <a:lvl4pPr marL="1530568" algn="l" defTabSz="1020379" rtl="0" eaLnBrk="1" latinLnBrk="0" hangingPunct="1">
        <a:defRPr sz="2000" kern="1200">
          <a:solidFill>
            <a:schemeClr val="tx1"/>
          </a:solidFill>
          <a:latin typeface="+mn-lt"/>
          <a:ea typeface="+mn-ea"/>
          <a:cs typeface="+mn-cs"/>
        </a:defRPr>
      </a:lvl4pPr>
      <a:lvl5pPr marL="2040758" algn="l" defTabSz="1020379" rtl="0" eaLnBrk="1" latinLnBrk="0" hangingPunct="1">
        <a:defRPr sz="2000" kern="1200">
          <a:solidFill>
            <a:schemeClr val="tx1"/>
          </a:solidFill>
          <a:latin typeface="+mn-lt"/>
          <a:ea typeface="+mn-ea"/>
          <a:cs typeface="+mn-cs"/>
        </a:defRPr>
      </a:lvl5pPr>
      <a:lvl6pPr marL="2550947" algn="l" defTabSz="1020379" rtl="0" eaLnBrk="1" latinLnBrk="0" hangingPunct="1">
        <a:defRPr sz="2000" kern="1200">
          <a:solidFill>
            <a:schemeClr val="tx1"/>
          </a:solidFill>
          <a:latin typeface="+mn-lt"/>
          <a:ea typeface="+mn-ea"/>
          <a:cs typeface="+mn-cs"/>
        </a:defRPr>
      </a:lvl6pPr>
      <a:lvl7pPr marL="3061137" algn="l" defTabSz="1020379" rtl="0" eaLnBrk="1" latinLnBrk="0" hangingPunct="1">
        <a:defRPr sz="2000" kern="1200">
          <a:solidFill>
            <a:schemeClr val="tx1"/>
          </a:solidFill>
          <a:latin typeface="+mn-lt"/>
          <a:ea typeface="+mn-ea"/>
          <a:cs typeface="+mn-cs"/>
        </a:defRPr>
      </a:lvl7pPr>
      <a:lvl8pPr marL="3571326" algn="l" defTabSz="1020379" rtl="0" eaLnBrk="1" latinLnBrk="0" hangingPunct="1">
        <a:defRPr sz="2000" kern="1200">
          <a:solidFill>
            <a:schemeClr val="tx1"/>
          </a:solidFill>
          <a:latin typeface="+mn-lt"/>
          <a:ea typeface="+mn-ea"/>
          <a:cs typeface="+mn-cs"/>
        </a:defRPr>
      </a:lvl8pPr>
      <a:lvl9pPr marL="4081516" algn="l" defTabSz="1020379"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0.jpeg"/></Relationships>
</file>

<file path=ppt/slides/_rels/slide48.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3" cstate="print">
            <a:duotone>
              <a:prstClr val="black"/>
              <a:schemeClr val="accent5">
                <a:tint val="45000"/>
                <a:satMod val="400000"/>
              </a:schemeClr>
            </a:duotone>
            <a:lum bright="-11000" contrast="59000"/>
          </a:blip>
          <a:srcRect/>
          <a:stretch>
            <a:fillRect/>
          </a:stretch>
        </p:blipFill>
        <p:spPr bwMode="auto">
          <a:xfrm>
            <a:off x="0" y="0"/>
            <a:ext cx="10909300" cy="69484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432723" y="3432728"/>
            <a:ext cx="6948488" cy="8304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393537" y="3432728"/>
            <a:ext cx="6948488" cy="8304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2"/>
            <a:ext cx="10909300" cy="70430"/>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872817"/>
            <a:ext cx="10909300" cy="75673"/>
          </a:xfrm>
          <a:prstGeom prst="rect">
            <a:avLst/>
          </a:prstGeom>
          <a:noFill/>
          <a:ln w="9525">
            <a:noFill/>
            <a:miter lim="800000"/>
            <a:headEnd/>
            <a:tailEnd/>
          </a:ln>
        </p:spPr>
      </p:pic>
      <p:sp>
        <p:nvSpPr>
          <p:cNvPr id="155665" name="Rectangle 17"/>
          <p:cNvSpPr>
            <a:spLocks noChangeArrowheads="1"/>
          </p:cNvSpPr>
          <p:nvPr/>
        </p:nvSpPr>
        <p:spPr bwMode="auto">
          <a:xfrm>
            <a:off x="426111" y="5935192"/>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6113" y="5790427"/>
            <a:ext cx="657694" cy="777107"/>
          </a:xfrm>
          <a:prstGeom prst="rect">
            <a:avLst/>
          </a:prstGeom>
          <a:noFill/>
          <a:ln w="38100">
            <a:solidFill>
              <a:srgbClr val="1CDEF8"/>
            </a:solidFill>
            <a:miter lim="800000"/>
            <a:headEnd/>
            <a:tailEnd/>
          </a:ln>
        </p:spPr>
      </p:pic>
      <p:sp>
        <p:nvSpPr>
          <p:cNvPr id="19" name="18 Rectángulo"/>
          <p:cNvSpPr/>
          <p:nvPr/>
        </p:nvSpPr>
        <p:spPr>
          <a:xfrm>
            <a:off x="2362675" y="4632343"/>
            <a:ext cx="321197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68436" y="831038"/>
            <a:ext cx="8047901" cy="427045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CAROLINA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MARIN</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tricampeona</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del  mundo</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  </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ádminton</a:t>
            </a:r>
            <a:endPar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5">
                <a:tint val="45000"/>
                <a:satMod val="400000"/>
              </a:schemeClr>
            </a:duotone>
            <a:lum bright="-37000" contrast="28000"/>
          </a:blip>
          <a:srcRect/>
          <a:stretch>
            <a:fillRect/>
          </a:stretch>
        </p:blipFill>
        <p:spPr bwMode="auto">
          <a:xfrm>
            <a:off x="1153186" y="5631333"/>
            <a:ext cx="2396653" cy="946389"/>
          </a:xfrm>
          <a:prstGeom prst="rect">
            <a:avLst/>
          </a:prstGeom>
          <a:noFill/>
        </p:spPr>
      </p:pic>
    </p:spTree>
  </p:cSld>
  <p:clrMapOvr>
    <a:masterClrMapping/>
  </p:clrMapOvr>
  <p:transition spd="med" advTm="13000">
    <p:dissolve/>
    <p:sndAc>
      <p:stSnd loop="1">
        <p:snd r:embed="rId2" name="Eva Cassidy - 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2"/>
                                        </p:tgtEl>
                                        <p:attrNameLst>
                                          <p:attrName>ppt_w</p:attrName>
                                        </p:attrNameLst>
                                      </p:cBhvr>
                                      <p:tavLst>
                                        <p:tav tm="0">
                                          <p:val>
                                            <p:strVal val="ppt_w"/>
                                          </p:val>
                                        </p:tav>
                                        <p:tav tm="100000">
                                          <p:val>
                                            <p:strVal val="ppt_w+.3"/>
                                          </p:val>
                                        </p:tav>
                                      </p:tavLst>
                                    </p:anim>
                                    <p:anim calcmode="lin" valueType="num">
                                      <p:cBhvr>
                                        <p:cTn id="11" dur="5000"/>
                                        <p:tgtEl>
                                          <p:spTgt spid="12"/>
                                        </p:tgtEl>
                                        <p:attrNameLst>
                                          <p:attrName>ppt_h</p:attrName>
                                        </p:attrNameLst>
                                      </p:cBhvr>
                                      <p:tavLst>
                                        <p:tav tm="0">
                                          <p:val>
                                            <p:strVal val="ppt_h"/>
                                          </p:val>
                                        </p:tav>
                                        <p:tav tm="100000">
                                          <p:val>
                                            <p:strVal val="ppt_h"/>
                                          </p:val>
                                        </p:tav>
                                      </p:tavLst>
                                    </p:anim>
                                    <p:animEffect transition="out" filter="fade">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mph" presetSubtype="0" repeatCount="indefinite" fill="hold" grpId="1" nodeType="afterEffect">
                                  <p:stCondLst>
                                    <p:cond delay="0"/>
                                  </p:stCondLst>
                                  <p:childTnLst>
                                    <p:animClr clrSpc="hsl" dir="cw">
                                      <p:cBhvr override="childStyle">
                                        <p:cTn id="21" dur="2000" fill="hold"/>
                                        <p:tgtEl>
                                          <p:spTgt spid="22"/>
                                        </p:tgtEl>
                                        <p:attrNameLst>
                                          <p:attrName>style.color</p:attrName>
                                        </p:attrNameLst>
                                      </p:cBhvr>
                                      <p:by>
                                        <p:hsl h="-7200000" s="0" l="0"/>
                                      </p:by>
                                    </p:animClr>
                                    <p:animClr clrSpc="hsl" dir="cw">
                                      <p:cBhvr>
                                        <p:cTn id="22" dur="2000" fill="hold"/>
                                        <p:tgtEl>
                                          <p:spTgt spid="22"/>
                                        </p:tgtEl>
                                        <p:attrNameLst>
                                          <p:attrName>fillcolor</p:attrName>
                                        </p:attrNameLst>
                                      </p:cBhvr>
                                      <p:by>
                                        <p:hsl h="-7200000" s="0" l="0"/>
                                      </p:by>
                                    </p:animClr>
                                    <p:animClr clrSpc="hsl" dir="cw">
                                      <p:cBhvr>
                                        <p:cTn id="23" dur="2000" fill="hold"/>
                                        <p:tgtEl>
                                          <p:spTgt spid="22"/>
                                        </p:tgtEl>
                                        <p:attrNameLst>
                                          <p:attrName>stroke.color</p:attrName>
                                        </p:attrNameLst>
                                      </p:cBhvr>
                                      <p:by>
                                        <p:hsl h="-7200000" s="0" l="0"/>
                                      </p:by>
                                    </p:animClr>
                                    <p:set>
                                      <p:cBhvr>
                                        <p:cTn id="24"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AFP_1852FU_20180805110142-kH4-U451220468951jPE-992x558@LaVanguardia-Web.jpg"/>
          <p:cNvPicPr>
            <a:picLocks noChangeAspect="1" noChangeArrowheads="1"/>
          </p:cNvPicPr>
          <p:nvPr/>
        </p:nvPicPr>
        <p:blipFill>
          <a:blip r:embed="rId2"/>
          <a:srcRect l="16851" r="20397"/>
          <a:stretch>
            <a:fillRect/>
          </a:stretch>
        </p:blipFill>
        <p:spPr bwMode="auto">
          <a:xfrm>
            <a:off x="1" y="1"/>
            <a:ext cx="6825537" cy="6948488"/>
          </a:xfrm>
          <a:prstGeom prst="rect">
            <a:avLst/>
          </a:prstGeom>
          <a:noFill/>
        </p:spPr>
      </p:pic>
      <p:sp>
        <p:nvSpPr>
          <p:cNvPr id="2" name="1 Rectángulo"/>
          <p:cNvSpPr/>
          <p:nvPr/>
        </p:nvSpPr>
        <p:spPr>
          <a:xfrm>
            <a:off x="6647864" y="796165"/>
            <a:ext cx="3835289" cy="5632311"/>
          </a:xfrm>
          <a:prstGeom prst="rect">
            <a:avLst/>
          </a:prstGeom>
        </p:spPr>
        <p:txBody>
          <a:bodyPr wrap="square">
            <a:spAutoFit/>
          </a:bodyPr>
          <a:lstStyle/>
          <a:p>
            <a:pPr algn="ctr"/>
            <a:r>
              <a:rPr lang="es-ES" sz="3600" b="1" dirty="0" smtClean="0">
                <a:solidFill>
                  <a:srgbClr val="0000FF"/>
                </a:solidFill>
              </a:rPr>
              <a:t>Carolina Marín se convierte en la primera tricampeona del mundo de </a:t>
            </a:r>
            <a:r>
              <a:rPr lang="es-ES" sz="3600" b="1" dirty="0" err="1" smtClean="0">
                <a:solidFill>
                  <a:srgbClr val="0000FF"/>
                </a:solidFill>
              </a:rPr>
              <a:t>bádmiton</a:t>
            </a:r>
            <a:r>
              <a:rPr lang="es-ES" sz="3600" b="1" dirty="0" smtClean="0">
                <a:solidFill>
                  <a:srgbClr val="0000FF"/>
                </a:solidFill>
              </a:rPr>
              <a:t> al imponerse </a:t>
            </a:r>
            <a:r>
              <a:rPr lang="es-ES" sz="3600" b="1" dirty="0" smtClean="0">
                <a:solidFill>
                  <a:srgbClr val="0000FF"/>
                </a:solidFill>
              </a:rPr>
              <a:t>en la final en </a:t>
            </a:r>
            <a:r>
              <a:rPr lang="es-ES" sz="3600" b="1" dirty="0" smtClean="0">
                <a:solidFill>
                  <a:srgbClr val="0000FF"/>
                </a:solidFill>
              </a:rPr>
              <a:t>dos sets a la hindú </a:t>
            </a:r>
            <a:r>
              <a:rPr lang="es-ES" sz="3600" b="1" dirty="0" err="1" smtClean="0">
                <a:solidFill>
                  <a:srgbClr val="0000FF"/>
                </a:solidFill>
              </a:rPr>
              <a:t>Shindu</a:t>
            </a:r>
            <a:endParaRPr lang="es-ES" sz="3600" b="1" dirty="0" smtClean="0">
              <a:solidFill>
                <a:srgbClr val="0000FF"/>
              </a:solidFill>
            </a:endParaRPr>
          </a:p>
          <a:p>
            <a:pPr algn="ctr"/>
            <a:r>
              <a:rPr lang="es-ES" b="1" dirty="0" smtClean="0"/>
              <a:t/>
            </a:r>
            <a:br>
              <a:rPr lang="es-ES" b="1" dirty="0" smtClean="0"/>
            </a:br>
            <a:endParaRPr lang="es-ES" b="1" dirty="0"/>
          </a:p>
        </p:txBody>
      </p:sp>
      <p:pic>
        <p:nvPicPr>
          <p:cNvPr id="4"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12000" contrast="74000"/>
          </a:blip>
          <a:srcRect/>
          <a:stretch>
            <a:fillRect/>
          </a:stretch>
        </p:blipFill>
        <p:spPr bwMode="auto">
          <a:xfrm>
            <a:off x="6026154" y="0"/>
            <a:ext cx="4883147" cy="7403334"/>
          </a:xfrm>
          <a:prstGeom prst="rect">
            <a:avLst/>
          </a:prstGeom>
          <a:blipFill>
            <a:blip r:embed="rId4">
              <a:duotone>
                <a:schemeClr val="accent5">
                  <a:shade val="45000"/>
                  <a:satMod val="135000"/>
                </a:schemeClr>
                <a:prstClr val="white"/>
              </a:duotone>
              <a:lum bright="12000" contrast="74000"/>
            </a:blip>
            <a:tile tx="0" ty="0" sx="100000" sy="100000" flip="none" algn="tl"/>
          </a:blipFill>
        </p:spPr>
      </p:pic>
    </p:spTree>
  </p:cSld>
  <p:clrMapOvr>
    <a:masterClrMapping/>
  </p:clrMapOvr>
  <p:transition spd="med"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1533409032_264601_1533409358_noticia_normal_recorte1.jpg"/>
          <p:cNvPicPr>
            <a:picLocks noChangeAspect="1" noChangeArrowheads="1"/>
          </p:cNvPicPr>
          <p:nvPr/>
        </p:nvPicPr>
        <p:blipFill>
          <a:blip r:embed="rId2"/>
          <a:srcRect/>
          <a:stretch>
            <a:fillRect/>
          </a:stretch>
        </p:blipFill>
        <p:spPr bwMode="auto">
          <a:xfrm>
            <a:off x="158658" y="-86583"/>
            <a:ext cx="10750642" cy="7035071"/>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407.jpg"/>
          <p:cNvPicPr>
            <a:picLocks noChangeAspect="1" noChangeArrowheads="1"/>
          </p:cNvPicPr>
          <p:nvPr/>
        </p:nvPicPr>
        <p:blipFill>
          <a:blip r:embed="rId2"/>
          <a:srcRect/>
          <a:stretch>
            <a:fillRect/>
          </a:stretch>
        </p:blipFill>
        <p:spPr bwMode="auto">
          <a:xfrm>
            <a:off x="0" y="0"/>
            <a:ext cx="10867116"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Users\Jose Luis\Desktop\1533461973_546698_1533462465_album_normal.jpg"/>
          <p:cNvPicPr>
            <a:picLocks noChangeAspect="1" noChangeArrowheads="1"/>
          </p:cNvPicPr>
          <p:nvPr/>
        </p:nvPicPr>
        <p:blipFill>
          <a:blip r:embed="rId2"/>
          <a:srcRect/>
          <a:stretch>
            <a:fillRect/>
          </a:stretch>
        </p:blipFill>
        <p:spPr bwMode="auto">
          <a:xfrm>
            <a:off x="-227277" y="1"/>
            <a:ext cx="11136577"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54651" y="1085686"/>
            <a:ext cx="5454650" cy="3785652"/>
          </a:xfrm>
          <a:prstGeom prst="rect">
            <a:avLst/>
          </a:prstGeom>
        </p:spPr>
        <p:txBody>
          <a:bodyPr wrap="square">
            <a:spAutoFit/>
          </a:bodyPr>
          <a:lstStyle/>
          <a:p>
            <a:pPr algn="ctr"/>
            <a:r>
              <a:rPr lang="es-ES" sz="4000" b="1" dirty="0" smtClean="0">
                <a:solidFill>
                  <a:srgbClr val="0000FF"/>
                </a:solidFill>
              </a:rPr>
              <a:t>La española Carolina Marín gana el Mundial de Bádminton y se convierte en la primera mujer en </a:t>
            </a:r>
            <a:r>
              <a:rPr lang="es-ES" sz="4000" b="1" dirty="0" smtClean="0">
                <a:solidFill>
                  <a:srgbClr val="0000FF"/>
                </a:solidFill>
              </a:rPr>
              <a:t>lograr  </a:t>
            </a:r>
            <a:r>
              <a:rPr lang="es-ES" sz="4000" b="1" dirty="0" smtClean="0">
                <a:solidFill>
                  <a:srgbClr val="0000FF"/>
                </a:solidFill>
              </a:rPr>
              <a:t>tres </a:t>
            </a:r>
            <a:r>
              <a:rPr lang="es-ES" sz="4000" b="1" dirty="0" smtClean="0">
                <a:solidFill>
                  <a:srgbClr val="0000FF"/>
                </a:solidFill>
              </a:rPr>
              <a:t>campeonatos.</a:t>
            </a:r>
            <a:r>
              <a:rPr lang="es-ES" sz="4000" b="1" dirty="0" smtClean="0">
                <a:solidFill>
                  <a:srgbClr val="0000FF"/>
                </a:solidFill>
              </a:rPr>
              <a:t>  </a:t>
            </a:r>
            <a:endParaRPr lang="es-ES" sz="4000" b="1" dirty="0">
              <a:solidFill>
                <a:srgbClr val="0000FF"/>
              </a:solidFill>
            </a:endParaRPr>
          </a:p>
        </p:txBody>
      </p:sp>
      <p:pic>
        <p:nvPicPr>
          <p:cNvPr id="3" name="Picture 2" descr="C:\Users\Jose Luis\Desktop\7260669e-eb18-424c-b92f-db731e0d20cf_800.jpg"/>
          <p:cNvPicPr>
            <a:picLocks noChangeAspect="1" noChangeArrowheads="1"/>
          </p:cNvPicPr>
          <p:nvPr/>
        </p:nvPicPr>
        <p:blipFill>
          <a:blip r:embed="rId2"/>
          <a:srcRect/>
          <a:stretch>
            <a:fillRect/>
          </a:stretch>
        </p:blipFill>
        <p:spPr bwMode="auto">
          <a:xfrm>
            <a:off x="1" y="1"/>
            <a:ext cx="5449322" cy="6948488"/>
          </a:xfrm>
          <a:prstGeom prst="rect">
            <a:avLst/>
          </a:prstGeom>
          <a:noFill/>
        </p:spPr>
      </p:pic>
      <p:pic>
        <p:nvPicPr>
          <p:cNvPr id="4"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12000" contrast="74000"/>
          </a:blip>
          <a:srcRect/>
          <a:stretch>
            <a:fillRect/>
          </a:stretch>
        </p:blipFill>
        <p:spPr bwMode="auto">
          <a:xfrm>
            <a:off x="5526088" y="0"/>
            <a:ext cx="5383213" cy="7403334"/>
          </a:xfrm>
          <a:prstGeom prst="rect">
            <a:avLst/>
          </a:prstGeom>
          <a:blipFill>
            <a:blip r:embed="rId4">
              <a:duotone>
                <a:schemeClr val="accent5">
                  <a:shade val="45000"/>
                  <a:satMod val="135000"/>
                </a:schemeClr>
                <a:prstClr val="white"/>
              </a:duotone>
              <a:lum bright="12000" contrast="74000"/>
            </a:blip>
            <a:tile tx="0" ty="0" sx="100000" sy="100000" flip="none" algn="tl"/>
          </a:blipFill>
        </p:spPr>
      </p:pic>
    </p:spTree>
  </p:cSld>
  <p:clrMapOvr>
    <a:masterClrMapping/>
  </p:clrMapOvr>
  <p:transition spd="med"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25494" y="1188228"/>
            <a:ext cx="9257136" cy="4524315"/>
          </a:xfrm>
          <a:prstGeom prst="rect">
            <a:avLst/>
          </a:prstGeom>
        </p:spPr>
        <p:txBody>
          <a:bodyPr wrap="square">
            <a:spAutoFit/>
          </a:bodyPr>
          <a:lstStyle/>
          <a:p>
            <a:pPr algn="ctr"/>
            <a:r>
              <a:rPr lang="es-ES" sz="2400" b="1" dirty="0" smtClean="0">
                <a:solidFill>
                  <a:srgbClr val="0000FF"/>
                </a:solidFill>
              </a:rPr>
              <a:t>Cuando Carolina Marín chilla, las cosas van bien. No hay mejor indicador de los resultados de la jugadora (Huelva, 25 años) que sus gritos durante los partidos. Cada vez que el marcador suma un punto a su favor, suelta su pasión por la boca y sigue moviéndose, ya sea con un puñetazo al aire o con un par de pequeños saltos a ninguna parte, como si así gestionara mejor la tensión. “Es una característica mía, demuestra lo competitiva que soy”, admite cuando le preguntan al respecto, “a veces es una estrategia para demostrarle a mi rival que voy a por todas”. El grito victorioso de Marín volvió a escucharse tras ganar a He </a:t>
            </a:r>
            <a:r>
              <a:rPr lang="es-ES" sz="2400" b="1" dirty="0" err="1" smtClean="0">
                <a:solidFill>
                  <a:srgbClr val="0000FF"/>
                </a:solidFill>
              </a:rPr>
              <a:t>Bingjiao</a:t>
            </a:r>
            <a:r>
              <a:rPr lang="es-ES" sz="2400" b="1" dirty="0" smtClean="0">
                <a:solidFill>
                  <a:srgbClr val="0000FF"/>
                </a:solidFill>
              </a:rPr>
              <a:t>, promesa china de 21 años, en las semifinales (13-21, 21-16 y 21-13) y alcanzar la final del Mundial de </a:t>
            </a:r>
            <a:r>
              <a:rPr lang="es-ES" sz="2400" b="1" dirty="0" err="1" smtClean="0">
                <a:solidFill>
                  <a:srgbClr val="0000FF"/>
                </a:solidFill>
              </a:rPr>
              <a:t>Nenkín</a:t>
            </a:r>
            <a:r>
              <a:rPr lang="es-ES" sz="2400" b="1" dirty="0" smtClean="0">
                <a:solidFill>
                  <a:srgbClr val="0000FF"/>
                </a:solidFill>
              </a:rPr>
              <a:t> (China) contra </a:t>
            </a:r>
            <a:r>
              <a:rPr lang="es-ES" sz="2400" b="1" dirty="0" err="1" smtClean="0">
                <a:solidFill>
                  <a:srgbClr val="0000FF"/>
                </a:solidFill>
              </a:rPr>
              <a:t>Pusarla</a:t>
            </a:r>
            <a:r>
              <a:rPr lang="es-ES" sz="2400" b="1" dirty="0" smtClean="0">
                <a:solidFill>
                  <a:srgbClr val="0000FF"/>
                </a:solidFill>
              </a:rPr>
              <a:t> </a:t>
            </a:r>
            <a:r>
              <a:rPr lang="es-ES" sz="2400" b="1" dirty="0" err="1" smtClean="0">
                <a:solidFill>
                  <a:srgbClr val="0000FF"/>
                </a:solidFill>
              </a:rPr>
              <a:t>Sindhu</a:t>
            </a:r>
            <a:endParaRPr lang="es-ES" sz="2400" b="1" dirty="0">
              <a:solidFill>
                <a:srgbClr val="0000FF"/>
              </a:solidFill>
            </a:endParaRPr>
          </a:p>
        </p:txBody>
      </p:sp>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12000" contrast="74000"/>
          </a:blip>
          <a:srcRect/>
          <a:stretch>
            <a:fillRect/>
          </a:stretch>
        </p:blipFill>
        <p:spPr bwMode="auto">
          <a:xfrm>
            <a:off x="0" y="0"/>
            <a:ext cx="10909301" cy="6948488"/>
          </a:xfrm>
          <a:prstGeom prst="rect">
            <a:avLst/>
          </a:prstGeom>
          <a:blipFill>
            <a:blip r:embed="rId3">
              <a:duotone>
                <a:schemeClr val="accent5">
                  <a:shade val="45000"/>
                  <a:satMod val="135000"/>
                </a:schemeClr>
                <a:prstClr val="white"/>
              </a:duotone>
              <a:lum bright="12000" contrast="74000"/>
            </a:blip>
            <a:tile tx="0" ty="0" sx="100000" sy="100000" flip="none" algn="tl"/>
          </a:blipFill>
        </p:spPr>
      </p:pic>
    </p:spTree>
  </p:cSld>
  <p:clrMapOvr>
    <a:masterClrMapping/>
  </p:clrMapOvr>
  <p:transition spd="med"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436dfce5-a03a-44d3-8b5a-d81cd1648969_800 (1).jpg"/>
          <p:cNvPicPr>
            <a:picLocks noChangeAspect="1" noChangeArrowheads="1"/>
          </p:cNvPicPr>
          <p:nvPr/>
        </p:nvPicPr>
        <p:blipFill>
          <a:blip r:embed="rId2"/>
          <a:srcRect/>
          <a:stretch>
            <a:fillRect/>
          </a:stretch>
        </p:blipFill>
        <p:spPr bwMode="auto">
          <a:xfrm>
            <a:off x="-389658" y="1"/>
            <a:ext cx="5449322" cy="6948488"/>
          </a:xfrm>
          <a:prstGeom prst="rect">
            <a:avLst/>
          </a:prstGeom>
          <a:noFill/>
        </p:spPr>
      </p:pic>
      <p:sp>
        <p:nvSpPr>
          <p:cNvPr id="2" name="1 Rectángulo"/>
          <p:cNvSpPr/>
          <p:nvPr/>
        </p:nvSpPr>
        <p:spPr>
          <a:xfrm>
            <a:off x="5887563" y="1881872"/>
            <a:ext cx="4588827" cy="3785652"/>
          </a:xfrm>
          <a:prstGeom prst="rect">
            <a:avLst/>
          </a:prstGeom>
        </p:spPr>
        <p:txBody>
          <a:bodyPr wrap="square">
            <a:spAutoFit/>
          </a:bodyPr>
          <a:lstStyle/>
          <a:p>
            <a:pPr algn="ctr"/>
            <a:r>
              <a:rPr lang="es-ES" sz="2000" b="1" dirty="0" smtClean="0">
                <a:solidFill>
                  <a:srgbClr val="0000FF"/>
                </a:solidFill>
              </a:rPr>
              <a:t>El posible premio, sin embargo, sobrepasa la etiqueta de campeona del mundo. La onubense aspira a convertirse en leyenda: nadie ha conseguido sumar tres Mundiales en el bádminton femenino. “¿Por qué no soñar con hacer historia? ¡Solo queda un paso más!”, se preguntaba ayer Marín en </a:t>
            </a:r>
            <a:r>
              <a:rPr lang="es-ES" sz="2000" b="1" dirty="0" err="1" smtClean="0">
                <a:solidFill>
                  <a:srgbClr val="0000FF"/>
                </a:solidFill>
              </a:rPr>
              <a:t>Twitter</a:t>
            </a:r>
            <a:r>
              <a:rPr lang="es-ES" sz="2000" b="1" dirty="0" smtClean="0">
                <a:solidFill>
                  <a:srgbClr val="0000FF"/>
                </a:solidFill>
              </a:rPr>
              <a:t>. La onubense ya venció los torneos de 2014 y 2015. “Estoy muy contenta”, añadió tras el acceso a la final.</a:t>
            </a:r>
            <a:endParaRPr lang="es-ES" sz="2000" b="1" dirty="0">
              <a:solidFill>
                <a:srgbClr val="0000FF"/>
              </a:solidFill>
            </a:endParaRPr>
          </a:p>
        </p:txBody>
      </p:sp>
      <p:pic>
        <p:nvPicPr>
          <p:cNvPr id="4"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12000" contrast="74000"/>
          </a:blip>
          <a:srcRect/>
          <a:stretch>
            <a:fillRect/>
          </a:stretch>
        </p:blipFill>
        <p:spPr bwMode="auto">
          <a:xfrm>
            <a:off x="6026154" y="0"/>
            <a:ext cx="4883147" cy="7403334"/>
          </a:xfrm>
          <a:prstGeom prst="rect">
            <a:avLst/>
          </a:prstGeom>
          <a:blipFill>
            <a:blip r:embed="rId4">
              <a:duotone>
                <a:schemeClr val="accent5">
                  <a:shade val="45000"/>
                  <a:satMod val="135000"/>
                </a:schemeClr>
                <a:prstClr val="white"/>
              </a:duotone>
              <a:lum bright="12000" contrast="74000"/>
            </a:blip>
            <a:tile tx="0" ty="0" sx="100000" sy="100000" flip="none" algn="tl"/>
          </a:blipFill>
        </p:spPr>
      </p:pic>
    </p:spTree>
  </p:cSld>
  <p:clrMapOvr>
    <a:masterClrMapping/>
  </p:clrMapOvr>
  <p:transition spd="med"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Users\Jose Luis\Desktop\1533461973_546698_1533462467_album_normal.jpg"/>
          <p:cNvPicPr>
            <a:picLocks noChangeAspect="1" noChangeArrowheads="1"/>
          </p:cNvPicPr>
          <p:nvPr/>
        </p:nvPicPr>
        <p:blipFill>
          <a:blip r:embed="rId2"/>
          <a:srcRect/>
          <a:stretch>
            <a:fillRect/>
          </a:stretch>
        </p:blipFill>
        <p:spPr bwMode="auto">
          <a:xfrm>
            <a:off x="0" y="1"/>
            <a:ext cx="11136577" cy="6948488"/>
          </a:xfrm>
          <a:prstGeom prst="rect">
            <a:avLst/>
          </a:prstGeom>
          <a:noFill/>
        </p:spPr>
      </p:pic>
      <p:sp>
        <p:nvSpPr>
          <p:cNvPr id="5" name="4 Rectángulo"/>
          <p:cNvSpPr/>
          <p:nvPr/>
        </p:nvSpPr>
        <p:spPr>
          <a:xfrm rot="2726973">
            <a:off x="5241415" y="2018540"/>
            <a:ext cx="3775024" cy="24621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2748650">
            <a:off x="2133257" y="4448294"/>
            <a:ext cx="3773415" cy="23295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9019794">
            <a:off x="1875035" y="1909228"/>
            <a:ext cx="4445162" cy="21713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19019794">
            <a:off x="4977369" y="4633936"/>
            <a:ext cx="4445162" cy="18336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19019794">
            <a:off x="2087162" y="2102240"/>
            <a:ext cx="4445162" cy="19301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19019794">
            <a:off x="4687039" y="4515942"/>
            <a:ext cx="4445162" cy="212315"/>
          </a:xfrm>
          <a:prstGeom prst="rect">
            <a:avLst/>
          </a:prstGeom>
          <a:solidFill>
            <a:srgbClr val="FF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rot="2726973">
            <a:off x="5027747" y="2224667"/>
            <a:ext cx="3821669" cy="22159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rot="2748650">
            <a:off x="2387193" y="4345210"/>
            <a:ext cx="3775022" cy="23485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19019794">
            <a:off x="2268983" y="2256651"/>
            <a:ext cx="4445162" cy="19301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rot="2726973">
            <a:off x="4768422" y="2377561"/>
            <a:ext cx="3940693" cy="23106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rot="2748650">
            <a:off x="2554034" y="4146942"/>
            <a:ext cx="3840970" cy="24053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rot="19019794">
            <a:off x="4606150" y="4288117"/>
            <a:ext cx="4350463" cy="19301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0-#ppt_w/2"/>
                                          </p:val>
                                        </p:tav>
                                        <p:tav tm="100000">
                                          <p:val>
                                            <p:strVal val="#ppt_x"/>
                                          </p:val>
                                        </p:tav>
                                      </p:tavLst>
                                    </p:anim>
                                    <p:anim calcmode="lin" valueType="num">
                                      <p:cBhvr additive="base">
                                        <p:cTn id="44" dur="30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1+#ppt_w/2"/>
                                          </p:val>
                                        </p:tav>
                                        <p:tav tm="100000">
                                          <p:val>
                                            <p:strVal val="#ppt_x"/>
                                          </p:val>
                                        </p:tav>
                                      </p:tavLst>
                                    </p:anim>
                                    <p:anim calcmode="lin" valueType="num">
                                      <p:cBhvr additive="base">
                                        <p:cTn id="48" dur="3000" fill="hold"/>
                                        <p:tgtEl>
                                          <p:spTgt spid="17"/>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3000" fill="hold"/>
                                        <p:tgtEl>
                                          <p:spTgt spid="18"/>
                                        </p:tgtEl>
                                        <p:attrNameLst>
                                          <p:attrName>ppt_x</p:attrName>
                                        </p:attrNameLst>
                                      </p:cBhvr>
                                      <p:tavLst>
                                        <p:tav tm="0">
                                          <p:val>
                                            <p:strVal val="0-#ppt_w/2"/>
                                          </p:val>
                                        </p:tav>
                                        <p:tav tm="100000">
                                          <p:val>
                                            <p:strVal val="#ppt_x"/>
                                          </p:val>
                                        </p:tav>
                                      </p:tavLst>
                                    </p:anim>
                                    <p:anim calcmode="lin" valueType="num">
                                      <p:cBhvr additive="base">
                                        <p:cTn id="52" dur="3000" fill="hold"/>
                                        <p:tgtEl>
                                          <p:spTgt spid="18"/>
                                        </p:tgtEl>
                                        <p:attrNameLst>
                                          <p:attrName>ppt_y</p:attrName>
                                        </p:attrNameLst>
                                      </p:cBhvr>
                                      <p:tavLst>
                                        <p:tav tm="0">
                                          <p:val>
                                            <p:strVal val="0-#ppt_h/2"/>
                                          </p:val>
                                        </p:tav>
                                        <p:tav tm="100000">
                                          <p:val>
                                            <p:strVal val="#ppt_y"/>
                                          </p:val>
                                        </p:tav>
                                      </p:tavLst>
                                    </p:anim>
                                  </p:childTnLst>
                                </p:cTn>
                              </p:par>
                              <p:par>
                                <p:cTn id="53" presetID="16" presetClass="entr" presetSubtype="42"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outHorizontal)">
                                      <p:cBhvr>
                                        <p:cTn id="55" dur="3000"/>
                                        <p:tgtEl>
                                          <p:spTgt spid="5"/>
                                        </p:tgtEl>
                                      </p:cBhvr>
                                    </p:animEffect>
                                  </p:childTnLst>
                                </p:cTn>
                              </p:par>
                              <p:par>
                                <p:cTn id="56" presetID="16" presetClass="entr" presetSubtype="4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arn(outHorizontal)">
                                      <p:cBhvr>
                                        <p:cTn id="58" dur="3000"/>
                                        <p:tgtEl>
                                          <p:spTgt spid="8"/>
                                        </p:tgtEl>
                                      </p:cBhvr>
                                    </p:animEffect>
                                  </p:childTnLst>
                                </p:cTn>
                              </p:par>
                              <p:par>
                                <p:cTn id="59" presetID="16" presetClass="entr" presetSubtype="4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outHorizontal)">
                                      <p:cBhvr>
                                        <p:cTn id="61" dur="3000"/>
                                        <p:tgtEl>
                                          <p:spTgt spid="9"/>
                                        </p:tgtEl>
                                      </p:cBhvr>
                                    </p:animEffect>
                                  </p:childTnLst>
                                </p:cTn>
                              </p:par>
                              <p:par>
                                <p:cTn id="62" presetID="16" presetClass="entr" presetSubtype="42"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arn(outHorizontal)">
                                      <p:cBhvr>
                                        <p:cTn id="64" dur="3000"/>
                                        <p:tgtEl>
                                          <p:spTgt spid="10"/>
                                        </p:tgtEl>
                                      </p:cBhvr>
                                    </p:animEffect>
                                  </p:childTnLst>
                                </p:cTn>
                              </p:par>
                              <p:par>
                                <p:cTn id="65" presetID="16" presetClass="entr" presetSubtype="4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arn(outHorizontal)">
                                      <p:cBhvr>
                                        <p:cTn id="67" dur="3000"/>
                                        <p:tgtEl>
                                          <p:spTgt spid="11"/>
                                        </p:tgtEl>
                                      </p:cBhvr>
                                    </p:animEffect>
                                  </p:childTnLst>
                                </p:cTn>
                              </p:par>
                              <p:par>
                                <p:cTn id="68" presetID="16" presetClass="entr" presetSubtype="42"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outHorizontal)">
                                      <p:cBhvr>
                                        <p:cTn id="70" dur="3000"/>
                                        <p:tgtEl>
                                          <p:spTgt spid="12"/>
                                        </p:tgtEl>
                                      </p:cBhvr>
                                    </p:animEffect>
                                  </p:childTnLst>
                                </p:cTn>
                              </p:par>
                              <p:par>
                                <p:cTn id="71" presetID="16" presetClass="entr" presetSubtype="4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arn(outHorizontal)">
                                      <p:cBhvr>
                                        <p:cTn id="73" dur="3000"/>
                                        <p:tgtEl>
                                          <p:spTgt spid="13"/>
                                        </p:tgtEl>
                                      </p:cBhvr>
                                    </p:animEffect>
                                  </p:childTnLst>
                                </p:cTn>
                              </p:par>
                              <p:par>
                                <p:cTn id="74" presetID="16" presetClass="entr" presetSubtype="42"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barn(outHorizontal)">
                                      <p:cBhvr>
                                        <p:cTn id="76" dur="3000"/>
                                        <p:tgtEl>
                                          <p:spTgt spid="14"/>
                                        </p:tgtEl>
                                      </p:cBhvr>
                                    </p:animEffect>
                                  </p:childTnLst>
                                </p:cTn>
                              </p:par>
                              <p:par>
                                <p:cTn id="77" presetID="16" presetClass="entr" presetSubtype="42"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arn(outHorizontal)">
                                      <p:cBhvr>
                                        <p:cTn id="79" dur="3000"/>
                                        <p:tgtEl>
                                          <p:spTgt spid="15"/>
                                        </p:tgtEl>
                                      </p:cBhvr>
                                    </p:animEffect>
                                  </p:childTnLst>
                                </p:cTn>
                              </p:par>
                              <p:par>
                                <p:cTn id="80" presetID="16" presetClass="entr" presetSubtype="42"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barn(outHorizontal)">
                                      <p:cBhvr>
                                        <p:cTn id="82" dur="3000"/>
                                        <p:tgtEl>
                                          <p:spTgt spid="16"/>
                                        </p:tgtEl>
                                      </p:cBhvr>
                                    </p:animEffect>
                                  </p:childTnLst>
                                </p:cTn>
                              </p:par>
                              <p:par>
                                <p:cTn id="83" presetID="16" presetClass="entr" presetSubtype="42"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barn(outHorizontal)">
                                      <p:cBhvr>
                                        <p:cTn id="85" dur="3000"/>
                                        <p:tgtEl>
                                          <p:spTgt spid="17"/>
                                        </p:tgtEl>
                                      </p:cBhvr>
                                    </p:animEffect>
                                  </p:childTnLst>
                                </p:cTn>
                              </p:par>
                              <p:par>
                                <p:cTn id="86" presetID="16" presetClass="entr" presetSubtype="42"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barn(outHorizontal)">
                                      <p:cBhvr>
                                        <p:cTn id="88" dur="3000"/>
                                        <p:tgtEl>
                                          <p:spTgt spid="18"/>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1+ppt_w/2"/>
                                          </p:val>
                                        </p:tav>
                                      </p:tavLst>
                                    </p:anim>
                                    <p:anim calcmode="lin" valueType="num">
                                      <p:cBhvr additive="base">
                                        <p:cTn id="92" dur="3000"/>
                                        <p:tgtEl>
                                          <p:spTgt spid="9"/>
                                        </p:tgtEl>
                                        <p:attrNameLst>
                                          <p:attrName>ppt_y</p:attrName>
                                        </p:attrNameLst>
                                      </p:cBhvr>
                                      <p:tavLst>
                                        <p:tav tm="0">
                                          <p:val>
                                            <p:strVal val="ppt_y"/>
                                          </p:val>
                                        </p:tav>
                                        <p:tav tm="100000">
                                          <p:val>
                                            <p:strVal val="1+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1+ppt_w/2"/>
                                          </p:val>
                                        </p:tav>
                                      </p:tavLst>
                                    </p:anim>
                                    <p:anim calcmode="lin" valueType="num">
                                      <p:cBhvr additive="base">
                                        <p:cTn id="96" dur="3000"/>
                                        <p:tgtEl>
                                          <p:spTgt spid="11"/>
                                        </p:tgtEl>
                                        <p:attrNameLst>
                                          <p:attrName>ppt_y</p:attrName>
                                        </p:attrNameLst>
                                      </p:cBhvr>
                                      <p:tavLst>
                                        <p:tav tm="0">
                                          <p:val>
                                            <p:strVal val="ppt_y"/>
                                          </p:val>
                                        </p:tav>
                                        <p:tav tm="100000">
                                          <p:val>
                                            <p:strVal val="1+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1+ppt_w/2"/>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0-ppt_h/2"/>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0-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8"/>
                                        </p:tgtEl>
                                        <p:attrNameLst>
                                          <p:attrName>ppt_x</p:attrName>
                                        </p:attrNameLst>
                                      </p:cBhvr>
                                      <p:tavLst>
                                        <p:tav tm="0">
                                          <p:val>
                                            <p:strVal val="ppt_x"/>
                                          </p:val>
                                        </p:tav>
                                        <p:tav tm="100000">
                                          <p:val>
                                            <p:strVal val="0-ppt_w/2"/>
                                          </p:val>
                                        </p:tav>
                                      </p:tavLst>
                                    </p:anim>
                                    <p:anim calcmode="lin" valueType="num">
                                      <p:cBhvr additive="base">
                                        <p:cTn id="112" dur="3000"/>
                                        <p:tgtEl>
                                          <p:spTgt spid="18"/>
                                        </p:tgtEl>
                                        <p:attrNameLst>
                                          <p:attrName>ppt_y</p:attrName>
                                        </p:attrNameLst>
                                      </p:cBhvr>
                                      <p:tavLst>
                                        <p:tav tm="0">
                                          <p:val>
                                            <p:strVal val="ppt_y"/>
                                          </p:val>
                                        </p:tav>
                                        <p:tav tm="100000">
                                          <p:val>
                                            <p:strVal val="0-ppt_h/2"/>
                                          </p:val>
                                        </p:tav>
                                      </p:tavLst>
                                    </p:anim>
                                    <p:set>
                                      <p:cBhvr>
                                        <p:cTn id="113" dur="1" fill="hold">
                                          <p:stCondLst>
                                            <p:cond delay="2999"/>
                                          </p:stCondLst>
                                        </p:cTn>
                                        <p:tgtEl>
                                          <p:spTgt spid="18"/>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13"/>
                                        </p:tgtEl>
                                        <p:attrNameLst>
                                          <p:attrName>ppt_x</p:attrName>
                                        </p:attrNameLst>
                                      </p:cBhvr>
                                      <p:tavLst>
                                        <p:tav tm="0">
                                          <p:val>
                                            <p:strVal val="ppt_x"/>
                                          </p:val>
                                        </p:tav>
                                        <p:tav tm="100000">
                                          <p:val>
                                            <p:strVal val="0-ppt_w/2"/>
                                          </p:val>
                                        </p:tav>
                                      </p:tavLst>
                                    </p:anim>
                                    <p:anim calcmode="lin" valueType="num">
                                      <p:cBhvr additive="base">
                                        <p:cTn id="120" dur="3000"/>
                                        <p:tgtEl>
                                          <p:spTgt spid="13"/>
                                        </p:tgtEl>
                                        <p:attrNameLst>
                                          <p:attrName>ppt_y</p:attrName>
                                        </p:attrNameLst>
                                      </p:cBhvr>
                                      <p:tavLst>
                                        <p:tav tm="0">
                                          <p:val>
                                            <p:strVal val="ppt_y"/>
                                          </p:val>
                                        </p:tav>
                                        <p:tav tm="100000">
                                          <p:val>
                                            <p:strVal val="1+ppt_h/2"/>
                                          </p:val>
                                        </p:tav>
                                      </p:tavLst>
                                    </p:anim>
                                    <p:set>
                                      <p:cBhvr>
                                        <p:cTn id="121" dur="1" fill="hold">
                                          <p:stCondLst>
                                            <p:cond delay="2999"/>
                                          </p:stCondLst>
                                        </p:cTn>
                                        <p:tgtEl>
                                          <p:spTgt spid="13"/>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1+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1+ppt_w/2"/>
                                          </p:val>
                                        </p:tav>
                                      </p:tavLst>
                                    </p:anim>
                                    <p:anim calcmode="lin" valueType="num">
                                      <p:cBhvr additive="base">
                                        <p:cTn id="128" dur="3000"/>
                                        <p:tgtEl>
                                          <p:spTgt spid="8"/>
                                        </p:tgtEl>
                                        <p:attrNameLst>
                                          <p:attrName>ppt_y</p:attrName>
                                        </p:attrNameLst>
                                      </p:cBhvr>
                                      <p:tavLst>
                                        <p:tav tm="0">
                                          <p:val>
                                            <p:strVal val="ppt_y"/>
                                          </p:val>
                                        </p:tav>
                                        <p:tav tm="100000">
                                          <p:val>
                                            <p:strVal val="0-ppt_h/2"/>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1+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32" fill="hold" nodeType="withEffect">
                                  <p:stCondLst>
                                    <p:cond delay="0"/>
                                  </p:stCondLst>
                                  <p:childTnLst>
                                    <p:set>
                                      <p:cBhvr>
                                        <p:cTn id="139" dur="1" fill="hold">
                                          <p:stCondLst>
                                            <p:cond delay="0"/>
                                          </p:stCondLst>
                                        </p:cTn>
                                        <p:tgtEl>
                                          <p:spTgt spid="20"/>
                                        </p:tgtEl>
                                        <p:attrNameLst>
                                          <p:attrName>style.visibility</p:attrName>
                                        </p:attrNameLst>
                                      </p:cBhvr>
                                      <p:to>
                                        <p:strVal val="visible"/>
                                      </p:to>
                                    </p:set>
                                    <p:anim calcmode="lin" valueType="num">
                                      <p:cBhvr>
                                        <p:cTn id="140" dur="2000" fill="hold"/>
                                        <p:tgtEl>
                                          <p:spTgt spid="20"/>
                                        </p:tgtEl>
                                        <p:attrNameLst>
                                          <p:attrName>ppt_w</p:attrName>
                                        </p:attrNameLst>
                                      </p:cBhvr>
                                      <p:tavLst>
                                        <p:tav tm="0">
                                          <p:val>
                                            <p:strVal val="4*#ppt_w"/>
                                          </p:val>
                                        </p:tav>
                                        <p:tav tm="100000">
                                          <p:val>
                                            <p:strVal val="#ppt_w"/>
                                          </p:val>
                                        </p:tav>
                                      </p:tavLst>
                                    </p:anim>
                                    <p:anim calcmode="lin" valueType="num">
                                      <p:cBhvr>
                                        <p:cTn id="141" dur="2000" fill="hold"/>
                                        <p:tgtEl>
                                          <p:spTgt spid="2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05/08/2018</a:t>
            </a:fld>
            <a:endParaRPr lang="es-ES"/>
          </a:p>
        </p:txBody>
      </p:sp>
      <p:pic>
        <p:nvPicPr>
          <p:cNvPr id="2050" name="Picture 2" descr="C:\Users\Jose Luis\Desktop\1533461973_546698_1533467544_album_normal.jpg"/>
          <p:cNvPicPr>
            <a:picLocks noChangeAspect="1" noChangeArrowheads="1"/>
          </p:cNvPicPr>
          <p:nvPr/>
        </p:nvPicPr>
        <p:blipFill>
          <a:blip r:embed="rId2"/>
          <a:srcRect/>
          <a:stretch>
            <a:fillRect/>
          </a:stretch>
        </p:blipFill>
        <p:spPr bwMode="auto">
          <a:xfrm>
            <a:off x="0" y="0"/>
            <a:ext cx="10909300" cy="696665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05/08/2018</a:t>
            </a:fld>
            <a:endParaRPr lang="es-ES"/>
          </a:p>
        </p:txBody>
      </p:sp>
      <p:pic>
        <p:nvPicPr>
          <p:cNvPr id="3074" name="Picture 2" descr="C:\Users\Jose Luis\Desktop\1533461973_546698_1533462468_album_normal.jpg"/>
          <p:cNvPicPr>
            <a:picLocks noChangeAspect="1" noChangeArrowheads="1"/>
          </p:cNvPicPr>
          <p:nvPr/>
        </p:nvPicPr>
        <p:blipFill>
          <a:blip r:embed="rId2"/>
          <a:srcRect/>
          <a:stretch>
            <a:fillRect/>
          </a:stretch>
        </p:blipFill>
        <p:spPr bwMode="auto">
          <a:xfrm>
            <a:off x="0" y="0"/>
            <a:ext cx="10909300" cy="6948488"/>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05/08/2018</a:t>
            </a:fld>
            <a:endParaRPr lang="es-ES"/>
          </a:p>
        </p:txBody>
      </p:sp>
      <p:pic>
        <p:nvPicPr>
          <p:cNvPr id="4098" name="Picture 2" descr="C:\Users\Jose Luis\Desktop\1533461973_546698_1533467546_album_normal.jpg"/>
          <p:cNvPicPr>
            <a:picLocks noChangeAspect="1" noChangeArrowheads="1"/>
          </p:cNvPicPr>
          <p:nvPr/>
        </p:nvPicPr>
        <p:blipFill>
          <a:blip r:embed="rId2"/>
          <a:srcRect/>
          <a:stretch>
            <a:fillRect/>
          </a:stretch>
        </p:blipFill>
        <p:spPr bwMode="auto">
          <a:xfrm>
            <a:off x="0" y="1"/>
            <a:ext cx="5383212" cy="7170252"/>
          </a:xfrm>
          <a:prstGeom prst="rect">
            <a:avLst/>
          </a:prstGeom>
          <a:noFill/>
        </p:spPr>
      </p:pic>
      <p:pic>
        <p:nvPicPr>
          <p:cNvPr id="4" name="Picture 2" descr="C:\Users\Jose Luis\Desktop\1533461973_546698_1533467546_album_normal.jpg"/>
          <p:cNvPicPr>
            <a:picLocks noChangeAspect="1" noChangeArrowheads="1"/>
          </p:cNvPicPr>
          <p:nvPr/>
        </p:nvPicPr>
        <p:blipFill>
          <a:blip r:embed="rId2"/>
          <a:srcRect/>
          <a:stretch>
            <a:fillRect/>
          </a:stretch>
        </p:blipFill>
        <p:spPr bwMode="auto">
          <a:xfrm flipH="1">
            <a:off x="5240336" y="0"/>
            <a:ext cx="5668964" cy="7170252"/>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68436" y="902476"/>
            <a:ext cx="7929618" cy="4893647"/>
          </a:xfrm>
          <a:prstGeom prst="rect">
            <a:avLst/>
          </a:prstGeom>
        </p:spPr>
        <p:txBody>
          <a:bodyPr wrap="square">
            <a:spAutoFit/>
          </a:bodyPr>
          <a:lstStyle/>
          <a:p>
            <a:pPr algn="ctr"/>
            <a:r>
              <a:rPr lang="es-ES" sz="2400" b="1" dirty="0" smtClean="0">
                <a:solidFill>
                  <a:srgbClr val="0000FF"/>
                </a:solidFill>
              </a:rPr>
              <a:t>A Marín se le atribuye un espíritu ganador indomable. “No me gusta ni perder al parchís con mi abuela”, cuenta, más de 15 años después de coger su primera raqueta casi por casualidad, cuando acompañó a una amiga suya a jugar a un pabellón al lado de su casa. “Me enganchó por lo raro que era”, explica en un reportaje de Movistar. La Federación la captó y fue a vivir a Madrid, en el CAR, pese a sus apenados padres, que dejaban lejos a su hija única. Gonzalo, su progenitor, se pasó llorando el camino de vuelta a casa. Las lágrimas también fueron una válvula de escape para Carolina cuando los resultados, los gritos, no salían: “Me encerraba en la habitación y no hablaba con nadie. Me ponía a llorar o lo que sea”.</a:t>
            </a:r>
            <a:endParaRPr lang="es-ES" sz="2400" b="1" dirty="0">
              <a:solidFill>
                <a:srgbClr val="0000FF"/>
              </a:solidFill>
            </a:endParaRPr>
          </a:p>
        </p:txBody>
      </p:sp>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12000" contrast="74000"/>
          </a:blip>
          <a:srcRect/>
          <a:stretch>
            <a:fillRect/>
          </a:stretch>
        </p:blipFill>
        <p:spPr bwMode="auto">
          <a:xfrm>
            <a:off x="0" y="0"/>
            <a:ext cx="10909301" cy="6948488"/>
          </a:xfrm>
          <a:prstGeom prst="rect">
            <a:avLst/>
          </a:prstGeom>
          <a:blipFill>
            <a:blip r:embed="rId3">
              <a:duotone>
                <a:schemeClr val="accent5">
                  <a:shade val="45000"/>
                  <a:satMod val="135000"/>
                </a:schemeClr>
                <a:prstClr val="white"/>
              </a:duotone>
              <a:lum bright="12000" contrast="74000"/>
            </a:blip>
            <a:tile tx="0" ty="0" sx="100000" sy="100000" flip="none" algn="tl"/>
          </a:blipFill>
        </p:spPr>
      </p:pic>
    </p:spTree>
  </p:cSld>
  <p:clrMapOvr>
    <a:masterClrMapping/>
  </p:clrMapOvr>
  <p:transition spd="med" advTm="5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descarga.jpg"/>
          <p:cNvPicPr>
            <a:picLocks noChangeAspect="1" noChangeArrowheads="1"/>
          </p:cNvPicPr>
          <p:nvPr/>
        </p:nvPicPr>
        <p:blipFill>
          <a:blip r:embed="rId2"/>
          <a:srcRect/>
          <a:stretch>
            <a:fillRect/>
          </a:stretch>
        </p:blipFill>
        <p:spPr bwMode="auto">
          <a:xfrm>
            <a:off x="0" y="0"/>
            <a:ext cx="11291965"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15333801546240.jpg"/>
          <p:cNvPicPr>
            <a:picLocks noChangeAspect="1" noChangeArrowheads="1"/>
          </p:cNvPicPr>
          <p:nvPr/>
        </p:nvPicPr>
        <p:blipFill>
          <a:blip r:embed="rId2"/>
          <a:srcRect/>
          <a:stretch>
            <a:fillRect/>
          </a:stretch>
        </p:blipFill>
        <p:spPr bwMode="auto">
          <a:xfrm>
            <a:off x="0" y="1"/>
            <a:ext cx="11022594"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53381" y="493452"/>
            <a:ext cx="9350855" cy="5632311"/>
          </a:xfrm>
          <a:prstGeom prst="rect">
            <a:avLst/>
          </a:prstGeom>
        </p:spPr>
        <p:txBody>
          <a:bodyPr wrap="square">
            <a:spAutoFit/>
          </a:bodyPr>
          <a:lstStyle/>
          <a:p>
            <a:pPr algn="ctr"/>
            <a:r>
              <a:rPr lang="es-ES" sz="2400" b="1" dirty="0" smtClean="0">
                <a:solidFill>
                  <a:srgbClr val="0000FF"/>
                </a:solidFill>
              </a:rPr>
              <a:t>En las semifinales, Marín volvió a demostrar su espíritu rebelde. El encuentro contra He </a:t>
            </a:r>
            <a:r>
              <a:rPr lang="es-ES" sz="2400" b="1" dirty="0" err="1" smtClean="0">
                <a:solidFill>
                  <a:srgbClr val="0000FF"/>
                </a:solidFill>
              </a:rPr>
              <a:t>Bingjiao</a:t>
            </a:r>
            <a:r>
              <a:rPr lang="es-ES" sz="2400" b="1" dirty="0" smtClean="0">
                <a:solidFill>
                  <a:srgbClr val="0000FF"/>
                </a:solidFill>
              </a:rPr>
              <a:t> fue un espectacular. Pura pasión. La china parecía un muro. O un pulpo, porque llegaba a todos los rincones de la pista y todo lo devolvía. Marín estaba muda. “Olvídate del marcador. Sigue con el plan de partido”, le recordó Rivas. Y Marín se rebeló. Modificó su juego, llegaron los puntos y los gritos. “He jugado contra He </a:t>
            </a:r>
            <a:r>
              <a:rPr lang="es-ES" sz="2400" b="1" dirty="0" err="1" smtClean="0">
                <a:solidFill>
                  <a:srgbClr val="0000FF"/>
                </a:solidFill>
              </a:rPr>
              <a:t>Bingjiao</a:t>
            </a:r>
            <a:r>
              <a:rPr lang="es-ES" sz="2400" b="1" dirty="0" smtClean="0">
                <a:solidFill>
                  <a:srgbClr val="0000FF"/>
                </a:solidFill>
              </a:rPr>
              <a:t>, contra el público, y contra China”, resumió la española. La historia ya la espera. </a:t>
            </a:r>
          </a:p>
          <a:p>
            <a:pPr algn="ctr"/>
            <a:r>
              <a:rPr lang="es-ES" sz="2400" b="1" dirty="0" smtClean="0">
                <a:solidFill>
                  <a:srgbClr val="0000FF"/>
                </a:solidFill>
              </a:rPr>
              <a:t>Por la noche revisó con Rivas el partido de su rival, como siempre en la víspera de cada encuentro. Rivas le propone acciones de partido y Marín debe encontrar la solución correcta. Si es necesario, mueven los muebles de la habitación para golpear de forma improvisada un volante y visualizar escenarios probables de la competición. En el hotel juega en silencio. En la pista, no guarda nada, ni la voz. Y casi siempre gana.</a:t>
            </a:r>
            <a:endParaRPr lang="es-ES" sz="2400" b="1" dirty="0">
              <a:solidFill>
                <a:srgbClr val="0000FF"/>
              </a:solidFill>
            </a:endParaRPr>
          </a:p>
        </p:txBody>
      </p:sp>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12000" contrast="74000"/>
          </a:blip>
          <a:srcRect/>
          <a:stretch>
            <a:fillRect/>
          </a:stretch>
        </p:blipFill>
        <p:spPr bwMode="auto">
          <a:xfrm>
            <a:off x="0" y="0"/>
            <a:ext cx="10909301" cy="6948488"/>
          </a:xfrm>
          <a:prstGeom prst="rect">
            <a:avLst/>
          </a:prstGeom>
          <a:blipFill>
            <a:blip r:embed="rId4">
              <a:duotone>
                <a:schemeClr val="accent5">
                  <a:shade val="45000"/>
                  <a:satMod val="135000"/>
                </a:schemeClr>
                <a:prstClr val="white"/>
              </a:duotone>
              <a:lum bright="12000" contrast="74000"/>
            </a:blip>
            <a:tile tx="0" ty="0" sx="100000" sy="100000" flip="none" algn="tl"/>
          </a:blipFill>
        </p:spPr>
      </p:pic>
    </p:spTree>
  </p:cSld>
  <p:clrMapOvr>
    <a:masterClrMapping/>
  </p:clrMapOvr>
  <p:transition spd="med" advTm="51000">
    <p:dissolve/>
    <p:sndAc>
      <p:stSnd>
        <p:snd r:embed="rId2" name="09 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Jose Luis\Desktop\11a38203-5a88-41c9-ba74-44bee77fcb4c_800.jpg"/>
          <p:cNvPicPr>
            <a:picLocks noChangeAspect="1" noChangeArrowheads="1"/>
          </p:cNvPicPr>
          <p:nvPr/>
        </p:nvPicPr>
        <p:blipFill>
          <a:blip r:embed="rId2"/>
          <a:srcRect/>
          <a:stretch>
            <a:fillRect/>
          </a:stretch>
        </p:blipFill>
        <p:spPr bwMode="auto">
          <a:xfrm>
            <a:off x="187558" y="1"/>
            <a:ext cx="10721743" cy="6948488"/>
          </a:xfrm>
          <a:prstGeom prst="rect">
            <a:avLst/>
          </a:prstGeom>
          <a:noFill/>
        </p:spPr>
      </p:pic>
      <p:sp>
        <p:nvSpPr>
          <p:cNvPr id="2" name="1 Rectángulo"/>
          <p:cNvSpPr/>
          <p:nvPr/>
        </p:nvSpPr>
        <p:spPr>
          <a:xfrm>
            <a:off x="836924" y="361878"/>
            <a:ext cx="4226478" cy="369332"/>
          </a:xfrm>
          <a:prstGeom prst="rect">
            <a:avLst/>
          </a:prstGeom>
        </p:spPr>
        <p:txBody>
          <a:bodyPr wrap="none">
            <a:spAutoFit/>
          </a:bodyPr>
          <a:lstStyle/>
          <a:p>
            <a:r>
              <a:rPr lang="es-ES" b="1" dirty="0" smtClean="0">
                <a:solidFill>
                  <a:srgbClr val="0000FF"/>
                </a:solidFill>
              </a:rPr>
              <a:t>Carolina, con su técnico, Fernando Rivas</a:t>
            </a:r>
            <a:endParaRPr lang="es-ES" b="1" dirty="0">
              <a:solidFill>
                <a:srgbClr val="0000FF"/>
              </a:solidFill>
            </a:endParaRPr>
          </a:p>
        </p:txBody>
      </p:sp>
    </p:spTree>
  </p:cSld>
  <p:clrMapOvr>
    <a:masterClrMapping/>
  </p:clrMapOvr>
  <p:transition spd="med" advTm="10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image_content_8498546_20180804152828.jpg"/>
          <p:cNvPicPr>
            <a:picLocks noChangeAspect="1" noChangeArrowheads="1"/>
          </p:cNvPicPr>
          <p:nvPr/>
        </p:nvPicPr>
        <p:blipFill>
          <a:blip r:embed="rId2"/>
          <a:srcRect/>
          <a:stretch>
            <a:fillRect/>
          </a:stretch>
        </p:blipFill>
        <p:spPr bwMode="auto">
          <a:xfrm>
            <a:off x="0" y="0"/>
            <a:ext cx="10867470" cy="6948488"/>
          </a:xfrm>
          <a:prstGeom prst="rect">
            <a:avLst/>
          </a:prstGeom>
          <a:noFill/>
        </p:spPr>
      </p:pic>
      <p:sp>
        <p:nvSpPr>
          <p:cNvPr id="3" name="2 Rectángulo"/>
          <p:cNvSpPr/>
          <p:nvPr/>
        </p:nvSpPr>
        <p:spPr>
          <a:xfrm>
            <a:off x="1025494" y="616724"/>
            <a:ext cx="3030382" cy="923330"/>
          </a:xfrm>
          <a:prstGeom prst="rect">
            <a:avLst/>
          </a:prstGeom>
        </p:spPr>
        <p:txBody>
          <a:bodyPr wrap="square">
            <a:spAutoFit/>
          </a:bodyPr>
          <a:lstStyle/>
          <a:p>
            <a:pPr lvl="0" eaLnBrk="0" fontAlgn="t" hangingPunct="0"/>
            <a:r>
              <a:rPr lang="es-ES" b="1" dirty="0" smtClean="0">
                <a:solidFill>
                  <a:srgbClr val="0000FF"/>
                </a:solidFill>
                <a:latin typeface="RobotoBold"/>
                <a:cs typeface="Arial" pitchFamily="34" charset="0"/>
              </a:rPr>
              <a:t>Carolina Marín vence a la japonesa </a:t>
            </a:r>
            <a:r>
              <a:rPr lang="es-ES" b="1" dirty="0" err="1" smtClean="0">
                <a:solidFill>
                  <a:srgbClr val="0000FF"/>
                </a:solidFill>
                <a:latin typeface="RobotoBold"/>
                <a:cs typeface="Arial" pitchFamily="34" charset="0"/>
              </a:rPr>
              <a:t>Sayaka</a:t>
            </a:r>
            <a:r>
              <a:rPr lang="es-ES" b="1" dirty="0" smtClean="0">
                <a:solidFill>
                  <a:srgbClr val="0000FF"/>
                </a:solidFill>
                <a:latin typeface="RobotoBold"/>
                <a:cs typeface="Arial" pitchFamily="34" charset="0"/>
              </a:rPr>
              <a:t> Sato en cuartos: 21-7 y 21-13.</a:t>
            </a:r>
            <a:endParaRPr lang="es-ES" b="1" dirty="0" smtClean="0">
              <a:solidFill>
                <a:srgbClr val="0000FF"/>
              </a:solidFill>
              <a:latin typeface="RobotoBold"/>
              <a:cs typeface="Arial" pitchFamily="34" charset="0"/>
            </a:endParaRPr>
          </a:p>
        </p:txBody>
      </p:sp>
    </p:spTree>
  </p:cSld>
  <p:clrMapOvr>
    <a:masterClrMapping/>
  </p:clrMapOvr>
  <p:transition spd="med" advTm="8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15333801544020.jpg"/>
          <p:cNvPicPr>
            <a:picLocks noChangeAspect="1" noChangeArrowheads="1"/>
          </p:cNvPicPr>
          <p:nvPr/>
        </p:nvPicPr>
        <p:blipFill>
          <a:blip r:embed="rId2"/>
          <a:srcRect/>
          <a:stretch>
            <a:fillRect/>
          </a:stretch>
        </p:blipFill>
        <p:spPr bwMode="auto">
          <a:xfrm>
            <a:off x="0" y="1"/>
            <a:ext cx="11636587" cy="6948488"/>
          </a:xfrm>
          <a:prstGeom prst="rect">
            <a:avLst/>
          </a:prstGeom>
          <a:noFill/>
        </p:spPr>
      </p:pic>
      <p:sp>
        <p:nvSpPr>
          <p:cNvPr id="3" name="2 Rectángulo"/>
          <p:cNvSpPr/>
          <p:nvPr/>
        </p:nvSpPr>
        <p:spPr>
          <a:xfrm>
            <a:off x="5671106" y="361879"/>
            <a:ext cx="4871159" cy="1590371"/>
          </a:xfrm>
          <a:prstGeom prst="rect">
            <a:avLst/>
          </a:prstGeom>
        </p:spPr>
        <p:txBody>
          <a:bodyPr wrap="square">
            <a:spAutoFit/>
          </a:bodyPr>
          <a:lstStyle/>
          <a:p>
            <a:pPr algn="r"/>
            <a:r>
              <a:rPr lang="es-ES" sz="2400" b="1" dirty="0" smtClean="0">
                <a:solidFill>
                  <a:srgbClr val="0000FF"/>
                </a:solidFill>
              </a:rPr>
              <a:t>Carolina Marín vence a la tailandesa </a:t>
            </a:r>
            <a:r>
              <a:rPr lang="es-ES" sz="2400" b="1" dirty="0" err="1" smtClean="0">
                <a:solidFill>
                  <a:srgbClr val="0000FF"/>
                </a:solidFill>
              </a:rPr>
              <a:t>Busanan</a:t>
            </a:r>
            <a:r>
              <a:rPr lang="es-ES" sz="2400" b="1" dirty="0" smtClean="0">
                <a:solidFill>
                  <a:srgbClr val="0000FF"/>
                </a:solidFill>
              </a:rPr>
              <a:t> </a:t>
            </a:r>
            <a:r>
              <a:rPr lang="es-ES" sz="2400" b="1" dirty="0" err="1" smtClean="0">
                <a:solidFill>
                  <a:srgbClr val="0000FF"/>
                </a:solidFill>
              </a:rPr>
              <a:t>Ongbumrungpan</a:t>
            </a:r>
            <a:r>
              <a:rPr lang="es-ES" sz="2400" b="1" dirty="0" smtClean="0">
                <a:solidFill>
                  <a:srgbClr val="0000FF"/>
                </a:solidFill>
              </a:rPr>
              <a:t> en primera ronda: 21-9, 21-8</a:t>
            </a:r>
            <a:r>
              <a:rPr lang="es-ES" b="1" dirty="0" smtClean="0"/>
              <a:t>.</a:t>
            </a:r>
            <a:endParaRPr lang="es-ES" b="1" dirty="0"/>
          </a:p>
        </p:txBody>
      </p:sp>
    </p:spTree>
  </p:cSld>
  <p:clrMapOvr>
    <a:masterClrMapping/>
  </p:clrMapOvr>
  <p:transition spd="med" advTm="1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6320474" y="1881872"/>
            <a:ext cx="4228517" cy="4172281"/>
          </a:xfrm>
          <a:prstGeom prst="rect">
            <a:avLst/>
          </a:prstGeom>
          <a:solidFill>
            <a:srgbClr val="000000"/>
          </a:solidFill>
          <a:ln w="9525">
            <a:noFill/>
            <a:miter lim="800000"/>
            <a:headEnd/>
            <a:tailEnd/>
          </a:ln>
          <a:effectLst/>
        </p:spPr>
        <p:txBody>
          <a:bodyPr vert="horz" wrap="square" lIns="0" tIns="-47610" rIns="0" bIns="95220" numCol="1" anchor="ctr" anchorCtr="0" compatLnSpc="1">
            <a:prstTxWarp prst="textNoShape">
              <a:avLst/>
            </a:prstTxWarp>
            <a:spAutoFit/>
          </a:bodyPr>
          <a:lstStyle/>
          <a:p>
            <a:pPr marL="0" marR="0" lvl="0" indent="0" algn="ctr" defTabSz="914400" rtl="0" eaLnBrk="0" fontAlgn="t" latinLnBrk="0" hangingPunct="0">
              <a:lnSpc>
                <a:spcPct val="100000"/>
              </a:lnSpc>
              <a:spcBef>
                <a:spcPct val="0"/>
              </a:spcBef>
              <a:spcAft>
                <a:spcPct val="0"/>
              </a:spcAft>
              <a:buClrTx/>
              <a:buSzTx/>
              <a:buFontTx/>
              <a:buNone/>
              <a:tabLst/>
            </a:pPr>
            <a:r>
              <a:rPr kumimoji="0" lang="es-ES" sz="3200" b="0" i="0" u="none" strike="noStrike" cap="none" normalizeH="0" baseline="0" dirty="0" smtClean="0">
                <a:ln>
                  <a:noFill/>
                </a:ln>
                <a:solidFill>
                  <a:srgbClr val="0000FF"/>
                </a:solidFill>
                <a:effectLst/>
                <a:latin typeface="Roboto"/>
                <a:cs typeface="Arial" pitchFamily="34" charset="0"/>
              </a:rPr>
              <a:t>  </a:t>
            </a:r>
            <a:endParaRPr kumimoji="0" lang="es-ES" sz="3200" b="1" i="0" u="none" strike="noStrike" cap="none" normalizeH="0" baseline="0" dirty="0" smtClean="0">
              <a:ln>
                <a:noFill/>
              </a:ln>
              <a:solidFill>
                <a:srgbClr val="0000FF"/>
              </a:solidFill>
              <a:effectLst/>
              <a:latin typeface="RobotoBold"/>
              <a:cs typeface="Arial" pitchFamily="34" charset="0"/>
            </a:endParaRPr>
          </a:p>
          <a:p>
            <a:pPr marL="0" marR="0" lvl="0" indent="0" algn="ctr" defTabSz="914400" rtl="0" eaLnBrk="0" fontAlgn="t" latinLnBrk="0" hangingPunct="0">
              <a:lnSpc>
                <a:spcPct val="100000"/>
              </a:lnSpc>
              <a:spcBef>
                <a:spcPct val="0"/>
              </a:spcBef>
              <a:spcAft>
                <a:spcPct val="0"/>
              </a:spcAft>
              <a:buClrTx/>
              <a:buSzTx/>
              <a:buFontTx/>
              <a:buNone/>
              <a:tabLst/>
            </a:pPr>
            <a:r>
              <a:rPr kumimoji="0" lang="es-ES" sz="3200" b="1" i="0" u="none" strike="noStrike" cap="none" normalizeH="0" baseline="0" dirty="0" smtClean="0">
                <a:ln>
                  <a:noFill/>
                </a:ln>
                <a:solidFill>
                  <a:srgbClr val="0000FF"/>
                </a:solidFill>
                <a:effectLst/>
                <a:latin typeface="RobotoBold"/>
                <a:cs typeface="Arial" pitchFamily="34" charset="0"/>
              </a:rPr>
              <a:t>Carolina Marín vence a la tailandesa </a:t>
            </a:r>
            <a:r>
              <a:rPr kumimoji="0" lang="es-ES" sz="3200" b="1" i="0" u="none" strike="noStrike" cap="none" normalizeH="0" baseline="0" dirty="0" err="1" smtClean="0">
                <a:ln>
                  <a:noFill/>
                </a:ln>
                <a:solidFill>
                  <a:srgbClr val="0000FF"/>
                </a:solidFill>
                <a:effectLst/>
                <a:latin typeface="RobotoBold"/>
                <a:cs typeface="Arial" pitchFamily="34" charset="0"/>
              </a:rPr>
              <a:t>Busanan</a:t>
            </a:r>
            <a:r>
              <a:rPr kumimoji="0" lang="es-ES" sz="3200" b="1" i="0" u="none" strike="noStrike" cap="none" normalizeH="0" baseline="0" dirty="0" smtClean="0">
                <a:ln>
                  <a:noFill/>
                </a:ln>
                <a:solidFill>
                  <a:srgbClr val="0000FF"/>
                </a:solidFill>
                <a:effectLst/>
                <a:latin typeface="RobotoBold"/>
                <a:cs typeface="Arial" pitchFamily="34" charset="0"/>
              </a:rPr>
              <a:t> </a:t>
            </a:r>
            <a:r>
              <a:rPr kumimoji="0" lang="es-ES" sz="3200" b="1" i="0" u="none" strike="noStrike" cap="none" normalizeH="0" baseline="0" dirty="0" err="1" smtClean="0">
                <a:ln>
                  <a:noFill/>
                </a:ln>
                <a:solidFill>
                  <a:srgbClr val="0000FF"/>
                </a:solidFill>
                <a:effectLst/>
                <a:latin typeface="RobotoBold"/>
                <a:cs typeface="Arial" pitchFamily="34" charset="0"/>
              </a:rPr>
              <a:t>Ongbumrungpan</a:t>
            </a:r>
            <a:r>
              <a:rPr kumimoji="0" lang="es-ES" sz="3200" b="1" i="0" u="none" strike="noStrike" cap="none" normalizeH="0" baseline="0" dirty="0" smtClean="0">
                <a:ln>
                  <a:noFill/>
                </a:ln>
                <a:solidFill>
                  <a:srgbClr val="0000FF"/>
                </a:solidFill>
                <a:effectLst/>
                <a:latin typeface="RobotoBold"/>
                <a:cs typeface="Arial" pitchFamily="34" charset="0"/>
              </a:rPr>
              <a:t> en primera ronda: 21-9, 21-8.</a:t>
            </a:r>
          </a:p>
          <a:p>
            <a:pPr marL="0" marR="0" lvl="0" indent="0" algn="ctr" defTabSz="914400" rtl="0" eaLnBrk="0" fontAlgn="t" latinLnBrk="0" hangingPunct="0">
              <a:lnSpc>
                <a:spcPct val="100000"/>
              </a:lnSpc>
              <a:spcBef>
                <a:spcPct val="0"/>
              </a:spcBef>
              <a:spcAft>
                <a:spcPct val="0"/>
              </a:spcAft>
              <a:buClrTx/>
              <a:buSzTx/>
              <a:buFontTx/>
              <a:buNone/>
              <a:tabLst/>
            </a:pPr>
            <a:r>
              <a:rPr kumimoji="0" lang="es-ES" sz="3200" b="0" i="0" u="none" strike="noStrike" cap="none" normalizeH="0" baseline="0" dirty="0" smtClean="0">
                <a:ln>
                  <a:noFill/>
                </a:ln>
                <a:solidFill>
                  <a:srgbClr val="0000FF"/>
                </a:solidFill>
                <a:effectLst/>
                <a:latin typeface="Roboto"/>
                <a:cs typeface="Arial" pitchFamily="34" charset="0"/>
              </a:rPr>
              <a:t>       </a:t>
            </a:r>
            <a:endParaRPr kumimoji="0" lang="es-ES" sz="3200" b="1" i="0" u="none" strike="noStrike" cap="none" normalizeH="0" baseline="0" dirty="0" smtClean="0">
              <a:ln>
                <a:noFill/>
              </a:ln>
              <a:solidFill>
                <a:srgbClr val="0000FF"/>
              </a:solidFill>
              <a:effectLst/>
              <a:latin typeface="RobotoBold"/>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200" b="0" i="0" u="none" strike="noStrike" cap="none" normalizeH="0" baseline="0" dirty="0" smtClean="0">
              <a:ln>
                <a:noFill/>
              </a:ln>
              <a:solidFill>
                <a:srgbClr val="000000"/>
              </a:solidFill>
              <a:effectLst/>
              <a:latin typeface="Roboto"/>
              <a:cs typeface="Arial" pitchFamily="34" charset="0"/>
            </a:endParaRPr>
          </a:p>
        </p:txBody>
      </p:sp>
      <p:sp>
        <p:nvSpPr>
          <p:cNvPr id="10242" name="AutoShape 2" descr="Carolina Marín vence a la tailandesa Busanan Ongbumrungpan en primera ronda: 21-9, 21-8."/>
          <p:cNvSpPr>
            <a:spLocks noChangeAspect="1" noChangeArrowheads="1"/>
          </p:cNvSpPr>
          <p:nvPr/>
        </p:nvSpPr>
        <p:spPr bwMode="auto">
          <a:xfrm>
            <a:off x="51139" y="-450365"/>
            <a:ext cx="363643" cy="30882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43" name="AutoShape 3" descr="Carolina Marín vence a la japonesa Sayaka Sato en cuartos: 21-7 y 21-13."/>
          <p:cNvSpPr>
            <a:spLocks noChangeAspect="1" noChangeArrowheads="1"/>
          </p:cNvSpPr>
          <p:nvPr/>
        </p:nvSpPr>
        <p:spPr bwMode="auto">
          <a:xfrm>
            <a:off x="51139" y="151194"/>
            <a:ext cx="363643" cy="30882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 name="Picture 2" descr="C:\Users\Jose Luis\Desktop\7260669e-eb18-424c-b92f-db731e0d20cf_800.jpg"/>
          <p:cNvPicPr>
            <a:picLocks noChangeAspect="1" noChangeArrowheads="1"/>
          </p:cNvPicPr>
          <p:nvPr/>
        </p:nvPicPr>
        <p:blipFill>
          <a:blip r:embed="rId2"/>
          <a:srcRect/>
          <a:stretch>
            <a:fillRect/>
          </a:stretch>
        </p:blipFill>
        <p:spPr bwMode="auto">
          <a:xfrm>
            <a:off x="1" y="1"/>
            <a:ext cx="5449322" cy="6948488"/>
          </a:xfrm>
          <a:prstGeom prst="rect">
            <a:avLst/>
          </a:prstGeom>
          <a:noFill/>
        </p:spPr>
      </p:pic>
    </p:spTree>
  </p:cSld>
  <p:clrMapOvr>
    <a:masterClrMapping/>
  </p:clrMapOvr>
  <p:transition spd="med" advTm="11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163377" y="5591897"/>
            <a:ext cx="1519968" cy="1193213"/>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163377" y="4513119"/>
            <a:ext cx="1519968" cy="1193213"/>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163377" y="2324376"/>
            <a:ext cx="1519968" cy="1193213"/>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163377" y="1230003"/>
            <a:ext cx="1519968" cy="1193213"/>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163377" y="163378"/>
            <a:ext cx="1519968" cy="1193213"/>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flipV="1">
            <a:off x="9510114" y="120783"/>
            <a:ext cx="1519968" cy="1278404"/>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heurón"/>
          <p:cNvSpPr/>
          <p:nvPr/>
        </p:nvSpPr>
        <p:spPr>
          <a:xfrm rot="16200000">
            <a:off x="-163377" y="3348099"/>
            <a:ext cx="1519968" cy="1193213"/>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heurón"/>
          <p:cNvSpPr/>
          <p:nvPr/>
        </p:nvSpPr>
        <p:spPr>
          <a:xfrm rot="16200000" flipV="1">
            <a:off x="9510114" y="1278847"/>
            <a:ext cx="1519968" cy="1278404"/>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heurón"/>
          <p:cNvSpPr/>
          <p:nvPr/>
        </p:nvSpPr>
        <p:spPr>
          <a:xfrm rot="16200000" flipV="1">
            <a:off x="9510114" y="2292175"/>
            <a:ext cx="1519968" cy="1278404"/>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heurón"/>
          <p:cNvSpPr/>
          <p:nvPr/>
        </p:nvSpPr>
        <p:spPr>
          <a:xfrm rot="16200000" flipV="1">
            <a:off x="9510114" y="3450265"/>
            <a:ext cx="1519968" cy="1278404"/>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Cheurón"/>
          <p:cNvSpPr/>
          <p:nvPr/>
        </p:nvSpPr>
        <p:spPr>
          <a:xfrm rot="16200000" flipV="1">
            <a:off x="9510114" y="4463593"/>
            <a:ext cx="1519968" cy="1278404"/>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Cheurón"/>
          <p:cNvSpPr/>
          <p:nvPr/>
        </p:nvSpPr>
        <p:spPr>
          <a:xfrm rot="16200000" flipV="1">
            <a:off x="9510114" y="5549301"/>
            <a:ext cx="1519968" cy="1278404"/>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5" name="Picture 2" descr="C:\Users\Jose Luis\Desktop\1533452601_435515_1533459726_noticia_normal_recorte1.jpg"/>
          <p:cNvPicPr>
            <a:picLocks noChangeAspect="1" noChangeArrowheads="1"/>
          </p:cNvPicPr>
          <p:nvPr/>
        </p:nvPicPr>
        <p:blipFill>
          <a:blip r:embed="rId2"/>
          <a:srcRect l="23214" r="19083"/>
          <a:stretch>
            <a:fillRect/>
          </a:stretch>
        </p:blipFill>
        <p:spPr bwMode="auto">
          <a:xfrm>
            <a:off x="2207812" y="133488"/>
            <a:ext cx="6909903" cy="681500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ppt_x"/>
                                          </p:val>
                                        </p:tav>
                                        <p:tav tm="100000">
                                          <p:val>
                                            <p:strVal val="#ppt_x"/>
                                          </p:val>
                                        </p:tav>
                                      </p:tavLst>
                                    </p:anim>
                                    <p:anim calcmode="lin" valueType="num">
                                      <p:cBhvr additive="base">
                                        <p:cTn id="20" dur="5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0" fill="hold"/>
                                        <p:tgtEl>
                                          <p:spTgt spid="10"/>
                                        </p:tgtEl>
                                        <p:attrNameLst>
                                          <p:attrName>ppt_x</p:attrName>
                                        </p:attrNameLst>
                                      </p:cBhvr>
                                      <p:tavLst>
                                        <p:tav tm="0">
                                          <p:val>
                                            <p:strVal val="#ppt_x"/>
                                          </p:val>
                                        </p:tav>
                                        <p:tav tm="100000">
                                          <p:val>
                                            <p:strVal val="#ppt_x"/>
                                          </p:val>
                                        </p:tav>
                                      </p:tavLst>
                                    </p:anim>
                                    <p:anim calcmode="lin" valueType="num">
                                      <p:cBhvr additive="base">
                                        <p:cTn id="24" dur="5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ppt_x"/>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5000" fill="hold"/>
                                        <p:tgtEl>
                                          <p:spTgt spid="5"/>
                                        </p:tgtEl>
                                        <p:attrNameLst>
                                          <p:attrName>r</p:attrName>
                                        </p:attrNameLst>
                                      </p:cBhvr>
                                    </p:animRot>
                                  </p:childTnLst>
                                </p:cTn>
                              </p:par>
                              <p:par>
                                <p:cTn id="31" presetID="8" presetClass="emph" presetSubtype="0" fill="hold" nodeType="withEffect">
                                  <p:stCondLst>
                                    <p:cond delay="0"/>
                                  </p:stCondLst>
                                  <p:childTnLst>
                                    <p:animRot by="21600000">
                                      <p:cBhvr>
                                        <p:cTn id="32" dur="5000" fill="hold"/>
                                        <p:tgtEl>
                                          <p:spTgt spid="6"/>
                                        </p:tgtEl>
                                        <p:attrNameLst>
                                          <p:attrName>r</p:attrName>
                                        </p:attrNameLst>
                                      </p:cBhvr>
                                    </p:animRot>
                                  </p:childTnLst>
                                </p:cTn>
                              </p:par>
                              <p:par>
                                <p:cTn id="33" presetID="8" presetClass="emph" presetSubtype="0" fill="hold" nodeType="withEffect">
                                  <p:stCondLst>
                                    <p:cond delay="0"/>
                                  </p:stCondLst>
                                  <p:childTnLst>
                                    <p:animRot by="21600000">
                                      <p:cBhvr>
                                        <p:cTn id="34" dur="5000" fill="hold"/>
                                        <p:tgtEl>
                                          <p:spTgt spid="8"/>
                                        </p:tgtEl>
                                        <p:attrNameLst>
                                          <p:attrName>r</p:attrName>
                                        </p:attrNameLst>
                                      </p:cBhvr>
                                    </p:animRot>
                                  </p:childTnLst>
                                </p:cTn>
                              </p:par>
                              <p:par>
                                <p:cTn id="35" presetID="8" presetClass="emph" presetSubtype="0" fill="hold" nodeType="withEffect">
                                  <p:stCondLst>
                                    <p:cond delay="0"/>
                                  </p:stCondLst>
                                  <p:childTnLst>
                                    <p:animRot by="21600000">
                                      <p:cBhvr>
                                        <p:cTn id="36" dur="5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5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16"/>
                                        </p:tgtEl>
                                        <p:attrNameLst>
                                          <p:attrName>r</p:attrName>
                                        </p:attrNameLst>
                                      </p:cBhvr>
                                    </p:animRot>
                                  </p:childTnLst>
                                </p:cTn>
                              </p:par>
                              <p:par>
                                <p:cTn id="41" presetID="2" presetClass="entr" presetSubtype="4"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0" fill="hold"/>
                                        <p:tgtEl>
                                          <p:spTgt spid="18"/>
                                        </p:tgtEl>
                                        <p:attrNameLst>
                                          <p:attrName>ppt_x</p:attrName>
                                        </p:attrNameLst>
                                      </p:cBhvr>
                                      <p:tavLst>
                                        <p:tav tm="0">
                                          <p:val>
                                            <p:strVal val="#ppt_x"/>
                                          </p:val>
                                        </p:tav>
                                        <p:tav tm="100000">
                                          <p:val>
                                            <p:strVal val="#ppt_x"/>
                                          </p:val>
                                        </p:tav>
                                      </p:tavLst>
                                    </p:anim>
                                    <p:anim calcmode="lin" valueType="num">
                                      <p:cBhvr additive="base">
                                        <p:cTn id="44" dur="5000" fill="hold"/>
                                        <p:tgtEl>
                                          <p:spTgt spid="18"/>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5000" fill="hold"/>
                                        <p:tgtEl>
                                          <p:spTgt spid="18"/>
                                        </p:tgtEl>
                                        <p:attrNameLst>
                                          <p:attrName>r</p:attrName>
                                        </p:attrNameLst>
                                      </p:cBhvr>
                                    </p:animRot>
                                  </p:childTnLst>
                                </p:cTn>
                              </p:par>
                              <p:par>
                                <p:cTn id="47" presetID="2" presetClass="entr" presetSubtype="4"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0" fill="hold"/>
                                        <p:tgtEl>
                                          <p:spTgt spid="19"/>
                                        </p:tgtEl>
                                        <p:attrNameLst>
                                          <p:attrName>ppt_x</p:attrName>
                                        </p:attrNameLst>
                                      </p:cBhvr>
                                      <p:tavLst>
                                        <p:tav tm="0">
                                          <p:val>
                                            <p:strVal val="#ppt_x"/>
                                          </p:val>
                                        </p:tav>
                                        <p:tav tm="100000">
                                          <p:val>
                                            <p:strVal val="#ppt_x"/>
                                          </p:val>
                                        </p:tav>
                                      </p:tavLst>
                                    </p:anim>
                                    <p:anim calcmode="lin" valueType="num">
                                      <p:cBhvr additive="base">
                                        <p:cTn id="50" dur="5000" fill="hold"/>
                                        <p:tgtEl>
                                          <p:spTgt spid="19"/>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5000" fill="hold"/>
                                        <p:tgtEl>
                                          <p:spTgt spid="19"/>
                                        </p:tgtEl>
                                        <p:attrNameLst>
                                          <p:attrName>r</p:attrName>
                                        </p:attrNameLst>
                                      </p:cBhvr>
                                    </p:animRot>
                                  </p:childTnLst>
                                </p:cTn>
                              </p:par>
                              <p:par>
                                <p:cTn id="53" presetID="2" presetClass="entr" presetSubtype="4"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0" fill="hold"/>
                                        <p:tgtEl>
                                          <p:spTgt spid="20"/>
                                        </p:tgtEl>
                                        <p:attrNameLst>
                                          <p:attrName>ppt_x</p:attrName>
                                        </p:attrNameLst>
                                      </p:cBhvr>
                                      <p:tavLst>
                                        <p:tav tm="0">
                                          <p:val>
                                            <p:strVal val="#ppt_x"/>
                                          </p:val>
                                        </p:tav>
                                        <p:tav tm="100000">
                                          <p:val>
                                            <p:strVal val="#ppt_x"/>
                                          </p:val>
                                        </p:tav>
                                      </p:tavLst>
                                    </p:anim>
                                    <p:anim calcmode="lin" valueType="num">
                                      <p:cBhvr additive="base">
                                        <p:cTn id="56" dur="5000" fill="hold"/>
                                        <p:tgtEl>
                                          <p:spTgt spid="20"/>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5000" fill="hold"/>
                                        <p:tgtEl>
                                          <p:spTgt spid="20"/>
                                        </p:tgtEl>
                                        <p:attrNameLst>
                                          <p:attrName>r</p:attrName>
                                        </p:attrNameLst>
                                      </p:cBhvr>
                                    </p:animRot>
                                  </p:childTnLst>
                                </p:cTn>
                              </p:par>
                              <p:par>
                                <p:cTn id="59" presetID="2" presetClass="entr" presetSubtype="4"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0" fill="hold"/>
                                        <p:tgtEl>
                                          <p:spTgt spid="21"/>
                                        </p:tgtEl>
                                        <p:attrNameLst>
                                          <p:attrName>ppt_x</p:attrName>
                                        </p:attrNameLst>
                                      </p:cBhvr>
                                      <p:tavLst>
                                        <p:tav tm="0">
                                          <p:val>
                                            <p:strVal val="#ppt_x"/>
                                          </p:val>
                                        </p:tav>
                                        <p:tav tm="100000">
                                          <p:val>
                                            <p:strVal val="#ppt_x"/>
                                          </p:val>
                                        </p:tav>
                                      </p:tavLst>
                                    </p:anim>
                                    <p:anim calcmode="lin" valueType="num">
                                      <p:cBhvr additive="base">
                                        <p:cTn id="62" dur="5000" fill="hold"/>
                                        <p:tgtEl>
                                          <p:spTgt spid="21"/>
                                        </p:tgtEl>
                                        <p:attrNameLst>
                                          <p:attrName>ppt_y</p:attrName>
                                        </p:attrNameLst>
                                      </p:cBhvr>
                                      <p:tavLst>
                                        <p:tav tm="0">
                                          <p:val>
                                            <p:strVal val="1+#ppt_h/2"/>
                                          </p:val>
                                        </p:tav>
                                        <p:tav tm="100000">
                                          <p:val>
                                            <p:strVal val="#ppt_y"/>
                                          </p:val>
                                        </p:tav>
                                      </p:tavLst>
                                    </p:anim>
                                  </p:childTnLst>
                                </p:cTn>
                              </p:par>
                              <p:par>
                                <p:cTn id="63" presetID="8" presetClass="emph" presetSubtype="0" fill="hold" nodeType="withEffect">
                                  <p:stCondLst>
                                    <p:cond delay="0"/>
                                  </p:stCondLst>
                                  <p:childTnLst>
                                    <p:animRot by="21600000">
                                      <p:cBhvr>
                                        <p:cTn id="64" dur="5000" fill="hold"/>
                                        <p:tgtEl>
                                          <p:spTgt spid="21"/>
                                        </p:tgtEl>
                                        <p:attrNameLst>
                                          <p:attrName>r</p:attrName>
                                        </p:attrNameLst>
                                      </p:cBhvr>
                                    </p:animRot>
                                  </p:childTnLst>
                                </p:cTn>
                              </p:par>
                              <p:par>
                                <p:cTn id="65" presetID="2" presetClass="entr" presetSubtype="4"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0" fill="hold"/>
                                        <p:tgtEl>
                                          <p:spTgt spid="22"/>
                                        </p:tgtEl>
                                        <p:attrNameLst>
                                          <p:attrName>ppt_x</p:attrName>
                                        </p:attrNameLst>
                                      </p:cBhvr>
                                      <p:tavLst>
                                        <p:tav tm="0">
                                          <p:val>
                                            <p:strVal val="#ppt_x"/>
                                          </p:val>
                                        </p:tav>
                                        <p:tav tm="100000">
                                          <p:val>
                                            <p:strVal val="#ppt_x"/>
                                          </p:val>
                                        </p:tav>
                                      </p:tavLst>
                                    </p:anim>
                                    <p:anim calcmode="lin" valueType="num">
                                      <p:cBhvr additive="base">
                                        <p:cTn id="68" dur="5000" fill="hold"/>
                                        <p:tgtEl>
                                          <p:spTgt spid="22"/>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5000" fill="hold"/>
                                        <p:tgtEl>
                                          <p:spTgt spid="22"/>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0" fill="hold"/>
                                        <p:tgtEl>
                                          <p:spTgt spid="23"/>
                                        </p:tgtEl>
                                        <p:attrNameLst>
                                          <p:attrName>ppt_x</p:attrName>
                                        </p:attrNameLst>
                                      </p:cBhvr>
                                      <p:tavLst>
                                        <p:tav tm="0">
                                          <p:val>
                                            <p:strVal val="#ppt_x"/>
                                          </p:val>
                                        </p:tav>
                                        <p:tav tm="100000">
                                          <p:val>
                                            <p:strVal val="#ppt_x"/>
                                          </p:val>
                                        </p:tav>
                                      </p:tavLst>
                                    </p:anim>
                                    <p:anim calcmode="lin" valueType="num">
                                      <p:cBhvr additive="base">
                                        <p:cTn id="74" dur="5000" fill="hold"/>
                                        <p:tgtEl>
                                          <p:spTgt spid="23"/>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23"/>
                                        </p:tgtEl>
                                        <p:attrNameLst>
                                          <p:attrName>r</p:attrName>
                                        </p:attrNameLst>
                                      </p:cBhvr>
                                    </p:animRot>
                                  </p:childTnLst>
                                </p:cTn>
                              </p:par>
                              <p:par>
                                <p:cTn id="77" presetID="7" presetClass="entr" presetSubtype="4"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0" fill="hold"/>
                                        <p:tgtEl>
                                          <p:spTgt spid="15"/>
                                        </p:tgtEl>
                                        <p:attrNameLst>
                                          <p:attrName>ppt_x</p:attrName>
                                        </p:attrNameLst>
                                      </p:cBhvr>
                                      <p:tavLst>
                                        <p:tav tm="0">
                                          <p:val>
                                            <p:strVal val="#ppt_x"/>
                                          </p:val>
                                        </p:tav>
                                        <p:tav tm="100000">
                                          <p:val>
                                            <p:strVal val="#ppt_x"/>
                                          </p:val>
                                        </p:tav>
                                      </p:tavLst>
                                    </p:anim>
                                    <p:anim calcmode="lin" valueType="num">
                                      <p:cBhvr additive="base">
                                        <p:cTn id="80" dur="5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05/08/2018</a:t>
            </a:fld>
            <a:endParaRPr lang="es-ES"/>
          </a:p>
        </p:txBody>
      </p:sp>
      <p:pic>
        <p:nvPicPr>
          <p:cNvPr id="10242" name="Picture 2" descr="C:\Users\Jose Luis\Desktop\15334034453196.jpg"/>
          <p:cNvPicPr>
            <a:picLocks noChangeAspect="1" noChangeArrowheads="1"/>
          </p:cNvPicPr>
          <p:nvPr/>
        </p:nvPicPr>
        <p:blipFill>
          <a:blip r:embed="rId2"/>
          <a:srcRect/>
          <a:stretch>
            <a:fillRect/>
          </a:stretch>
        </p:blipFill>
        <p:spPr bwMode="auto">
          <a:xfrm>
            <a:off x="0" y="0"/>
            <a:ext cx="10909300" cy="6948488"/>
          </a:xfrm>
          <a:prstGeom prst="rect">
            <a:avLst/>
          </a:prstGeom>
          <a:noFill/>
        </p:spPr>
      </p:pic>
    </p:spTree>
  </p:cSld>
  <p:clrMapOvr>
    <a:masterClrMapping/>
  </p:clrMapOvr>
  <p:transition spd="med" advTm="9000">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Users\Jose Luis\Desktop\15333801556132.jpg"/>
          <p:cNvPicPr>
            <a:picLocks noChangeAspect="1" noChangeArrowheads="1"/>
          </p:cNvPicPr>
          <p:nvPr/>
        </p:nvPicPr>
        <p:blipFill>
          <a:blip r:embed="rId2"/>
          <a:srcRect/>
          <a:stretch>
            <a:fillRect/>
          </a:stretch>
        </p:blipFill>
        <p:spPr bwMode="auto">
          <a:xfrm>
            <a:off x="331860" y="1"/>
            <a:ext cx="10577440" cy="6948488"/>
          </a:xfrm>
          <a:prstGeom prst="rect">
            <a:avLst/>
          </a:prstGeom>
          <a:noFill/>
        </p:spPr>
      </p:pic>
      <p:sp>
        <p:nvSpPr>
          <p:cNvPr id="2" name="1 Rectángulo"/>
          <p:cNvSpPr/>
          <p:nvPr/>
        </p:nvSpPr>
        <p:spPr>
          <a:xfrm>
            <a:off x="909077" y="3619006"/>
            <a:ext cx="3088084" cy="2246769"/>
          </a:xfrm>
          <a:prstGeom prst="rect">
            <a:avLst/>
          </a:prstGeom>
        </p:spPr>
        <p:txBody>
          <a:bodyPr wrap="square">
            <a:spAutoFit/>
          </a:bodyPr>
          <a:lstStyle/>
          <a:p>
            <a:r>
              <a:rPr lang="es-ES" sz="2800" b="1" dirty="0" smtClean="0">
                <a:solidFill>
                  <a:srgbClr val="0000FF"/>
                </a:solidFill>
              </a:rPr>
              <a:t>Carolina Marín vence a la japonesa </a:t>
            </a:r>
            <a:r>
              <a:rPr lang="es-ES" sz="2800" b="1" dirty="0" err="1" smtClean="0">
                <a:solidFill>
                  <a:srgbClr val="0000FF"/>
                </a:solidFill>
              </a:rPr>
              <a:t>Sayaka</a:t>
            </a:r>
            <a:r>
              <a:rPr lang="es-ES" sz="2800" b="1" dirty="0" smtClean="0">
                <a:solidFill>
                  <a:srgbClr val="0000FF"/>
                </a:solidFill>
              </a:rPr>
              <a:t> Sato en cuartos: 21-7 y 21-13</a:t>
            </a:r>
            <a:r>
              <a:rPr lang="es-ES" b="1" dirty="0" smtClean="0">
                <a:solidFill>
                  <a:srgbClr val="0000FF"/>
                </a:solidFill>
              </a:rPr>
              <a:t>.</a:t>
            </a:r>
            <a:endParaRPr lang="es-ES" b="1" dirty="0">
              <a:solidFill>
                <a:srgbClr val="0000FF"/>
              </a:solidFill>
            </a:endParaRPr>
          </a:p>
        </p:txBody>
      </p:sp>
    </p:spTree>
  </p:cSld>
  <p:clrMapOvr>
    <a:masterClrMapping/>
  </p:clrMapOvr>
  <p:transition spd="med" advTm="11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AFP_1852FU_20180805110142-kH4-U451220468951jPE-992x558@LaVanguardia-Web.jpg"/>
          <p:cNvPicPr>
            <a:picLocks noChangeAspect="1" noChangeArrowheads="1"/>
          </p:cNvPicPr>
          <p:nvPr/>
        </p:nvPicPr>
        <p:blipFill>
          <a:blip r:embed="rId2"/>
          <a:srcRect/>
          <a:stretch>
            <a:fillRect/>
          </a:stretch>
        </p:blipFill>
        <p:spPr bwMode="auto">
          <a:xfrm>
            <a:off x="1" y="-361927"/>
            <a:ext cx="12092630" cy="7310415"/>
          </a:xfrm>
          <a:prstGeom prst="rect">
            <a:avLst/>
          </a:prstGeom>
          <a:noFill/>
        </p:spPr>
      </p:pic>
      <p:sp>
        <p:nvSpPr>
          <p:cNvPr id="9" name="8 Anillo"/>
          <p:cNvSpPr/>
          <p:nvPr/>
        </p:nvSpPr>
        <p:spPr>
          <a:xfrm>
            <a:off x="-340957" y="1013306"/>
            <a:ext cx="2727366" cy="4487565"/>
          </a:xfrm>
          <a:prstGeom prst="donut">
            <a:avLst/>
          </a:prstGeom>
          <a:solidFill>
            <a:srgbClr val="FFFF00"/>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8267204" y="1085686"/>
            <a:ext cx="2897822" cy="4704738"/>
          </a:xfrm>
          <a:prstGeom prst="donut">
            <a:avLst/>
          </a:prstGeom>
          <a:solidFill>
            <a:srgbClr val="FFFF00"/>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964074" y="2452882"/>
            <a:ext cx="2386409" cy="1954262"/>
          </a:xfrm>
          <a:prstGeom prst="donut">
            <a:avLst/>
          </a:prstGeom>
          <a:solidFill>
            <a:srgbClr val="FF00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12" name="11 Anillo"/>
          <p:cNvSpPr/>
          <p:nvPr/>
        </p:nvSpPr>
        <p:spPr>
          <a:xfrm>
            <a:off x="5627004" y="2525264"/>
            <a:ext cx="2386409" cy="1954262"/>
          </a:xfrm>
          <a:prstGeom prst="donut">
            <a:avLst/>
          </a:prstGeom>
          <a:solidFill>
            <a:srgbClr val="FF00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9"/>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8)">
                                      <p:cBhvr>
                                        <p:cTn id="12" dur="3000"/>
                                        <p:tgtEl>
                                          <p:spTgt spid="9"/>
                                        </p:tgtEl>
                                      </p:cBhvr>
                                    </p:animEffec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21"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8)">
                                      <p:cBhvr>
                                        <p:cTn id="19" dur="3000"/>
                                        <p:tgtEl>
                                          <p:spTgt spid="11"/>
                                        </p:tgtEl>
                                      </p:cBhvr>
                                    </p:animEffect>
                                  </p:childTnLst>
                                </p:cTn>
                              </p:par>
                              <p:par>
                                <p:cTn id="20" presetID="21"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8)">
                                      <p:cBhvr>
                                        <p:cTn id="22" dur="3000"/>
                                        <p:tgtEl>
                                          <p:spTgt spid="12"/>
                                        </p:tgtEl>
                                      </p:cBhvr>
                                    </p:animEffec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19" presetClass="exit" presetSubtype="10" fill="hold" nodeType="afterEffect">
                                  <p:stCondLst>
                                    <p:cond delay="0"/>
                                  </p:stCondLst>
                                  <p:childTnLst>
                                    <p:anim calcmode="lin" valueType="num">
                                      <p:cBhvr>
                                        <p:cTn id="43" dur="3000"/>
                                        <p:tgtEl>
                                          <p:spTgt spid="9"/>
                                        </p:tgtEl>
                                        <p:attrNameLst>
                                          <p:attrName>ppt_h</p:attrName>
                                        </p:attrNameLst>
                                      </p:cBhvr>
                                      <p:tavLst>
                                        <p:tav tm="0">
                                          <p:val>
                                            <p:strVal val="ppt_h"/>
                                          </p:val>
                                        </p:tav>
                                        <p:tav tm="100000">
                                          <p:val>
                                            <p:strVal val="ppt_h"/>
                                          </p:val>
                                        </p:tav>
                                      </p:tavLst>
                                    </p:anim>
                                    <p:anim calcmode="lin" valueType="num">
                                      <p:cBhvr>
                                        <p:cTn id="4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19" presetClass="exit" presetSubtype="10" fill="hold" nodeType="withEffect">
                                  <p:stCondLst>
                                    <p:cond delay="0"/>
                                  </p:stCondLst>
                                  <p:childTnLst>
                                    <p:anim calcmode="lin" valueType="num">
                                      <p:cBhvr>
                                        <p:cTn id="47" dur="3000"/>
                                        <p:tgtEl>
                                          <p:spTgt spid="11"/>
                                        </p:tgtEl>
                                        <p:attrNameLst>
                                          <p:attrName>ppt_h</p:attrName>
                                        </p:attrNameLst>
                                      </p:cBhvr>
                                      <p:tavLst>
                                        <p:tav tm="0">
                                          <p:val>
                                            <p:strVal val="ppt_h"/>
                                          </p:val>
                                        </p:tav>
                                        <p:tav tm="100000">
                                          <p:val>
                                            <p:strVal val="ppt_h"/>
                                          </p:val>
                                        </p:tav>
                                      </p:tavLst>
                                    </p:anim>
                                    <p:anim calcmode="lin" valueType="num">
                                      <p:cBhvr>
                                        <p:cTn id="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3000"/>
                                        <p:tgtEl>
                                          <p:spTgt spid="10"/>
                                        </p:tgtEl>
                                        <p:attrNameLst>
                                          <p:attrName>ppt_h</p:attrName>
                                        </p:attrNameLst>
                                      </p:cBhvr>
                                      <p:tavLst>
                                        <p:tav tm="0">
                                          <p:val>
                                            <p:strVal val="ppt_h"/>
                                          </p:val>
                                        </p:tav>
                                        <p:tav tm="100000">
                                          <p:val>
                                            <p:strVal val="ppt_h"/>
                                          </p:val>
                                        </p:tav>
                                      </p:tavLst>
                                    </p:anim>
                                    <p:anim calcmode="lin" valueType="num">
                                      <p:cBhvr>
                                        <p:cTn id="6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2999"/>
                                          </p:stCondLst>
                                        </p:cTn>
                                        <p:tgtEl>
                                          <p:spTgt spid="10"/>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3000"/>
                                        <p:tgtEl>
                                          <p:spTgt spid="12"/>
                                        </p:tgtEl>
                                        <p:attrNameLst>
                                          <p:attrName>ppt_h</p:attrName>
                                        </p:attrNameLst>
                                      </p:cBhvr>
                                      <p:tavLst>
                                        <p:tav tm="0">
                                          <p:val>
                                            <p:strVal val="ppt_h"/>
                                          </p:val>
                                        </p:tav>
                                        <p:tav tm="100000">
                                          <p:val>
                                            <p:strVal val="ppt_h"/>
                                          </p:val>
                                        </p:tav>
                                      </p:tavLst>
                                    </p:anim>
                                    <p:anim calcmode="lin" valueType="num">
                                      <p:cBhvr>
                                        <p:cTn id="6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0-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23" presetClass="entr" presetSubtype="16" fill="hold" nodeType="with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97684" y="493452"/>
            <a:ext cx="9091147" cy="5632311"/>
          </a:xfrm>
          <a:prstGeom prst="rect">
            <a:avLst/>
          </a:prstGeom>
        </p:spPr>
        <p:txBody>
          <a:bodyPr wrap="square">
            <a:spAutoFit/>
          </a:bodyPr>
          <a:lstStyle/>
          <a:p>
            <a:pPr algn="ctr"/>
            <a:r>
              <a:rPr lang="es-ES" sz="2400" b="1" dirty="0" smtClean="0">
                <a:solidFill>
                  <a:srgbClr val="0000FF"/>
                </a:solidFill>
              </a:rPr>
              <a:t>Con esta </a:t>
            </a:r>
            <a:r>
              <a:rPr lang="es-ES" sz="2400" b="1" dirty="0" smtClean="0">
                <a:solidFill>
                  <a:srgbClr val="0000FF"/>
                </a:solidFill>
              </a:rPr>
              <a:t>final, </a:t>
            </a:r>
            <a:r>
              <a:rPr lang="es-ES" sz="2400" b="1" dirty="0" smtClean="0">
                <a:solidFill>
                  <a:srgbClr val="0000FF"/>
                </a:solidFill>
              </a:rPr>
              <a:t>se </a:t>
            </a:r>
            <a:r>
              <a:rPr lang="es-ES" sz="2400" b="1" dirty="0" smtClean="0">
                <a:solidFill>
                  <a:srgbClr val="0000FF"/>
                </a:solidFill>
              </a:rPr>
              <a:t>ha convertido a la española en la primera jugadora de la historia que conquista tres coronas mundiales en este deporte. Recordamos, victoria sobre la india </a:t>
            </a:r>
            <a:r>
              <a:rPr lang="es-ES" sz="2400" b="1" dirty="0" err="1" smtClean="0">
                <a:solidFill>
                  <a:srgbClr val="0000FF"/>
                </a:solidFill>
              </a:rPr>
              <a:t>Pursala</a:t>
            </a:r>
            <a:r>
              <a:rPr lang="es-ES" sz="2400" b="1" dirty="0" smtClean="0">
                <a:solidFill>
                  <a:srgbClr val="0000FF"/>
                </a:solidFill>
              </a:rPr>
              <a:t> </a:t>
            </a:r>
            <a:r>
              <a:rPr lang="es-ES" sz="2400" b="1" dirty="0" err="1" smtClean="0">
                <a:solidFill>
                  <a:srgbClr val="0000FF"/>
                </a:solidFill>
              </a:rPr>
              <a:t>Sindhu</a:t>
            </a:r>
            <a:r>
              <a:rPr lang="es-ES" sz="2400" b="1" dirty="0" smtClean="0">
                <a:solidFill>
                  <a:srgbClr val="0000FF"/>
                </a:solidFill>
              </a:rPr>
              <a:t>, 21-19, 21-10 en 46 minutos. Os dejamos con la crónica del partido:   Carolina Marín, campeona mundial de Bádminton por tercera vez</a:t>
            </a:r>
          </a:p>
          <a:p>
            <a:pPr algn="ctr"/>
            <a:r>
              <a:rPr lang="es-ES" sz="2400" b="1" dirty="0" smtClean="0">
                <a:solidFill>
                  <a:srgbClr val="0000FF"/>
                </a:solidFill>
              </a:rPr>
              <a:t>Y llora de emoción Carolina sobre el podio cuando suena el himno. Ha vuelto a la cima del bádminton mundial</a:t>
            </a:r>
          </a:p>
          <a:p>
            <a:pPr algn="ctr"/>
            <a:r>
              <a:rPr lang="es-ES" sz="2400" b="1" dirty="0" smtClean="0">
                <a:solidFill>
                  <a:srgbClr val="0000FF"/>
                </a:solidFill>
              </a:rPr>
              <a:t>Corona de laurel sobre la cabeza para la sonriente Carolina, que va a escuchar el himno español</a:t>
            </a:r>
          </a:p>
          <a:p>
            <a:pPr algn="ctr"/>
            <a:r>
              <a:rPr lang="es-ES" sz="2400" b="1" dirty="0" smtClean="0">
                <a:solidFill>
                  <a:srgbClr val="0000FF"/>
                </a:solidFill>
              </a:rPr>
              <a:t>Hora de podio y aplausos. Ya está sobre él junto a </a:t>
            </a:r>
            <a:r>
              <a:rPr lang="es-ES" sz="2400" b="1" dirty="0" err="1" smtClean="0">
                <a:solidFill>
                  <a:srgbClr val="0000FF"/>
                </a:solidFill>
              </a:rPr>
              <a:t>Sindhu</a:t>
            </a:r>
            <a:r>
              <a:rPr lang="es-ES" sz="2400" b="1" dirty="0" smtClean="0">
                <a:solidFill>
                  <a:srgbClr val="0000FF"/>
                </a:solidFill>
              </a:rPr>
              <a:t> y las dos medallistas de bronce</a:t>
            </a:r>
          </a:p>
          <a:p>
            <a:pPr algn="ctr"/>
            <a:r>
              <a:rPr lang="es-ES" sz="2400" b="1" dirty="0" smtClean="0">
                <a:solidFill>
                  <a:srgbClr val="0000FF"/>
                </a:solidFill>
              </a:rPr>
              <a:t>Campeona del mundo por tercera vez, Marín, con solo 25 años, recupera la triple corona: ahora mismo es la vigente campeona olímpica, mundial y europea. Felicidades a la onubense.</a:t>
            </a:r>
            <a:endParaRPr lang="es-ES" sz="2400" b="1" dirty="0">
              <a:solidFill>
                <a:srgbClr val="0000FF"/>
              </a:solidFill>
            </a:endParaRPr>
          </a:p>
        </p:txBody>
      </p:sp>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12000" contrast="74000"/>
          </a:blip>
          <a:srcRect/>
          <a:stretch>
            <a:fillRect/>
          </a:stretch>
        </p:blipFill>
        <p:spPr bwMode="auto">
          <a:xfrm>
            <a:off x="0" y="0"/>
            <a:ext cx="10909301" cy="6948488"/>
          </a:xfrm>
          <a:prstGeom prst="rect">
            <a:avLst/>
          </a:prstGeom>
          <a:blipFill>
            <a:blip r:embed="rId3">
              <a:duotone>
                <a:schemeClr val="accent5">
                  <a:shade val="45000"/>
                  <a:satMod val="135000"/>
                </a:schemeClr>
                <a:prstClr val="white"/>
              </a:duotone>
              <a:lum bright="12000" contrast="74000"/>
            </a:blip>
            <a:tile tx="0" ty="0" sx="100000" sy="100000" flip="none" algn="tl"/>
          </a:blipFill>
        </p:spPr>
      </p:pic>
    </p:spTree>
  </p:cSld>
  <p:clrMapOvr>
    <a:masterClrMapping/>
  </p:clrMapOvr>
  <p:transition spd="med"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en5svgrs_pv-sindhu-05082018-afp_625x300_05_August_18.jpg"/>
          <p:cNvPicPr>
            <a:picLocks noChangeAspect="1" noChangeArrowheads="1"/>
          </p:cNvPicPr>
          <p:nvPr/>
        </p:nvPicPr>
        <p:blipFill>
          <a:blip r:embed="rId3"/>
          <a:srcRect/>
          <a:stretch>
            <a:fillRect/>
          </a:stretch>
        </p:blipFill>
        <p:spPr bwMode="auto">
          <a:xfrm>
            <a:off x="0" y="0"/>
            <a:ext cx="10909300" cy="6954237"/>
          </a:xfrm>
          <a:prstGeom prst="rect">
            <a:avLst/>
          </a:prstGeom>
          <a:noFill/>
        </p:spPr>
      </p:pic>
      <p:sp>
        <p:nvSpPr>
          <p:cNvPr id="3" name="2 Rectángulo"/>
          <p:cNvSpPr/>
          <p:nvPr/>
        </p:nvSpPr>
        <p:spPr>
          <a:xfrm>
            <a:off x="4602356" y="579021"/>
            <a:ext cx="5454650" cy="1938992"/>
          </a:xfrm>
          <a:prstGeom prst="rect">
            <a:avLst/>
          </a:prstGeom>
        </p:spPr>
        <p:txBody>
          <a:bodyPr>
            <a:spAutoFit/>
          </a:bodyPr>
          <a:lstStyle/>
          <a:p>
            <a:pPr algn="ctr"/>
            <a:r>
              <a:rPr lang="es-ES" sz="2400" b="1" dirty="0" smtClean="0">
                <a:solidFill>
                  <a:srgbClr val="0000FF"/>
                </a:solidFill>
              </a:rPr>
              <a:t>Marín ha vencido a </a:t>
            </a:r>
            <a:r>
              <a:rPr lang="es-ES" sz="2400" b="1" dirty="0" err="1" smtClean="0">
                <a:solidFill>
                  <a:srgbClr val="0000FF"/>
                </a:solidFill>
              </a:rPr>
              <a:t>Pursala</a:t>
            </a:r>
            <a:r>
              <a:rPr lang="es-ES" sz="2400" b="1" dirty="0" smtClean="0">
                <a:solidFill>
                  <a:srgbClr val="0000FF"/>
                </a:solidFill>
              </a:rPr>
              <a:t> </a:t>
            </a:r>
            <a:r>
              <a:rPr lang="es-ES" sz="2400" b="1" dirty="0" err="1" smtClean="0">
                <a:solidFill>
                  <a:srgbClr val="0000FF"/>
                </a:solidFill>
              </a:rPr>
              <a:t>Sindhu</a:t>
            </a:r>
            <a:r>
              <a:rPr lang="es-ES" sz="2400" b="1" dirty="0" smtClean="0">
                <a:solidFill>
                  <a:srgbClr val="0000FF"/>
                </a:solidFill>
              </a:rPr>
              <a:t> en dos mangas, 21-19 y 21-10 en solo 46 minutos y se convierte en la primera jugadora de la historia que gana tres coronas mundiales femeninas.</a:t>
            </a:r>
            <a:endParaRPr lang="es-ES" sz="2400" b="1" dirty="0">
              <a:solidFill>
                <a:srgbClr val="0000FF"/>
              </a:solidFill>
            </a:endParaRPr>
          </a:p>
        </p:txBody>
      </p:sp>
    </p:spTree>
  </p:cSld>
  <p:clrMapOvr>
    <a:masterClrMapping/>
  </p:clrMapOvr>
  <p:transition spd="med" advTm="23000">
    <p:dissolve/>
    <p:sndAc>
      <p:stSnd>
        <p:snd r:embed="rId2" name="fausto papetti - popurri de julio iglesias.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Jose Luis\Desktop\15333801557480.jpg"/>
          <p:cNvPicPr>
            <a:picLocks noChangeAspect="1" noChangeArrowheads="1"/>
          </p:cNvPicPr>
          <p:nvPr/>
        </p:nvPicPr>
        <p:blipFill>
          <a:blip r:embed="rId2"/>
          <a:srcRect/>
          <a:stretch>
            <a:fillRect/>
          </a:stretch>
        </p:blipFill>
        <p:spPr bwMode="auto">
          <a:xfrm>
            <a:off x="0" y="1"/>
            <a:ext cx="11636587"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Users\Jose Luis\Desktop\1533461973_546698_1533467542_album_normal.jpg"/>
          <p:cNvPicPr>
            <a:picLocks noChangeAspect="1" noChangeArrowheads="1"/>
          </p:cNvPicPr>
          <p:nvPr/>
        </p:nvPicPr>
        <p:blipFill>
          <a:blip r:embed="rId2"/>
          <a:srcRect/>
          <a:stretch>
            <a:fillRect/>
          </a:stretch>
        </p:blipFill>
        <p:spPr bwMode="auto">
          <a:xfrm>
            <a:off x="0" y="1"/>
            <a:ext cx="11136577"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Jose Luis\Desktop\1533461973_546698_1533462459_album_normal.jpg"/>
          <p:cNvPicPr>
            <a:picLocks noChangeAspect="1" noChangeArrowheads="1"/>
          </p:cNvPicPr>
          <p:nvPr/>
        </p:nvPicPr>
        <p:blipFill>
          <a:blip r:embed="rId2"/>
          <a:srcRect/>
          <a:stretch>
            <a:fillRect/>
          </a:stretch>
        </p:blipFill>
        <p:spPr bwMode="auto">
          <a:xfrm>
            <a:off x="-227277" y="1"/>
            <a:ext cx="11136578"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i.ytimg.com/vi/UXDZ30zmQZk/maxresdefault.jpg"/>
          <p:cNvPicPr>
            <a:picLocks noChangeAspect="1" noChangeArrowheads="1"/>
          </p:cNvPicPr>
          <p:nvPr/>
        </p:nvPicPr>
        <p:blipFill>
          <a:blip r:embed="rId2"/>
          <a:srcRect/>
          <a:stretch>
            <a:fillRect/>
          </a:stretch>
        </p:blipFill>
        <p:spPr bwMode="auto">
          <a:xfrm>
            <a:off x="0" y="0"/>
            <a:ext cx="11420553" cy="6979924"/>
          </a:xfrm>
          <a:prstGeom prst="rect">
            <a:avLst/>
          </a:prstGeom>
          <a:noFill/>
        </p:spPr>
      </p:pic>
      <p:sp>
        <p:nvSpPr>
          <p:cNvPr id="5" name="4 Triángulo rectángulo"/>
          <p:cNvSpPr/>
          <p:nvPr/>
        </p:nvSpPr>
        <p:spPr>
          <a:xfrm>
            <a:off x="0" y="1"/>
            <a:ext cx="2642098" cy="6948488"/>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a:off x="2727325" y="1"/>
            <a:ext cx="2812554" cy="6948488"/>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a:off x="5539879" y="1"/>
            <a:ext cx="2727325" cy="6948488"/>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flipH="1" flipV="1">
            <a:off x="1" y="0"/>
            <a:ext cx="2727306" cy="7165654"/>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flipH="1" flipV="1">
            <a:off x="2727325" y="1"/>
            <a:ext cx="2812554" cy="6948488"/>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flipH="1" flipV="1">
            <a:off x="5454649" y="0"/>
            <a:ext cx="2897783" cy="7165654"/>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a:off x="8352434" y="1"/>
            <a:ext cx="2556867" cy="6948488"/>
          </a:xfrm>
          <a:prstGeom prst="rtTriangle">
            <a:avLst/>
          </a:prstGeom>
          <a:solidFill>
            <a:srgbClr val="FF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flipV="1">
            <a:off x="8352434" y="1"/>
            <a:ext cx="2556867" cy="6948488"/>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426110" y="289500"/>
            <a:ext cx="4346705" cy="830997"/>
          </a:xfrm>
          <a:prstGeom prst="rect">
            <a:avLst/>
          </a:prstGeom>
        </p:spPr>
        <p:txBody>
          <a:bodyPr wrap="square">
            <a:spAutoFit/>
          </a:bodyPr>
          <a:lstStyle/>
          <a:p>
            <a:pPr algn="ctr"/>
            <a:r>
              <a:rPr lang="es-ES" sz="2400" b="1" i="1" dirty="0" smtClean="0">
                <a:solidFill>
                  <a:srgbClr val="FF0000"/>
                </a:solidFill>
              </a:rPr>
              <a:t>El secreto del éxito de</a:t>
            </a:r>
          </a:p>
          <a:p>
            <a:pPr algn="ctr"/>
            <a:r>
              <a:rPr lang="es-ES" sz="2400" b="1" i="1" dirty="0" smtClean="0">
                <a:solidFill>
                  <a:srgbClr val="FF0000"/>
                </a:solidFill>
              </a:rPr>
              <a:t> Carolina Marín </a:t>
            </a:r>
            <a:endParaRPr lang="es-ES" sz="2400" b="1" i="1" dirty="0"/>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6"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1+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6"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1+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9"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9"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0-ppt_h/2"/>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9"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0-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6"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1+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12000" contrast="74000"/>
          </a:blip>
          <a:srcRect/>
          <a:stretch>
            <a:fillRect/>
          </a:stretch>
        </p:blipFill>
        <p:spPr bwMode="auto">
          <a:xfrm>
            <a:off x="0" y="0"/>
            <a:ext cx="10909301" cy="6948488"/>
          </a:xfrm>
          <a:prstGeom prst="rect">
            <a:avLst/>
          </a:prstGeom>
          <a:blipFill>
            <a:blip r:embed="rId3">
              <a:duotone>
                <a:schemeClr val="accent5">
                  <a:shade val="45000"/>
                  <a:satMod val="135000"/>
                </a:schemeClr>
                <a:prstClr val="white"/>
              </a:duotone>
              <a:lum bright="12000" contrast="74000"/>
            </a:blip>
            <a:tile tx="0" ty="0" sx="100000" sy="100000" flip="none" algn="tl"/>
          </a:blipFill>
        </p:spPr>
      </p:pic>
      <p:sp>
        <p:nvSpPr>
          <p:cNvPr id="2" name="1 Rectángulo"/>
          <p:cNvSpPr/>
          <p:nvPr/>
        </p:nvSpPr>
        <p:spPr>
          <a:xfrm>
            <a:off x="1954188" y="1902608"/>
            <a:ext cx="7159260" cy="3539430"/>
          </a:xfrm>
          <a:prstGeom prst="rect">
            <a:avLst/>
          </a:prstGeom>
        </p:spPr>
        <p:txBody>
          <a:bodyPr wrap="square">
            <a:spAutoFit/>
          </a:bodyPr>
          <a:lstStyle/>
          <a:p>
            <a:pPr algn="ctr"/>
            <a:r>
              <a:rPr lang="es-ES" sz="2800" b="1" i="1" dirty="0" smtClean="0">
                <a:solidFill>
                  <a:srgbClr val="0000FF"/>
                </a:solidFill>
              </a:rPr>
              <a:t>"Ha sido uno de mis mejores partidos. He disfrutado de la final, del espectáculo que había en el pabellón. Ha salido todo perfecto".</a:t>
            </a:r>
          </a:p>
          <a:p>
            <a:pPr algn="ctr"/>
            <a:r>
              <a:rPr lang="es-ES" sz="2800" b="1" i="1" dirty="0" smtClean="0">
                <a:solidFill>
                  <a:srgbClr val="0000FF"/>
                </a:solidFill>
              </a:rPr>
              <a:t>El trabajo de equipo, fundamental: "La estrategia ha dado sus frutos, el trabajo de los técnicos ha sido increíble. La recuperación entre partido y partido ha facilitado que en la final haya ofrecido mi mejor juego".</a:t>
            </a:r>
          </a:p>
        </p:txBody>
      </p:sp>
    </p:spTree>
  </p:cSld>
  <p:clrMapOvr>
    <a:masterClrMapping/>
  </p:clrMapOvr>
  <p:transition spd="med"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C:\Users\Jose Luis\Desktop\15333801556791.jpg"/>
          <p:cNvPicPr>
            <a:picLocks noChangeAspect="1" noChangeArrowheads="1"/>
          </p:cNvPicPr>
          <p:nvPr/>
        </p:nvPicPr>
        <p:blipFill>
          <a:blip r:embed="rId2"/>
          <a:srcRect/>
          <a:stretch>
            <a:fillRect/>
          </a:stretch>
        </p:blipFill>
        <p:spPr bwMode="auto">
          <a:xfrm>
            <a:off x="0" y="0"/>
            <a:ext cx="10909300" cy="7305544"/>
          </a:xfrm>
          <a:prstGeom prst="rect">
            <a:avLst/>
          </a:prstGeom>
          <a:noFill/>
        </p:spPr>
      </p:pic>
      <p:sp>
        <p:nvSpPr>
          <p:cNvPr id="8" name="7 Elipse"/>
          <p:cNvSpPr/>
          <p:nvPr/>
        </p:nvSpPr>
        <p:spPr>
          <a:xfrm>
            <a:off x="8949036" y="651423"/>
            <a:ext cx="1107976" cy="940941"/>
          </a:xfrm>
          <a:prstGeom prst="ellipse">
            <a:avLst/>
          </a:prstGeom>
          <a:solidFill>
            <a:srgbClr val="FFFF00">
              <a:alpha val="9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9801325" y="0"/>
            <a:ext cx="1107976" cy="940942"/>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7074000" y="2026642"/>
            <a:ext cx="1107976" cy="940942"/>
          </a:xfrm>
          <a:prstGeom prst="ellipse">
            <a:avLst/>
          </a:prstGeom>
          <a:solidFill>
            <a:srgbClr val="FFFF00">
              <a:alpha val="95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7926290" y="1302842"/>
            <a:ext cx="1107976" cy="940942"/>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1107977" cy="940942"/>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767062" y="796184"/>
            <a:ext cx="1107976" cy="940941"/>
          </a:xfrm>
          <a:prstGeom prst="ellipse">
            <a:avLst/>
          </a:prstGeom>
          <a:solidFill>
            <a:srgbClr val="FFFF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619350" y="1447602"/>
            <a:ext cx="1107976" cy="940942"/>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471640" y="2099024"/>
            <a:ext cx="1107976" cy="940941"/>
          </a:xfrm>
          <a:prstGeom prst="ellipse">
            <a:avLst/>
          </a:prstGeom>
          <a:solidFill>
            <a:srgbClr val="FFFF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6007549"/>
            <a:ext cx="1107977" cy="940941"/>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1022747" y="5428509"/>
            <a:ext cx="1107977" cy="940941"/>
          </a:xfrm>
          <a:prstGeom prst="ellipse">
            <a:avLst/>
          </a:prstGeom>
          <a:solidFill>
            <a:srgbClr val="FFFF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960267" y="4849467"/>
            <a:ext cx="1107976" cy="940941"/>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983013" y="4125667"/>
            <a:ext cx="1107976" cy="940941"/>
          </a:xfrm>
          <a:prstGeom prst="ellipse">
            <a:avLst/>
          </a:prstGeom>
          <a:solidFill>
            <a:srgbClr val="FFFF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9801325" y="6007549"/>
            <a:ext cx="1107976" cy="940941"/>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8778578" y="5428509"/>
            <a:ext cx="1107976" cy="940941"/>
          </a:xfrm>
          <a:prstGeom prst="ellipse">
            <a:avLst/>
          </a:prstGeom>
          <a:solidFill>
            <a:srgbClr val="FFFF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7670602" y="4849467"/>
            <a:ext cx="1107977" cy="940941"/>
          </a:xfrm>
          <a:prstGeom prst="ellipse">
            <a:avLst/>
          </a:prstGeom>
          <a:solidFill>
            <a:srgbClr val="FF00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6647856" y="4270427"/>
            <a:ext cx="1107977" cy="940941"/>
          </a:xfrm>
          <a:prstGeom prst="ellipse">
            <a:avLst/>
          </a:prstGeom>
          <a:solidFill>
            <a:srgbClr val="FFFF00"/>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23" presetClass="entr" presetSubtype="16" fill="hold"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p:cTn id="168" dur="3000" fill="hold"/>
                                        <p:tgtEl>
                                          <p:spTgt spid="25"/>
                                        </p:tgtEl>
                                        <p:attrNameLst>
                                          <p:attrName>ppt_w</p:attrName>
                                        </p:attrNameLst>
                                      </p:cBhvr>
                                      <p:tavLst>
                                        <p:tav tm="0">
                                          <p:val>
                                            <p:fltVal val="0"/>
                                          </p:val>
                                        </p:tav>
                                        <p:tav tm="100000">
                                          <p:val>
                                            <p:strVal val="#ppt_w"/>
                                          </p:val>
                                        </p:tav>
                                      </p:tavLst>
                                    </p:anim>
                                    <p:anim calcmode="lin" valueType="num">
                                      <p:cBhvr>
                                        <p:cTn id="169" dur="30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Users\Jose Luis\Desktop\1533461973_546698_1533467549_album_normal.jpg"/>
          <p:cNvPicPr>
            <a:picLocks noChangeAspect="1" noChangeArrowheads="1"/>
          </p:cNvPicPr>
          <p:nvPr/>
        </p:nvPicPr>
        <p:blipFill>
          <a:blip r:embed="rId2"/>
          <a:srcRect l="-7418" r="9459"/>
          <a:stretch>
            <a:fillRect/>
          </a:stretch>
        </p:blipFill>
        <p:spPr bwMode="auto">
          <a:xfrm>
            <a:off x="-822571" y="651401"/>
            <a:ext cx="11731870" cy="5862828"/>
          </a:xfrm>
          <a:prstGeom prst="rect">
            <a:avLst/>
          </a:prstGeom>
          <a:noFill/>
        </p:spPr>
      </p:pic>
      <p:sp>
        <p:nvSpPr>
          <p:cNvPr id="6" name="5 Rectángulo"/>
          <p:cNvSpPr/>
          <p:nvPr/>
        </p:nvSpPr>
        <p:spPr>
          <a:xfrm>
            <a:off x="0" y="0"/>
            <a:ext cx="10909300" cy="482533"/>
          </a:xfrm>
          <a:prstGeom prst="rect">
            <a:avLst/>
          </a:prstGeom>
          <a:gradFill flip="none" rotWithShape="1">
            <a:gsLst>
              <a:gs pos="0">
                <a:srgbClr val="FFF200"/>
              </a:gs>
              <a:gs pos="45000">
                <a:srgbClr val="FF7A00"/>
              </a:gs>
              <a:gs pos="70000">
                <a:srgbClr val="FF0300"/>
              </a:gs>
              <a:gs pos="100000">
                <a:srgbClr val="4D0808"/>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465955"/>
            <a:ext cx="10909300" cy="482533"/>
          </a:xfrm>
          <a:prstGeom prst="rect">
            <a:avLst/>
          </a:prstGeom>
          <a:gradFill flip="none" rotWithShape="1">
            <a:gsLst>
              <a:gs pos="0">
                <a:srgbClr val="FFF200"/>
              </a:gs>
              <a:gs pos="45000">
                <a:srgbClr val="FF7A00"/>
              </a:gs>
              <a:gs pos="70000">
                <a:srgbClr val="FF0300"/>
              </a:gs>
              <a:gs pos="100000">
                <a:srgbClr val="4D080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482537"/>
            <a:ext cx="10909300" cy="511485"/>
          </a:xfrm>
          <a:prstGeom prst="rect">
            <a:avLst/>
          </a:prstGeom>
          <a:gradFill flip="none" rotWithShape="1">
            <a:gsLst>
              <a:gs pos="0">
                <a:srgbClr val="FFF200"/>
              </a:gs>
              <a:gs pos="45000">
                <a:srgbClr val="FF7A00"/>
              </a:gs>
              <a:gs pos="70000">
                <a:srgbClr val="FF0300"/>
              </a:gs>
              <a:gs pos="100000">
                <a:srgbClr val="4D080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5954471"/>
            <a:ext cx="10909300" cy="511485"/>
          </a:xfrm>
          <a:prstGeom prst="rect">
            <a:avLst/>
          </a:prstGeom>
          <a:gradFill flip="none" rotWithShape="1">
            <a:gsLst>
              <a:gs pos="0">
                <a:srgbClr val="FFF200"/>
              </a:gs>
              <a:gs pos="45000">
                <a:srgbClr val="FF7A00"/>
              </a:gs>
              <a:gs pos="70000">
                <a:srgbClr val="FF0300"/>
              </a:gs>
              <a:gs pos="100000">
                <a:srgbClr val="4D0808"/>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5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5000"/>
                                        <p:tgtEl>
                                          <p:spTgt spid="7"/>
                                        </p:tgtEl>
                                      </p:cBhvr>
                                    </p:animEffect>
                                  </p:childTnLst>
                                </p:cTn>
                              </p:par>
                              <p:par>
                                <p:cTn id="11" presetID="16" presetClass="entr" presetSubtype="2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0"/>
                                        <p:tgtEl>
                                          <p:spTgt spid="9"/>
                                        </p:tgtEl>
                                      </p:cBhvr>
                                    </p:animEffect>
                                  </p:childTnLst>
                                </p:cTn>
                              </p:par>
                              <p:par>
                                <p:cTn id="14" presetID="16" presetClass="entr" presetSubtype="21"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Jose Luis\Desktop\AFP_1852FU_20180805110142-kH4-U451220468951jPE-992x558@LaVanguardia-Web.jpg"/>
          <p:cNvPicPr>
            <a:picLocks noChangeAspect="1" noChangeArrowheads="1"/>
          </p:cNvPicPr>
          <p:nvPr/>
        </p:nvPicPr>
        <p:blipFill>
          <a:blip r:embed="rId3"/>
          <a:srcRect/>
          <a:stretch>
            <a:fillRect/>
          </a:stretch>
        </p:blipFill>
        <p:spPr bwMode="auto">
          <a:xfrm>
            <a:off x="-606113" y="-361927"/>
            <a:ext cx="12482289" cy="7310415"/>
          </a:xfrm>
          <a:prstGeom prst="rect">
            <a:avLst/>
          </a:prstGeom>
          <a:noFill/>
        </p:spPr>
      </p:pic>
      <p:sp>
        <p:nvSpPr>
          <p:cNvPr id="5" name="4 Rombo"/>
          <p:cNvSpPr/>
          <p:nvPr/>
        </p:nvSpPr>
        <p:spPr>
          <a:xfrm>
            <a:off x="3323928" y="1513549"/>
            <a:ext cx="4431903" cy="39873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18679224">
            <a:off x="2422862" y="788826"/>
            <a:ext cx="2427145" cy="2178072"/>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863384">
            <a:off x="6179419" y="786413"/>
            <a:ext cx="2425537" cy="2178072"/>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603833">
            <a:off x="2287352" y="3916940"/>
            <a:ext cx="2436797" cy="224625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7995235">
            <a:off x="6098926" y="3975300"/>
            <a:ext cx="2425537" cy="217617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rot="2648549">
            <a:off x="6583461" y="583868"/>
            <a:ext cx="2856115" cy="1849713"/>
          </a:xfrm>
          <a:prstGeom prst="triangle">
            <a:avLst>
              <a:gd name="adj" fmla="val 45812"/>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2863384">
            <a:off x="7383041" y="111812"/>
            <a:ext cx="2425537" cy="217617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rot="18679224">
            <a:off x="1826260" y="426925"/>
            <a:ext cx="2427146" cy="2178072"/>
          </a:xfrm>
          <a:prstGeom prst="triangle">
            <a:avLst>
              <a:gd name="adj" fmla="val 45812"/>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rot="18679224">
            <a:off x="1144427" y="65024"/>
            <a:ext cx="2427146" cy="2178072"/>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rot="13603833">
            <a:off x="1861208" y="4175900"/>
            <a:ext cx="2436796" cy="2246255"/>
          </a:xfrm>
          <a:prstGeom prst="triangle">
            <a:avLst>
              <a:gd name="adj" fmla="val 45812"/>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3603833">
            <a:off x="1264605" y="4610180"/>
            <a:ext cx="2436796" cy="224625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7995235">
            <a:off x="6609494" y="4331572"/>
            <a:ext cx="2427145" cy="2176179"/>
          </a:xfrm>
          <a:prstGeom prst="triangle">
            <a:avLst>
              <a:gd name="adj" fmla="val 45812"/>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7995235">
            <a:off x="7291327" y="4765853"/>
            <a:ext cx="2427145" cy="217617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ombo"/>
          <p:cNvSpPr/>
          <p:nvPr/>
        </p:nvSpPr>
        <p:spPr>
          <a:xfrm>
            <a:off x="3750072" y="2026645"/>
            <a:ext cx="3590977" cy="2970800"/>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ombo"/>
          <p:cNvSpPr/>
          <p:nvPr/>
        </p:nvSpPr>
        <p:spPr>
          <a:xfrm>
            <a:off x="4005758" y="2316162"/>
            <a:ext cx="3068241" cy="2388544"/>
          </a:xfrm>
          <a:prstGeom prst="diamond">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21"/>
                                        </p:tgtEl>
                                        <p:attrNameLst>
                                          <p:attrName>style.visibility</p:attrName>
                                        </p:attrNameLst>
                                      </p:cBhvr>
                                      <p:to>
                                        <p:strVal val="visible"/>
                                      </p:to>
                                    </p:set>
                                    <p:anim calcmode="lin" valueType="num">
                                      <p:cBhvr>
                                        <p:cTn id="183" dur="2000" fill="hold"/>
                                        <p:tgtEl>
                                          <p:spTgt spid="21"/>
                                        </p:tgtEl>
                                        <p:attrNameLst>
                                          <p:attrName>ppt_w</p:attrName>
                                        </p:attrNameLst>
                                      </p:cBhvr>
                                      <p:tavLst>
                                        <p:tav tm="0">
                                          <p:val>
                                            <p:fltVal val="0"/>
                                          </p:val>
                                        </p:tav>
                                        <p:tav tm="100000">
                                          <p:val>
                                            <p:strVal val="#ppt_w"/>
                                          </p:val>
                                        </p:tav>
                                      </p:tavLst>
                                    </p:anim>
                                    <p:anim calcmode="lin" valueType="num">
                                      <p:cBhvr>
                                        <p:cTn id="184" dur="20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1533461973_546698_1533462467_album_normal.jpg"/>
          <p:cNvPicPr>
            <a:picLocks noChangeAspect="1" noChangeArrowheads="1"/>
          </p:cNvPicPr>
          <p:nvPr/>
        </p:nvPicPr>
        <p:blipFill>
          <a:blip r:embed="rId2"/>
          <a:srcRect/>
          <a:stretch>
            <a:fillRect/>
          </a:stretch>
        </p:blipFill>
        <p:spPr bwMode="auto">
          <a:xfrm>
            <a:off x="0" y="1"/>
            <a:ext cx="11136577" cy="6948488"/>
          </a:xfrm>
          <a:prstGeom prst="rect">
            <a:avLst/>
          </a:prstGeom>
          <a:noFill/>
        </p:spPr>
      </p:pic>
      <p:sp>
        <p:nvSpPr>
          <p:cNvPr id="21" name="20 Corazón"/>
          <p:cNvSpPr/>
          <p:nvPr/>
        </p:nvSpPr>
        <p:spPr>
          <a:xfrm>
            <a:off x="9191465" y="2"/>
            <a:ext cx="1717835" cy="1386481"/>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Corazón"/>
          <p:cNvSpPr/>
          <p:nvPr/>
        </p:nvSpPr>
        <p:spPr>
          <a:xfrm>
            <a:off x="9191465" y="1431519"/>
            <a:ext cx="1717835" cy="1386481"/>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22 Corazón"/>
          <p:cNvSpPr/>
          <p:nvPr/>
        </p:nvSpPr>
        <p:spPr>
          <a:xfrm>
            <a:off x="9191465" y="2818000"/>
            <a:ext cx="1717835" cy="1386481"/>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3 Corazón"/>
          <p:cNvSpPr/>
          <p:nvPr/>
        </p:nvSpPr>
        <p:spPr>
          <a:xfrm>
            <a:off x="9191465" y="4204479"/>
            <a:ext cx="1717835" cy="1384873"/>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5" name="24 Corazón"/>
          <p:cNvSpPr/>
          <p:nvPr/>
        </p:nvSpPr>
        <p:spPr>
          <a:xfrm>
            <a:off x="9191465" y="5562009"/>
            <a:ext cx="1717835" cy="1386481"/>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25 Corazón"/>
          <p:cNvSpPr/>
          <p:nvPr/>
        </p:nvSpPr>
        <p:spPr>
          <a:xfrm>
            <a:off x="1" y="2"/>
            <a:ext cx="1717837" cy="1386481"/>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26 Corazón"/>
          <p:cNvSpPr/>
          <p:nvPr/>
        </p:nvSpPr>
        <p:spPr>
          <a:xfrm>
            <a:off x="1" y="2818000"/>
            <a:ext cx="1717837" cy="1386481"/>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27 Corazón"/>
          <p:cNvSpPr/>
          <p:nvPr/>
        </p:nvSpPr>
        <p:spPr>
          <a:xfrm>
            <a:off x="1" y="5562009"/>
            <a:ext cx="1717837" cy="1386481"/>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28 Corazón"/>
          <p:cNvSpPr/>
          <p:nvPr/>
        </p:nvSpPr>
        <p:spPr>
          <a:xfrm>
            <a:off x="1" y="1431519"/>
            <a:ext cx="1717837" cy="1386481"/>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29 Corazón"/>
          <p:cNvSpPr/>
          <p:nvPr/>
        </p:nvSpPr>
        <p:spPr>
          <a:xfrm>
            <a:off x="1" y="4204479"/>
            <a:ext cx="1717837" cy="1384873"/>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21"/>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plus(in)">
                                      <p:cBhvr>
                                        <p:cTn id="9" dur="5000"/>
                                        <p:tgtEl>
                                          <p:spTgt spid="21"/>
                                        </p:tgtEl>
                                      </p:cBhvr>
                                    </p:animEffect>
                                  </p:childTnLst>
                                </p:cTn>
                              </p:par>
                              <p:par>
                                <p:cTn id="10" presetID="8" presetClass="emph" presetSubtype="0" fill="hold" nodeType="withEffect">
                                  <p:stCondLst>
                                    <p:cond delay="0"/>
                                  </p:stCondLst>
                                  <p:childTnLst>
                                    <p:animRot by="21600000">
                                      <p:cBhvr>
                                        <p:cTn id="11" dur="5000" fill="hold"/>
                                        <p:tgtEl>
                                          <p:spTgt spid="22"/>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plus(in)">
                                      <p:cBhvr>
                                        <p:cTn id="14" dur="5000"/>
                                        <p:tgtEl>
                                          <p:spTgt spid="22"/>
                                        </p:tgtEl>
                                      </p:cBhvr>
                                    </p:animEffect>
                                  </p:childTnLst>
                                </p:cTn>
                              </p:par>
                              <p:par>
                                <p:cTn id="15" presetID="8" presetClass="emph" presetSubtype="0" fill="hold" nodeType="withEffect">
                                  <p:stCondLst>
                                    <p:cond delay="0"/>
                                  </p:stCondLst>
                                  <p:childTnLst>
                                    <p:animRot by="21600000">
                                      <p:cBhvr>
                                        <p:cTn id="16" dur="5000" fill="hold"/>
                                        <p:tgtEl>
                                          <p:spTgt spid="23"/>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plus(in)">
                                      <p:cBhvr>
                                        <p:cTn id="19" dur="5000"/>
                                        <p:tgtEl>
                                          <p:spTgt spid="23"/>
                                        </p:tgtEl>
                                      </p:cBhvr>
                                    </p:animEffect>
                                  </p:childTnLst>
                                </p:cTn>
                              </p:par>
                              <p:par>
                                <p:cTn id="20" presetID="8" presetClass="emph" presetSubtype="0" fill="hold" nodeType="withEffect">
                                  <p:stCondLst>
                                    <p:cond delay="0"/>
                                  </p:stCondLst>
                                  <p:childTnLst>
                                    <p:animRot by="21600000">
                                      <p:cBhvr>
                                        <p:cTn id="21" dur="5000" fill="hold"/>
                                        <p:tgtEl>
                                          <p:spTgt spid="24"/>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plus(in)">
                                      <p:cBhvr>
                                        <p:cTn id="24" dur="5000"/>
                                        <p:tgtEl>
                                          <p:spTgt spid="24"/>
                                        </p:tgtEl>
                                      </p:cBhvr>
                                    </p:animEffect>
                                  </p:childTnLst>
                                </p:cTn>
                              </p:par>
                              <p:par>
                                <p:cTn id="25" presetID="8" presetClass="emph" presetSubtype="0" fill="hold" nodeType="withEffect">
                                  <p:stCondLst>
                                    <p:cond delay="0"/>
                                  </p:stCondLst>
                                  <p:childTnLst>
                                    <p:animRot by="21600000">
                                      <p:cBhvr>
                                        <p:cTn id="26" dur="5000" fill="hold"/>
                                        <p:tgtEl>
                                          <p:spTgt spid="25"/>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plus(in)">
                                      <p:cBhvr>
                                        <p:cTn id="29" dur="5000"/>
                                        <p:tgtEl>
                                          <p:spTgt spid="25"/>
                                        </p:tgtEl>
                                      </p:cBhvr>
                                    </p:animEffect>
                                  </p:childTnLst>
                                </p:cTn>
                              </p:par>
                              <p:par>
                                <p:cTn id="30" presetID="8" presetClass="emph" presetSubtype="0" fill="hold" nodeType="withEffect">
                                  <p:stCondLst>
                                    <p:cond delay="0"/>
                                  </p:stCondLst>
                                  <p:childTnLst>
                                    <p:animRot by="21600000">
                                      <p:cBhvr>
                                        <p:cTn id="31" dur="5000" fill="hold"/>
                                        <p:tgtEl>
                                          <p:spTgt spid="26"/>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5000"/>
                                        <p:tgtEl>
                                          <p:spTgt spid="26"/>
                                        </p:tgtEl>
                                      </p:cBhvr>
                                    </p:animEffect>
                                  </p:childTnLst>
                                </p:cTn>
                              </p:par>
                              <p:par>
                                <p:cTn id="35" presetID="8" presetClass="emph" presetSubtype="0" fill="hold" nodeType="withEffect">
                                  <p:stCondLst>
                                    <p:cond delay="0"/>
                                  </p:stCondLst>
                                  <p:childTnLst>
                                    <p:animRot by="21600000">
                                      <p:cBhvr>
                                        <p:cTn id="36" dur="5000" fill="hold"/>
                                        <p:tgtEl>
                                          <p:spTgt spid="27"/>
                                        </p:tgtEl>
                                        <p:attrNameLst>
                                          <p:attrName>r</p:attrName>
                                        </p:attrNameLst>
                                      </p:cBhvr>
                                    </p:animRot>
                                  </p:childTnLst>
                                </p:cTn>
                              </p:par>
                              <p:par>
                                <p:cTn id="37" presetID="13" presetClass="entr" presetSubtype="1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plus(in)">
                                      <p:cBhvr>
                                        <p:cTn id="39" dur="5000"/>
                                        <p:tgtEl>
                                          <p:spTgt spid="27"/>
                                        </p:tgtEl>
                                      </p:cBhvr>
                                    </p:animEffect>
                                  </p:childTnLst>
                                </p:cTn>
                              </p:par>
                              <p:par>
                                <p:cTn id="40" presetID="8" presetClass="emph" presetSubtype="0" fill="hold" nodeType="withEffect">
                                  <p:stCondLst>
                                    <p:cond delay="0"/>
                                  </p:stCondLst>
                                  <p:childTnLst>
                                    <p:animRot by="21600000">
                                      <p:cBhvr>
                                        <p:cTn id="41" dur="5000" fill="hold"/>
                                        <p:tgtEl>
                                          <p:spTgt spid="28"/>
                                        </p:tgtEl>
                                        <p:attrNameLst>
                                          <p:attrName>r</p:attrName>
                                        </p:attrNameLst>
                                      </p:cBhvr>
                                    </p:animRot>
                                  </p:childTnLst>
                                </p:cTn>
                              </p:par>
                              <p:par>
                                <p:cTn id="42" presetID="13" presetClass="entr" presetSubtype="16" fill="hold"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plus(in)">
                                      <p:cBhvr>
                                        <p:cTn id="44" dur="5000"/>
                                        <p:tgtEl>
                                          <p:spTgt spid="28"/>
                                        </p:tgtEl>
                                      </p:cBhvr>
                                    </p:animEffect>
                                  </p:childTnLst>
                                </p:cTn>
                              </p:par>
                              <p:par>
                                <p:cTn id="45" presetID="8" presetClass="emph" presetSubtype="0" fill="hold" nodeType="withEffect">
                                  <p:stCondLst>
                                    <p:cond delay="0"/>
                                  </p:stCondLst>
                                  <p:childTnLst>
                                    <p:animRot by="21600000">
                                      <p:cBhvr>
                                        <p:cTn id="46" dur="5000" fill="hold"/>
                                        <p:tgtEl>
                                          <p:spTgt spid="29"/>
                                        </p:tgtEl>
                                        <p:attrNameLst>
                                          <p:attrName>r</p:attrName>
                                        </p:attrNameLst>
                                      </p:cBhvr>
                                    </p:animRot>
                                  </p:childTnLst>
                                </p:cTn>
                              </p:par>
                              <p:par>
                                <p:cTn id="47" presetID="13" presetClass="entr" presetSubtype="1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5000"/>
                                        <p:tgtEl>
                                          <p:spTgt spid="29"/>
                                        </p:tgtEl>
                                      </p:cBhvr>
                                    </p:animEffect>
                                  </p:childTnLst>
                                </p:cTn>
                              </p:par>
                              <p:par>
                                <p:cTn id="50" presetID="8" presetClass="emph" presetSubtype="0" fill="hold" nodeType="withEffect">
                                  <p:stCondLst>
                                    <p:cond delay="0"/>
                                  </p:stCondLst>
                                  <p:childTnLst>
                                    <p:animRot by="21600000">
                                      <p:cBhvr>
                                        <p:cTn id="51" dur="5000" fill="hold"/>
                                        <p:tgtEl>
                                          <p:spTgt spid="30"/>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plus(in)">
                                      <p:cBhvr>
                                        <p:cTn id="54" dur="5000"/>
                                        <p:tgtEl>
                                          <p:spTgt spid="30"/>
                                        </p:tgtEl>
                                      </p:cBhvr>
                                    </p:animEffect>
                                  </p:childTnLst>
                                </p:cTn>
                              </p:par>
                              <p:par>
                                <p:cTn id="55" presetID="7" presetClass="entr" presetSubtype="4"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ppt_x"/>
                                          </p:val>
                                        </p:tav>
                                        <p:tav tm="100000">
                                          <p:val>
                                            <p:strVal val="#ppt_x"/>
                                          </p:val>
                                        </p:tav>
                                      </p:tavLst>
                                    </p:anim>
                                    <p:anim calcmode="lin" valueType="num">
                                      <p:cBhvr additive="base">
                                        <p:cTn id="58" dur="3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1533461973_546698_1533462467_album_normal.jpg"/>
          <p:cNvPicPr>
            <a:picLocks noChangeAspect="1" noChangeArrowheads="1"/>
          </p:cNvPicPr>
          <p:nvPr/>
        </p:nvPicPr>
        <p:blipFill>
          <a:blip r:embed="rId2"/>
          <a:srcRect/>
          <a:stretch>
            <a:fillRect/>
          </a:stretch>
        </p:blipFill>
        <p:spPr bwMode="auto">
          <a:xfrm>
            <a:off x="-1544090" y="-940971"/>
            <a:ext cx="14732866" cy="9481857"/>
          </a:xfrm>
          <a:prstGeom prst="rect">
            <a:avLst/>
          </a:prstGeom>
          <a:noFill/>
        </p:spPr>
      </p:pic>
      <p:pic>
        <p:nvPicPr>
          <p:cNvPr id="9218" name="Picture 2" descr="http://2.bp.blogspot.com/-F9hsLPJTlzE/TzMstFHmoUI/AAAAAAAACVU/bXneC94aD1w/s1600/0k0289_gif-sicodelicos-13.gif"/>
          <p:cNvPicPr>
            <a:picLocks noChangeAspect="1" noChangeArrowheads="1" noCrop="1"/>
          </p:cNvPicPr>
          <p:nvPr/>
        </p:nvPicPr>
        <p:blipFill>
          <a:blip r:embed="rId3" cstate="print"/>
          <a:srcRect/>
          <a:stretch>
            <a:fillRect/>
          </a:stretch>
        </p:blipFill>
        <p:spPr bwMode="auto">
          <a:xfrm>
            <a:off x="-1619398" y="-1013353"/>
            <a:ext cx="14620777" cy="9409477"/>
          </a:xfrm>
          <a:prstGeom prst="rect">
            <a:avLst/>
          </a:prstGeom>
          <a:noFill/>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9218"/>
                                        </p:tgtEl>
                                      </p:cBhvr>
                                    </p:animEffect>
                                    <p:set>
                                      <p:cBhvr>
                                        <p:cTn id="7" dur="1" fill="hold">
                                          <p:stCondLst>
                                            <p:cond delay="4999"/>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ages.jpg"/>
          <p:cNvPicPr>
            <a:picLocks noChangeAspect="1" noChangeArrowheads="1"/>
          </p:cNvPicPr>
          <p:nvPr/>
        </p:nvPicPr>
        <p:blipFill>
          <a:blip r:embed="rId2"/>
          <a:srcRect/>
          <a:stretch>
            <a:fillRect/>
          </a:stretch>
        </p:blipFill>
        <p:spPr bwMode="auto">
          <a:xfrm>
            <a:off x="0" y="545286"/>
            <a:ext cx="10909300" cy="5857916"/>
          </a:xfrm>
          <a:prstGeom prst="rect">
            <a:avLst/>
          </a:prstGeom>
          <a:noFill/>
        </p:spPr>
      </p:pic>
      <p:sp>
        <p:nvSpPr>
          <p:cNvPr id="6" name="5 Rectángulo"/>
          <p:cNvSpPr/>
          <p:nvPr/>
        </p:nvSpPr>
        <p:spPr>
          <a:xfrm>
            <a:off x="0" y="6152326"/>
            <a:ext cx="10909300" cy="41339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10909300" cy="267023"/>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289498"/>
            <a:ext cx="10909300" cy="28952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6586610"/>
            <a:ext cx="10909300" cy="36187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par>
                                <p:cTn id="11" presetID="1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5000"/>
                                        <p:tgtEl>
                                          <p:spTgt spid="9"/>
                                        </p:tgtEl>
                                      </p:cBhvr>
                                    </p:animEffect>
                                  </p:childTnLst>
                                </p:cTn>
                              </p:par>
                              <p:par>
                                <p:cTn id="14" presetID="13" presetClass="entr" presetSubtype="1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12000" contrast="74000"/>
          </a:blip>
          <a:srcRect/>
          <a:stretch>
            <a:fillRect/>
          </a:stretch>
        </p:blipFill>
        <p:spPr bwMode="auto">
          <a:xfrm>
            <a:off x="0" y="0"/>
            <a:ext cx="10909301" cy="6948488"/>
          </a:xfrm>
          <a:prstGeom prst="rect">
            <a:avLst/>
          </a:prstGeom>
          <a:blipFill>
            <a:blip r:embed="rId3">
              <a:duotone>
                <a:schemeClr val="accent5">
                  <a:shade val="45000"/>
                  <a:satMod val="135000"/>
                </a:schemeClr>
                <a:prstClr val="white"/>
              </a:duotone>
              <a:lum bright="12000" contrast="74000"/>
            </a:blip>
            <a:tile tx="0" ty="0" sx="100000" sy="100000" flip="none" algn="tl"/>
          </a:blipFill>
        </p:spPr>
      </p:pic>
      <p:sp>
        <p:nvSpPr>
          <p:cNvPr id="2" name="1 Rectángulo"/>
          <p:cNvSpPr/>
          <p:nvPr/>
        </p:nvSpPr>
        <p:spPr>
          <a:xfrm>
            <a:off x="1239808" y="831038"/>
            <a:ext cx="8693409" cy="5386090"/>
          </a:xfrm>
          <a:prstGeom prst="rect">
            <a:avLst/>
          </a:prstGeom>
        </p:spPr>
        <p:txBody>
          <a:bodyPr wrap="square">
            <a:spAutoFit/>
          </a:bodyPr>
          <a:lstStyle/>
          <a:p>
            <a:pPr algn="ctr"/>
            <a:r>
              <a:rPr lang="es-ES" sz="2800" b="1" i="1" dirty="0" smtClean="0">
                <a:solidFill>
                  <a:srgbClr val="0000FF"/>
                </a:solidFill>
              </a:rPr>
              <a:t>Fernando le </a:t>
            </a:r>
            <a:r>
              <a:rPr lang="es-ES" sz="2800" b="1" i="1" dirty="0" smtClean="0">
                <a:solidFill>
                  <a:srgbClr val="0000FF"/>
                </a:solidFill>
              </a:rPr>
              <a:t>preguntó si quería ser campeona del mundo y pasar a la historia o seguir trabajando y mejorando. La respuesta de Carolina fue: "Yo quiero ser la mejor en todo". Y esa frase se la imprimió para recordársela.</a:t>
            </a:r>
          </a:p>
          <a:p>
            <a:pPr algn="ctr"/>
            <a:r>
              <a:rPr lang="es-ES" sz="2800" b="1" i="1" dirty="0" smtClean="0">
                <a:solidFill>
                  <a:srgbClr val="0000FF"/>
                </a:solidFill>
              </a:rPr>
              <a:t>Porque otra de las cosas que trabajan es el refuerzo positivo. 'Puedo porque pienso que puedo' es el lema de la onubense, lema que ha tomado prestado de </a:t>
            </a:r>
            <a:r>
              <a:rPr lang="es-ES" sz="2800" b="1" i="1" dirty="0" smtClean="0">
                <a:solidFill>
                  <a:srgbClr val="0000FF"/>
                </a:solidFill>
              </a:rPr>
              <a:t>Fernando</a:t>
            </a:r>
            <a:r>
              <a:rPr lang="es-ES" sz="2800" b="1" i="1" dirty="0" smtClean="0">
                <a:solidFill>
                  <a:srgbClr val="0000FF"/>
                </a:solidFill>
              </a:rPr>
              <a:t>.</a:t>
            </a:r>
            <a:endParaRPr lang="es-ES" sz="2800" b="1" i="1" dirty="0" smtClean="0">
              <a:solidFill>
                <a:srgbClr val="0000FF"/>
              </a:solidFill>
            </a:endParaRPr>
          </a:p>
          <a:p>
            <a:pPr algn="ctr"/>
            <a:r>
              <a:rPr lang="es-ES" sz="2800" b="1" i="1" dirty="0" smtClean="0">
                <a:solidFill>
                  <a:srgbClr val="0000FF"/>
                </a:solidFill>
              </a:rPr>
              <a:t>"Ser ganadora es una actitud que se entrena, todo se entrena en esta vida. Las medallas se ganan en los entrenamientos, a las competiciones se va a recogerlas. Carolina la ha ganado en el día a día del entrenamiento", </a:t>
            </a:r>
          </a:p>
          <a:p>
            <a:pPr algn="ctr"/>
            <a:r>
              <a:rPr lang="es-ES" dirty="0" smtClean="0">
                <a:solidFill>
                  <a:srgbClr val="FFFF00"/>
                </a:solidFill>
              </a:rPr>
              <a:t/>
            </a:r>
            <a:br>
              <a:rPr lang="es-ES" dirty="0" smtClean="0">
                <a:solidFill>
                  <a:srgbClr val="FFFF00"/>
                </a:solidFill>
              </a:rPr>
            </a:br>
            <a:endParaRPr lang="es-ES" dirty="0">
              <a:solidFill>
                <a:srgbClr val="FFFF00"/>
              </a:solidFill>
            </a:endParaRPr>
          </a:p>
        </p:txBody>
      </p:sp>
    </p:spTree>
  </p:cSld>
  <p:clrMapOvr>
    <a:masterClrMapping/>
  </p:clrMapOvr>
  <p:transition spd="med"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Users\Jose Luis\Desktop\1533461973_546698_1533467547_album_normal.jpg"/>
          <p:cNvPicPr>
            <a:picLocks noChangeAspect="1" noChangeArrowheads="1"/>
          </p:cNvPicPr>
          <p:nvPr/>
        </p:nvPicPr>
        <p:blipFill>
          <a:blip r:embed="rId2"/>
          <a:srcRect/>
          <a:stretch>
            <a:fillRect/>
          </a:stretch>
        </p:blipFill>
        <p:spPr bwMode="auto">
          <a:xfrm>
            <a:off x="-227277" y="1"/>
            <a:ext cx="11136578" cy="6948488"/>
          </a:xfrm>
          <a:prstGeom prst="rect">
            <a:avLst/>
          </a:prstGeom>
          <a:noFill/>
        </p:spPr>
      </p:pic>
      <p:sp>
        <p:nvSpPr>
          <p:cNvPr id="5" name="4 Rombo"/>
          <p:cNvSpPr/>
          <p:nvPr/>
        </p:nvSpPr>
        <p:spPr>
          <a:xfrm>
            <a:off x="1" y="1722646"/>
            <a:ext cx="2215951" cy="3184723"/>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816305" y="1650266"/>
            <a:ext cx="2215951" cy="3184723"/>
          </a:xfrm>
          <a:prstGeom prst="diamond">
            <a:avLst/>
          </a:prstGeom>
          <a:solidFill>
            <a:srgbClr val="FFFF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1846628" y="1577886"/>
            <a:ext cx="2215951" cy="3184723"/>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3049302" y="1650266"/>
            <a:ext cx="2215951" cy="3184723"/>
          </a:xfrm>
          <a:prstGeom prst="diamond">
            <a:avLst/>
          </a:prstGeom>
          <a:solidFill>
            <a:srgbClr val="FFFF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4079625" y="1722646"/>
            <a:ext cx="2215951" cy="3184723"/>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ombo"/>
          <p:cNvSpPr/>
          <p:nvPr/>
        </p:nvSpPr>
        <p:spPr>
          <a:xfrm>
            <a:off x="5282300" y="1650266"/>
            <a:ext cx="2215951" cy="3184723"/>
          </a:xfrm>
          <a:prstGeom prst="diamond">
            <a:avLst/>
          </a:prstGeom>
          <a:solidFill>
            <a:srgbClr val="FFFF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a:off x="6142165" y="1650266"/>
            <a:ext cx="2215951" cy="3184723"/>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7344840" y="1650266"/>
            <a:ext cx="2215951" cy="3184723"/>
          </a:xfrm>
          <a:prstGeom prst="diamond">
            <a:avLst/>
          </a:prstGeom>
          <a:solidFill>
            <a:srgbClr val="FFFF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ombo"/>
          <p:cNvSpPr/>
          <p:nvPr/>
        </p:nvSpPr>
        <p:spPr>
          <a:xfrm>
            <a:off x="8693349" y="1650266"/>
            <a:ext cx="2215951" cy="3184723"/>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ppt_w</p:attrName>
                                        </p:attrNameLst>
                                      </p:cBhvr>
                                      <p:tavLst>
                                        <p:tav tm="0" fmla="#ppt_w*sin(2.5*pi*$)">
                                          <p:val>
                                            <p:fltVal val="0"/>
                                          </p:val>
                                        </p:tav>
                                        <p:tav tm="100000">
                                          <p:val>
                                            <p:fltVal val="1"/>
                                          </p:val>
                                        </p:tav>
                                      </p:tavLst>
                                    </p:anim>
                                    <p:anim calcmode="lin" valueType="num">
                                      <p:cBhvr>
                                        <p:cTn id="56" dur="3000" fill="hold"/>
                                        <p:tgtEl>
                                          <p:spTgt spid="9"/>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fmla="#ppt_w*sin(2.5*pi*$)">
                                          <p:val>
                                            <p:fltVal val="0"/>
                                          </p:val>
                                        </p:tav>
                                        <p:tav tm="100000">
                                          <p:val>
                                            <p:fltVal val="1"/>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fmla="#ppt_w*sin(2.5*pi*$)">
                                          <p:val>
                                            <p:fltVal val="0"/>
                                          </p:val>
                                        </p:tav>
                                        <p:tav tm="100000">
                                          <p:val>
                                            <p:fltVal val="1"/>
                                          </p:val>
                                        </p:tav>
                                      </p:tavLst>
                                    </p:anim>
                                    <p:anim calcmode="lin" valueType="num">
                                      <p:cBhvr>
                                        <p:cTn id="68" dur="3000" fill="hold"/>
                                        <p:tgtEl>
                                          <p:spTgt spid="12"/>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childTnLst>
                          </p:cTn>
                        </p:par>
                        <p:par>
                          <p:cTn id="95" fill="hold">
                            <p:stCondLst>
                              <p:cond delay="3000"/>
                            </p:stCondLst>
                            <p:childTnLst>
                              <p:par>
                                <p:cTn id="96" presetID="19" presetClass="exit" presetSubtype="10" fill="hold" nodeType="after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7"/>
                                        </p:tgtEl>
                                        <p:attrNameLst>
                                          <p:attrName>ppt_h</p:attrName>
                                        </p:attrNameLst>
                                      </p:cBhvr>
                                      <p:tavLst>
                                        <p:tav tm="0">
                                          <p:val>
                                            <p:strVal val="ppt_h"/>
                                          </p:val>
                                        </p:tav>
                                        <p:tav tm="100000">
                                          <p:val>
                                            <p:strVal val="ppt_h"/>
                                          </p:val>
                                        </p:tav>
                                      </p:tavLst>
                                    </p:anim>
                                    <p:anim calcmode="lin" valueType="num">
                                      <p:cBhvr>
                                        <p:cTn id="10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8"/>
                                        </p:tgtEl>
                                        <p:attrNameLst>
                                          <p:attrName>ppt_h</p:attrName>
                                        </p:attrNameLst>
                                      </p:cBhvr>
                                      <p:tavLst>
                                        <p:tav tm="0">
                                          <p:val>
                                            <p:strVal val="ppt_h"/>
                                          </p:val>
                                        </p:tav>
                                        <p:tav tm="100000">
                                          <p:val>
                                            <p:strVal val="ppt_h"/>
                                          </p:val>
                                        </p:tav>
                                      </p:tavLst>
                                    </p:anim>
                                    <p:anim calcmode="lin" valueType="num">
                                      <p:cBhvr>
                                        <p:cTn id="1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8"/>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9"/>
                                        </p:tgtEl>
                                        <p:attrNameLst>
                                          <p:attrName>ppt_h</p:attrName>
                                        </p:attrNameLst>
                                      </p:cBhvr>
                                      <p:tavLst>
                                        <p:tav tm="0">
                                          <p:val>
                                            <p:strVal val="ppt_h"/>
                                          </p:val>
                                        </p:tav>
                                        <p:tav tm="100000">
                                          <p:val>
                                            <p:strVal val="ppt_h"/>
                                          </p:val>
                                        </p:tav>
                                      </p:tavLst>
                                    </p:anim>
                                    <p:anim calcmode="lin" valueType="num">
                                      <p:cBhvr>
                                        <p:cTn id="11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9"/>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0"/>
                                        </p:tgtEl>
                                        <p:attrNameLst>
                                          <p:attrName>ppt_h</p:attrName>
                                        </p:attrNameLst>
                                      </p:cBhvr>
                                      <p:tavLst>
                                        <p:tav tm="0">
                                          <p:val>
                                            <p:strVal val="ppt_h"/>
                                          </p:val>
                                        </p:tav>
                                        <p:tav tm="100000">
                                          <p:val>
                                            <p:strVal val="ppt_h"/>
                                          </p:val>
                                        </p:tav>
                                      </p:tavLst>
                                    </p:anim>
                                    <p:anim calcmode="lin" valueType="num">
                                      <p:cBhvr>
                                        <p:cTn id="11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0"/>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3000"/>
                                        <p:tgtEl>
                                          <p:spTgt spid="12"/>
                                        </p:tgtEl>
                                        <p:attrNameLst>
                                          <p:attrName>ppt_h</p:attrName>
                                        </p:attrNameLst>
                                      </p:cBhvr>
                                      <p:tavLst>
                                        <p:tav tm="0">
                                          <p:val>
                                            <p:strVal val="ppt_h"/>
                                          </p:val>
                                        </p:tav>
                                        <p:tav tm="100000">
                                          <p:val>
                                            <p:strVal val="ppt_h"/>
                                          </p:val>
                                        </p:tav>
                                      </p:tavLst>
                                    </p:anim>
                                    <p:anim calcmode="lin" valueType="num">
                                      <p:cBhvr>
                                        <p:cTn id="12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2999"/>
                                          </p:stCondLst>
                                        </p:cTn>
                                        <p:tgtEl>
                                          <p:spTgt spid="12"/>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3"/>
                                        </p:tgtEl>
                                        <p:attrNameLst>
                                          <p:attrName>ppt_h</p:attrName>
                                        </p:attrNameLst>
                                      </p:cBhvr>
                                      <p:tavLst>
                                        <p:tav tm="0">
                                          <p:val>
                                            <p:strVal val="ppt_h"/>
                                          </p:val>
                                        </p:tav>
                                        <p:tav tm="100000">
                                          <p:val>
                                            <p:strVal val="ppt_h"/>
                                          </p:val>
                                        </p:tav>
                                      </p:tavLst>
                                    </p:anim>
                                    <p:anim calcmode="lin" valueType="num">
                                      <p:cBhvr>
                                        <p:cTn id="12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3"/>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3000"/>
                                        <p:tgtEl>
                                          <p:spTgt spid="14"/>
                                        </p:tgtEl>
                                        <p:attrNameLst>
                                          <p:attrName>ppt_h</p:attrName>
                                        </p:attrNameLst>
                                      </p:cBhvr>
                                      <p:tavLst>
                                        <p:tav tm="0">
                                          <p:val>
                                            <p:strVal val="ppt_h"/>
                                          </p:val>
                                        </p:tav>
                                        <p:tav tm="100000">
                                          <p:val>
                                            <p:strVal val="ppt_h"/>
                                          </p:val>
                                        </p:tav>
                                      </p:tavLst>
                                    </p:anim>
                                    <p:anim calcmode="lin" valueType="num">
                                      <p:cBhvr>
                                        <p:cTn id="13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ppt_y"/>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7"/>
                                        </p:tgtEl>
                                        <p:attrNameLst>
                                          <p:attrName>ppt_x</p:attrName>
                                        </p:attrNameLst>
                                      </p:cBhvr>
                                      <p:tavLst>
                                        <p:tav tm="0">
                                          <p:val>
                                            <p:strVal val="ppt_x"/>
                                          </p:val>
                                        </p:tav>
                                        <p:tav tm="100000">
                                          <p:val>
                                            <p:strVal val="0-ppt_w/2"/>
                                          </p:val>
                                        </p:tav>
                                      </p:tavLst>
                                    </p:anim>
                                    <p:anim calcmode="lin" valueType="num">
                                      <p:cBhvr additive="base">
                                        <p:cTn id="138" dur="3000"/>
                                        <p:tgtEl>
                                          <p:spTgt spid="7"/>
                                        </p:tgtEl>
                                        <p:attrNameLst>
                                          <p:attrName>ppt_y</p:attrName>
                                        </p:attrNameLst>
                                      </p:cBhvr>
                                      <p:tavLst>
                                        <p:tav tm="0">
                                          <p:val>
                                            <p:strVal val="ppt_y"/>
                                          </p:val>
                                        </p:tav>
                                        <p:tav tm="100000">
                                          <p:val>
                                            <p:strVal val="ppt_y"/>
                                          </p:val>
                                        </p:tav>
                                      </p:tavLst>
                                    </p:anim>
                                    <p:set>
                                      <p:cBhvr>
                                        <p:cTn id="139" dur="1" fill="hold">
                                          <p:stCondLst>
                                            <p:cond delay="2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ppt_y"/>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ppt_y"/>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3"/>
                                        </p:tgtEl>
                                        <p:attrNameLst>
                                          <p:attrName>ppt_x</p:attrName>
                                        </p:attrNameLst>
                                      </p:cBhvr>
                                      <p:tavLst>
                                        <p:tav tm="0">
                                          <p:val>
                                            <p:strVal val="ppt_x"/>
                                          </p:val>
                                        </p:tav>
                                        <p:tav tm="100000">
                                          <p:val>
                                            <p:strVal val="0-ppt_w/2"/>
                                          </p:val>
                                        </p:tav>
                                      </p:tavLst>
                                    </p:anim>
                                    <p:anim calcmode="lin" valueType="num">
                                      <p:cBhvr additive="base">
                                        <p:cTn id="162" dur="3000"/>
                                        <p:tgtEl>
                                          <p:spTgt spid="13"/>
                                        </p:tgtEl>
                                        <p:attrNameLst>
                                          <p:attrName>ppt_y</p:attrName>
                                        </p:attrNameLst>
                                      </p:cBhvr>
                                      <p:tavLst>
                                        <p:tav tm="0">
                                          <p:val>
                                            <p:strVal val="ppt_y"/>
                                          </p:val>
                                        </p:tav>
                                        <p:tav tm="100000">
                                          <p:val>
                                            <p:strVal val="ppt_y"/>
                                          </p:val>
                                        </p:tav>
                                      </p:tavLst>
                                    </p:anim>
                                    <p:set>
                                      <p:cBhvr>
                                        <p:cTn id="163" dur="1" fill="hold">
                                          <p:stCondLst>
                                            <p:cond delay="2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4"/>
                                        </p:tgtEl>
                                        <p:attrNameLst>
                                          <p:attrName>ppt_x</p:attrName>
                                        </p:attrNameLst>
                                      </p:cBhvr>
                                      <p:tavLst>
                                        <p:tav tm="0">
                                          <p:val>
                                            <p:strVal val="ppt_x"/>
                                          </p:val>
                                        </p:tav>
                                        <p:tav tm="100000">
                                          <p:val>
                                            <p:strVal val="0-ppt_w/2"/>
                                          </p:val>
                                        </p:tav>
                                      </p:tavLst>
                                    </p:anim>
                                    <p:anim calcmode="lin" valueType="num">
                                      <p:cBhvr additive="base">
                                        <p:cTn id="166" dur="3000"/>
                                        <p:tgtEl>
                                          <p:spTgt spid="14"/>
                                        </p:tgtEl>
                                        <p:attrNameLst>
                                          <p:attrName>ppt_y</p:attrName>
                                        </p:attrNameLst>
                                      </p:cBhvr>
                                      <p:tavLst>
                                        <p:tav tm="0">
                                          <p:val>
                                            <p:strVal val="ppt_y"/>
                                          </p:val>
                                        </p:tav>
                                        <p:tav tm="100000">
                                          <p:val>
                                            <p:strVal val="ppt_y"/>
                                          </p:val>
                                        </p:tav>
                                      </p:tavLst>
                                    </p:anim>
                                    <p:set>
                                      <p:cBhvr>
                                        <p:cTn id="167" dur="1" fill="hold">
                                          <p:stCondLst>
                                            <p:cond delay="2999"/>
                                          </p:stCondLst>
                                        </p:cTn>
                                        <p:tgtEl>
                                          <p:spTgt spid="14"/>
                                        </p:tgtEl>
                                        <p:attrNameLst>
                                          <p:attrName>style.visibility</p:attrName>
                                        </p:attrNameLst>
                                      </p:cBhvr>
                                      <p:to>
                                        <p:strVal val="hidden"/>
                                      </p:to>
                                    </p:set>
                                  </p:childTnLst>
                                </p:cTn>
                              </p:par>
                              <p:par>
                                <p:cTn id="168" presetID="7" presetClass="entr" presetSubtype="2" fill="hold"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additive="base">
                                        <p:cTn id="170" dur="3000" fill="hold"/>
                                        <p:tgtEl>
                                          <p:spTgt spid="16"/>
                                        </p:tgtEl>
                                        <p:attrNameLst>
                                          <p:attrName>ppt_x</p:attrName>
                                        </p:attrNameLst>
                                      </p:cBhvr>
                                      <p:tavLst>
                                        <p:tav tm="0">
                                          <p:val>
                                            <p:strVal val="1+#ppt_w/2"/>
                                          </p:val>
                                        </p:tav>
                                        <p:tav tm="100000">
                                          <p:val>
                                            <p:strVal val="#ppt_x"/>
                                          </p:val>
                                        </p:tav>
                                      </p:tavLst>
                                    </p:anim>
                                    <p:anim calcmode="lin" valueType="num">
                                      <p:cBhvr additive="base">
                                        <p:cTn id="171" dur="3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Jose Luis\Desktop\1533461973_546698_1533462467_album_normal.jpg"/>
          <p:cNvPicPr>
            <a:picLocks noChangeAspect="1" noChangeArrowheads="1"/>
          </p:cNvPicPr>
          <p:nvPr/>
        </p:nvPicPr>
        <p:blipFill>
          <a:blip r:embed="rId2"/>
          <a:srcRect/>
          <a:stretch>
            <a:fillRect/>
          </a:stretch>
        </p:blipFill>
        <p:spPr bwMode="auto">
          <a:xfrm>
            <a:off x="0" y="1"/>
            <a:ext cx="11136577" cy="6948488"/>
          </a:xfrm>
          <a:prstGeom prst="rect">
            <a:avLst/>
          </a:prstGeom>
          <a:noFill/>
        </p:spPr>
      </p:pic>
      <p:sp>
        <p:nvSpPr>
          <p:cNvPr id="14339" name="5 CuadroTexto"/>
          <p:cNvSpPr txBox="1">
            <a:spLocks noChangeArrowheads="1"/>
          </p:cNvSpPr>
          <p:nvPr/>
        </p:nvSpPr>
        <p:spPr bwMode="auto">
          <a:xfrm>
            <a:off x="3494387" y="7599910"/>
            <a:ext cx="6903541" cy="369332"/>
          </a:xfrm>
          <a:prstGeom prst="rect">
            <a:avLst/>
          </a:prstGeom>
          <a:noFill/>
          <a:ln w="9525">
            <a:noFill/>
            <a:miter lim="800000"/>
            <a:headEnd/>
            <a:tailEnd/>
          </a:ln>
        </p:spPr>
        <p:txBody>
          <a:bodyPr>
            <a:spAutoFit/>
          </a:bodyPr>
          <a:lstStyle/>
          <a:p>
            <a:endParaRPr lang="es-ES">
              <a:latin typeface="Calibri" pitchFamily="34" charset="0"/>
            </a:endParaRPr>
          </a:p>
        </p:txBody>
      </p:sp>
      <p:sp>
        <p:nvSpPr>
          <p:cNvPr id="19" name="18 Lágrima"/>
          <p:cNvSpPr/>
          <p:nvPr/>
        </p:nvSpPr>
        <p:spPr>
          <a:xfrm rot="19083135">
            <a:off x="3905380" y="4056502"/>
            <a:ext cx="3323928" cy="2822824"/>
          </a:xfrm>
          <a:prstGeom prst="teardrop">
            <a:avLst/>
          </a:prstGeom>
          <a:gradFill flip="none" rotWithShape="1">
            <a:gsLst>
              <a:gs pos="0">
                <a:srgbClr val="FFF200"/>
              </a:gs>
              <a:gs pos="45000">
                <a:srgbClr val="FF7A00"/>
              </a:gs>
              <a:gs pos="70000">
                <a:srgbClr val="FF0300"/>
              </a:gs>
              <a:gs pos="100000">
                <a:srgbClr val="4D0808"/>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Lágrima"/>
          <p:cNvSpPr/>
          <p:nvPr/>
        </p:nvSpPr>
        <p:spPr>
          <a:xfrm rot="2762101">
            <a:off x="1839598" y="1764831"/>
            <a:ext cx="2822823" cy="3323927"/>
          </a:xfrm>
          <a:prstGeom prst="teardrop">
            <a:avLst/>
          </a:prstGeom>
          <a:gradFill flip="none" rotWithShape="1">
            <a:gsLst>
              <a:gs pos="0">
                <a:srgbClr val="FFF200"/>
              </a:gs>
              <a:gs pos="45000">
                <a:srgbClr val="FF7A00"/>
              </a:gs>
              <a:gs pos="70000">
                <a:srgbClr val="FF0300"/>
              </a:gs>
              <a:gs pos="100000">
                <a:srgbClr val="4D0808"/>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8206448">
            <a:off x="4079625" y="117418"/>
            <a:ext cx="3323928" cy="2822823"/>
          </a:xfrm>
          <a:prstGeom prst="teardrop">
            <a:avLst/>
          </a:prstGeom>
          <a:gradFill flip="none" rotWithShape="1">
            <a:gsLst>
              <a:gs pos="0">
                <a:srgbClr val="FFF200"/>
              </a:gs>
              <a:gs pos="45000">
                <a:srgbClr val="FF7A00"/>
              </a:gs>
              <a:gs pos="70000">
                <a:srgbClr val="FF0300"/>
              </a:gs>
              <a:gs pos="100000">
                <a:srgbClr val="4D0808"/>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00"/>
              </a:solidFill>
            </a:endParaRPr>
          </a:p>
        </p:txBody>
      </p:sp>
      <p:sp>
        <p:nvSpPr>
          <p:cNvPr id="24" name="23 Lágrima"/>
          <p:cNvSpPr/>
          <p:nvPr/>
        </p:nvSpPr>
        <p:spPr>
          <a:xfrm rot="13917186">
            <a:off x="6623781" y="2035050"/>
            <a:ext cx="2822823" cy="3323927"/>
          </a:xfrm>
          <a:prstGeom prst="teardrop">
            <a:avLst/>
          </a:prstGeom>
          <a:gradFill flip="none" rotWithShape="1">
            <a:gsLst>
              <a:gs pos="0">
                <a:srgbClr val="FFF200"/>
              </a:gs>
              <a:gs pos="45000">
                <a:srgbClr val="FF7A00"/>
              </a:gs>
              <a:gs pos="70000">
                <a:srgbClr val="FF0300"/>
              </a:gs>
              <a:gs pos="100000">
                <a:srgbClr val="4D0808"/>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2" presetClass="exit" presetSubtype="4" fill="hold" nodeType="withEffect">
                                  <p:stCondLst>
                                    <p:cond delay="0"/>
                                  </p:stCondLst>
                                  <p:childTnLst>
                                    <p:anim calcmode="lin" valueType="num">
                                      <p:cBhvr additive="base">
                                        <p:cTn id="35" dur="3000"/>
                                        <p:tgtEl>
                                          <p:spTgt spid="22"/>
                                        </p:tgtEl>
                                        <p:attrNameLst>
                                          <p:attrName>ppt_x</p:attrName>
                                        </p:attrNameLst>
                                      </p:cBhvr>
                                      <p:tavLst>
                                        <p:tav tm="0">
                                          <p:val>
                                            <p:strVal val="ppt_x"/>
                                          </p:val>
                                        </p:tav>
                                        <p:tav tm="100000">
                                          <p:val>
                                            <p:strVal val="ppt_x"/>
                                          </p:val>
                                        </p:tav>
                                      </p:tavLst>
                                    </p:anim>
                                    <p:anim calcmode="lin" valueType="num">
                                      <p:cBhvr additive="base">
                                        <p:cTn id="36" dur="3000"/>
                                        <p:tgtEl>
                                          <p:spTgt spid="22"/>
                                        </p:tgtEl>
                                        <p:attrNameLst>
                                          <p:attrName>ppt_y</p:attrName>
                                        </p:attrNameLst>
                                      </p:cBhvr>
                                      <p:tavLst>
                                        <p:tav tm="0">
                                          <p:val>
                                            <p:strVal val="ppt_y"/>
                                          </p:val>
                                        </p:tav>
                                        <p:tav tm="100000">
                                          <p:val>
                                            <p:strVal val="1+ppt_h/2"/>
                                          </p:val>
                                        </p:tav>
                                      </p:tavLst>
                                    </p:anim>
                                    <p:set>
                                      <p:cBhvr>
                                        <p:cTn id="37" dur="1" fill="hold">
                                          <p:stCondLst>
                                            <p:cond delay="2999"/>
                                          </p:stCondLst>
                                        </p:cTn>
                                        <p:tgtEl>
                                          <p:spTgt spid="2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4"/>
                                        </p:tgtEl>
                                        <p:attrNameLst>
                                          <p:attrName>ppt_x</p:attrName>
                                        </p:attrNameLst>
                                      </p:cBhvr>
                                      <p:tavLst>
                                        <p:tav tm="0">
                                          <p:val>
                                            <p:strVal val="ppt_x"/>
                                          </p:val>
                                        </p:tav>
                                        <p:tav tm="100000">
                                          <p:val>
                                            <p:strVal val="0-ppt_w/2"/>
                                          </p:val>
                                        </p:tav>
                                      </p:tavLst>
                                    </p:anim>
                                    <p:anim calcmode="lin" valueType="num">
                                      <p:cBhvr additive="base">
                                        <p:cTn id="40" dur="3000"/>
                                        <p:tgtEl>
                                          <p:spTgt spid="24"/>
                                        </p:tgtEl>
                                        <p:attrNameLst>
                                          <p:attrName>ppt_y</p:attrName>
                                        </p:attrNameLst>
                                      </p:cBhvr>
                                      <p:tavLst>
                                        <p:tav tm="0">
                                          <p:val>
                                            <p:strVal val="ppt_y"/>
                                          </p:val>
                                        </p:tav>
                                        <p:tav tm="100000">
                                          <p:val>
                                            <p:strVal val="ppt_y"/>
                                          </p:val>
                                        </p:tav>
                                      </p:tavLst>
                                    </p:anim>
                                    <p:set>
                                      <p:cBhvr>
                                        <p:cTn id="41" dur="1" fill="hold">
                                          <p:stCondLst>
                                            <p:cond delay="2999"/>
                                          </p:stCondLst>
                                        </p:cTn>
                                        <p:tgtEl>
                                          <p:spTgt spid="24"/>
                                        </p:tgtEl>
                                        <p:attrNameLst>
                                          <p:attrName>style.visibility</p:attrName>
                                        </p:attrNameLst>
                                      </p:cBhvr>
                                      <p:to>
                                        <p:strVal val="hidden"/>
                                      </p:to>
                                    </p:set>
                                  </p:childTnLst>
                                </p:cTn>
                              </p:par>
                              <p:par>
                                <p:cTn id="42" presetID="2" presetClass="exit" presetSubtype="1" fill="hold" nodeType="withEffect">
                                  <p:stCondLst>
                                    <p:cond delay="0"/>
                                  </p:stCondLst>
                                  <p:childTnLst>
                                    <p:anim calcmode="lin" valueType="num">
                                      <p:cBhvr additive="base">
                                        <p:cTn id="43" dur="3000"/>
                                        <p:tgtEl>
                                          <p:spTgt spid="19"/>
                                        </p:tgtEl>
                                        <p:attrNameLst>
                                          <p:attrName>ppt_x</p:attrName>
                                        </p:attrNameLst>
                                      </p:cBhvr>
                                      <p:tavLst>
                                        <p:tav tm="0">
                                          <p:val>
                                            <p:strVal val="ppt_x"/>
                                          </p:val>
                                        </p:tav>
                                        <p:tav tm="100000">
                                          <p:val>
                                            <p:strVal val="ppt_x"/>
                                          </p:val>
                                        </p:tav>
                                      </p:tavLst>
                                    </p:anim>
                                    <p:anim calcmode="lin" valueType="num">
                                      <p:cBhvr additive="base">
                                        <p:cTn id="44" dur="3000"/>
                                        <p:tgtEl>
                                          <p:spTgt spid="19"/>
                                        </p:tgtEl>
                                        <p:attrNameLst>
                                          <p:attrName>ppt_y</p:attrName>
                                        </p:attrNameLst>
                                      </p:cBhvr>
                                      <p:tavLst>
                                        <p:tav tm="0">
                                          <p:val>
                                            <p:strVal val="ppt_y"/>
                                          </p:val>
                                        </p:tav>
                                        <p:tav tm="100000">
                                          <p:val>
                                            <p:strVal val="0-ppt_h/2"/>
                                          </p:val>
                                        </p:tav>
                                      </p:tavLst>
                                    </p:anim>
                                    <p:set>
                                      <p:cBhvr>
                                        <p:cTn id="45" dur="1" fill="hold">
                                          <p:stCondLst>
                                            <p:cond delay="2999"/>
                                          </p:stCondLst>
                                        </p:cTn>
                                        <p:tgtEl>
                                          <p:spTgt spid="19"/>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3000" fill="hold"/>
                                        <p:tgtEl>
                                          <p:spTgt spid="8"/>
                                        </p:tgtEl>
                                        <p:attrNameLst>
                                          <p:attrName>ppt_w</p:attrName>
                                        </p:attrNameLst>
                                      </p:cBhvr>
                                      <p:tavLst>
                                        <p:tav tm="0">
                                          <p:val>
                                            <p:fltVal val="0"/>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05/08/2018</a:t>
            </a:fld>
            <a:endParaRPr lang="es-ES"/>
          </a:p>
        </p:txBody>
      </p:sp>
      <p:pic>
        <p:nvPicPr>
          <p:cNvPr id="5122" name="Picture 2" descr="C:\Users\Jose Luis\Desktop\15334621500759.jpg"/>
          <p:cNvPicPr>
            <a:picLocks noChangeAspect="1" noChangeArrowheads="1"/>
          </p:cNvPicPr>
          <p:nvPr/>
        </p:nvPicPr>
        <p:blipFill>
          <a:blip r:embed="rId2"/>
          <a:srcRect/>
          <a:stretch>
            <a:fillRect/>
          </a:stretch>
        </p:blipFill>
        <p:spPr bwMode="auto">
          <a:xfrm>
            <a:off x="0" y="0"/>
            <a:ext cx="10909300" cy="6948488"/>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http://cdn.20m.es/img2/recortes/2014/08/31/187066-944-578.jpg?v=20140902200154"/>
          <p:cNvPicPr>
            <a:picLocks noChangeAspect="1" noChangeArrowheads="1"/>
          </p:cNvPicPr>
          <p:nvPr/>
        </p:nvPicPr>
        <p:blipFill>
          <a:blip r:embed="rId2"/>
          <a:srcRect/>
          <a:stretch>
            <a:fillRect/>
          </a:stretch>
        </p:blipFill>
        <p:spPr bwMode="auto">
          <a:xfrm>
            <a:off x="-511415" y="1"/>
            <a:ext cx="11420715" cy="6948488"/>
          </a:xfrm>
          <a:prstGeom prst="rect">
            <a:avLst/>
          </a:prstGeom>
          <a:noFill/>
        </p:spPr>
      </p:pic>
      <p:sp>
        <p:nvSpPr>
          <p:cNvPr id="6" name="5 Rectángulo"/>
          <p:cNvSpPr/>
          <p:nvPr/>
        </p:nvSpPr>
        <p:spPr>
          <a:xfrm rot="2191837">
            <a:off x="-492433" y="1415435"/>
            <a:ext cx="5672458" cy="18497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19246806">
            <a:off x="-553041" y="5267664"/>
            <a:ext cx="5589123" cy="20266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9153358">
            <a:off x="6134587" y="1466905"/>
            <a:ext cx="5363740" cy="17210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3444277">
            <a:off x="6257698" y="5164724"/>
            <a:ext cx="5359951" cy="18818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2191837">
            <a:off x="-452660" y="1664744"/>
            <a:ext cx="5231162" cy="19462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19246806">
            <a:off x="-492433" y="5095559"/>
            <a:ext cx="5109946" cy="186579"/>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19153358">
            <a:off x="6551263" y="1677611"/>
            <a:ext cx="4854259" cy="15762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rot="13444277">
            <a:off x="6755812" y="4994228"/>
            <a:ext cx="4744409" cy="18818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rot="2191837">
            <a:off x="-399630" y="1933353"/>
            <a:ext cx="4850472" cy="16727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19246806">
            <a:off x="-403417" y="4841425"/>
            <a:ext cx="4700849" cy="197839"/>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rot="19153358">
            <a:off x="6903543" y="1811112"/>
            <a:ext cx="4484935" cy="170496"/>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rot="13444277">
            <a:off x="7127032" y="4822123"/>
            <a:ext cx="4350462" cy="16888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5093891" y="796163"/>
            <a:ext cx="5454650" cy="1938992"/>
          </a:xfrm>
          <a:prstGeom prst="rect">
            <a:avLst/>
          </a:prstGeom>
        </p:spPr>
        <p:txBody>
          <a:bodyPr>
            <a:spAutoFit/>
          </a:bodyPr>
          <a:lstStyle/>
          <a:p>
            <a:pPr algn="ctr"/>
            <a:r>
              <a:rPr lang="es-ES" sz="2400" i="1" dirty="0" smtClean="0">
                <a:solidFill>
                  <a:srgbClr val="0000FF"/>
                </a:solidFill>
              </a:rPr>
              <a:t>.</a:t>
            </a:r>
            <a:r>
              <a:rPr lang="es-ES" sz="2400" b="1" i="1" dirty="0" smtClean="0">
                <a:solidFill>
                  <a:srgbClr val="0000FF"/>
                </a:solidFill>
              </a:rPr>
              <a:t>"Puedo porque pienso que </a:t>
            </a:r>
            <a:r>
              <a:rPr lang="es-ES" sz="2400" b="1" i="1" dirty="0" err="1" smtClean="0">
                <a:solidFill>
                  <a:srgbClr val="0000FF"/>
                </a:solidFill>
              </a:rPr>
              <a:t>puedo"</a:t>
            </a:r>
            <a:r>
              <a:rPr lang="es-ES" sz="2400" i="1" dirty="0" err="1" smtClean="0">
                <a:solidFill>
                  <a:srgbClr val="0000FF"/>
                </a:solidFill>
              </a:rPr>
              <a:t>es</a:t>
            </a:r>
            <a:r>
              <a:rPr lang="es-ES" sz="2400" i="1" dirty="0" smtClean="0">
                <a:solidFill>
                  <a:srgbClr val="0000FF"/>
                </a:solidFill>
              </a:rPr>
              <a:t> su lema. Pensó que podría llevarse su </a:t>
            </a:r>
            <a:r>
              <a:rPr lang="es-ES" sz="2400" i="1" dirty="0" smtClean="0">
                <a:solidFill>
                  <a:srgbClr val="0000FF"/>
                </a:solidFill>
              </a:rPr>
              <a:t>TERCER </a:t>
            </a:r>
            <a:r>
              <a:rPr lang="es-ES" sz="2400" i="1" dirty="0" smtClean="0">
                <a:solidFill>
                  <a:srgbClr val="0000FF"/>
                </a:solidFill>
              </a:rPr>
              <a:t>Mundial </a:t>
            </a:r>
            <a:r>
              <a:rPr lang="es-ES" sz="2400" i="1" dirty="0" smtClean="0">
                <a:solidFill>
                  <a:srgbClr val="0000FF"/>
                </a:solidFill>
              </a:rPr>
              <a:t>y así lo hizo.</a:t>
            </a:r>
          </a:p>
          <a:p>
            <a:pPr algn="ctr"/>
            <a:r>
              <a:rPr lang="es-ES" sz="2400" b="1" i="1" dirty="0" smtClean="0">
                <a:solidFill>
                  <a:srgbClr val="0000FF"/>
                </a:solidFill>
              </a:rPr>
              <a:t>Carolina Marín no pudo contener su emoción</a:t>
            </a:r>
            <a:endParaRPr lang="es-ES" sz="2400" i="1" dirty="0" smtClean="0">
              <a:solidFill>
                <a:srgbClr val="0000FF"/>
              </a:solidFill>
            </a:endParaRPr>
          </a:p>
        </p:txBody>
      </p:sp>
    </p:spTree>
  </p:cSld>
  <p:clrMapOvr>
    <a:masterClrMapping/>
  </p:clrMapOvr>
  <p:transition spd="med"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childTnLst>
                          </p:cTn>
                        </p:par>
                        <p:par>
                          <p:cTn id="138" fill="hold">
                            <p:stCondLst>
                              <p:cond delay="6000"/>
                            </p:stCondLst>
                            <p:childTnLst>
                              <p:par>
                                <p:cTn id="139" presetID="5" presetClass="entr" presetSubtype="5" fill="hold" nodeType="after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checkerboard(down)">
                                      <p:cBhvr>
                                        <p:cTn id="141" dur="5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Users\Jose Luis\Desktop\1533461973_546698_1533467856_album_normal_recorte1.jpg"/>
          <p:cNvPicPr>
            <a:picLocks noChangeAspect="1" noChangeArrowheads="1"/>
          </p:cNvPicPr>
          <p:nvPr/>
        </p:nvPicPr>
        <p:blipFill>
          <a:blip r:embed="rId2"/>
          <a:srcRect/>
          <a:stretch>
            <a:fillRect/>
          </a:stretch>
        </p:blipFill>
        <p:spPr bwMode="auto">
          <a:xfrm>
            <a:off x="-1566915" y="1"/>
            <a:ext cx="12476215" cy="7130233"/>
          </a:xfrm>
          <a:prstGeom prst="rect">
            <a:avLst/>
          </a:prstGeom>
          <a:noFill/>
        </p:spPr>
      </p:pic>
      <p:sp>
        <p:nvSpPr>
          <p:cNvPr id="4" name="3 Rectángulo"/>
          <p:cNvSpPr/>
          <p:nvPr/>
        </p:nvSpPr>
        <p:spPr>
          <a:xfrm>
            <a:off x="0" y="4474376"/>
            <a:ext cx="5454650" cy="2031325"/>
          </a:xfrm>
          <a:prstGeom prst="rect">
            <a:avLst/>
          </a:prstGeom>
          <a:solidFill>
            <a:srgbClr val="00FFFF"/>
          </a:solidFill>
        </p:spPr>
        <p:txBody>
          <a:bodyPr>
            <a:spAutoFit/>
          </a:bodyPr>
          <a:lstStyle/>
          <a:p>
            <a:r>
              <a:rPr lang="es-ES" dirty="0" smtClean="0">
                <a:solidFill>
                  <a:srgbClr val="0000FF"/>
                </a:solidFill>
              </a:rPr>
              <a:t>Un grupo de vecinos y miembros del club de origen de Carolina Marín, el Recreativo IES La Orden, celebran en el barrio de la Orden (Huelva), la victoria de la joven onubense que se ha convertido hoy en la deportista con más mundiales de bádminton de la historia tras lograr su tercer título en la ciudad china de </a:t>
            </a:r>
            <a:r>
              <a:rPr lang="es-ES" dirty="0" err="1" smtClean="0">
                <a:solidFill>
                  <a:srgbClr val="0000FF"/>
                </a:solidFill>
              </a:rPr>
              <a:t>Taikang</a:t>
            </a:r>
            <a:r>
              <a:rPr lang="es-ES" dirty="0" smtClean="0">
                <a:solidFill>
                  <a:srgbClr val="0000FF"/>
                </a:solidFill>
              </a:rPr>
              <a:t> al ganar a la india </a:t>
            </a:r>
            <a:r>
              <a:rPr lang="es-ES" dirty="0" err="1" smtClean="0">
                <a:solidFill>
                  <a:srgbClr val="0000FF"/>
                </a:solidFill>
              </a:rPr>
              <a:t>Pusarla</a:t>
            </a:r>
            <a:r>
              <a:rPr lang="es-ES" dirty="0" smtClean="0">
                <a:solidFill>
                  <a:srgbClr val="0000FF"/>
                </a:solidFill>
              </a:rPr>
              <a:t> </a:t>
            </a:r>
            <a:r>
              <a:rPr lang="es-ES" dirty="0" err="1" smtClean="0">
                <a:solidFill>
                  <a:srgbClr val="0000FF"/>
                </a:solidFill>
              </a:rPr>
              <a:t>Venkata</a:t>
            </a:r>
            <a:endParaRPr lang="es-ES" dirty="0">
              <a:solidFill>
                <a:srgbClr val="0000FF"/>
              </a:solidFill>
            </a:endParaRPr>
          </a:p>
        </p:txBody>
      </p:sp>
    </p:spTree>
  </p:cSld>
  <p:clrMapOvr>
    <a:masterClrMapping/>
  </p:clrMapOvr>
  <p:transition spd="med" advTm="2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05/08/2018</a:t>
            </a:fld>
            <a:endParaRPr lang="es-ES"/>
          </a:p>
        </p:txBody>
      </p:sp>
      <p:pic>
        <p:nvPicPr>
          <p:cNvPr id="6146" name="Picture 2" descr="C:\Users\Jose Luis\Desktop\1533461973_546698_1533462460_album_normal.jpg"/>
          <p:cNvPicPr>
            <a:picLocks noChangeAspect="1" noChangeArrowheads="1"/>
          </p:cNvPicPr>
          <p:nvPr/>
        </p:nvPicPr>
        <p:blipFill>
          <a:blip r:embed="rId2"/>
          <a:srcRect/>
          <a:stretch>
            <a:fillRect/>
          </a:stretch>
        </p:blipFill>
        <p:spPr bwMode="auto">
          <a:xfrm>
            <a:off x="0" y="0"/>
            <a:ext cx="10909300" cy="6990859"/>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Users\Jose Luis\Desktop\1533461973_546698_1533462464_album_normal.jpg"/>
          <p:cNvPicPr>
            <a:picLocks noChangeAspect="1" noChangeArrowheads="1"/>
          </p:cNvPicPr>
          <p:nvPr/>
        </p:nvPicPr>
        <p:blipFill>
          <a:blip r:embed="rId2"/>
          <a:srcRect/>
          <a:stretch>
            <a:fillRect/>
          </a:stretch>
        </p:blipFill>
        <p:spPr bwMode="auto">
          <a:xfrm>
            <a:off x="0" y="1"/>
            <a:ext cx="11136577" cy="6948488"/>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Users\Jose Luis\Desktop\1533461973_546698_1533462465_album_normal.jpg"/>
          <p:cNvPicPr>
            <a:picLocks noChangeAspect="1" noChangeArrowheads="1"/>
          </p:cNvPicPr>
          <p:nvPr/>
        </p:nvPicPr>
        <p:blipFill>
          <a:blip r:embed="rId2"/>
          <a:srcRect/>
          <a:stretch>
            <a:fillRect/>
          </a:stretch>
        </p:blipFill>
        <p:spPr bwMode="auto">
          <a:xfrm>
            <a:off x="-227277" y="1"/>
            <a:ext cx="11136577" cy="6948488"/>
          </a:xfrm>
          <a:prstGeom prst="rect">
            <a:avLst/>
          </a:prstGeom>
          <a:noFill/>
        </p:spPr>
      </p:pic>
      <p:sp>
        <p:nvSpPr>
          <p:cNvPr id="5" name="4 Triángulo isósceles"/>
          <p:cNvSpPr/>
          <p:nvPr/>
        </p:nvSpPr>
        <p:spPr>
          <a:xfrm>
            <a:off x="1" y="2026644"/>
            <a:ext cx="1534121" cy="1302842"/>
          </a:xfrm>
          <a:prstGeom prs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ombinar"/>
          <p:cNvSpPr/>
          <p:nvPr/>
        </p:nvSpPr>
        <p:spPr>
          <a:xfrm>
            <a:off x="1" y="3546627"/>
            <a:ext cx="1534121" cy="1230461"/>
          </a:xfrm>
          <a:prstGeom prst="flowChartMerge">
            <a:avLst/>
          </a:prstGeom>
          <a:solidFill>
            <a:srgbClr val="FF0000">
              <a:alpha val="9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1875037" y="2026644"/>
            <a:ext cx="1534121" cy="1302842"/>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a:off x="1875037" y="3546627"/>
            <a:ext cx="1534121" cy="1230461"/>
          </a:xfrm>
          <a:prstGeom prst="flowChartMerg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3750072" y="2026644"/>
            <a:ext cx="1534121" cy="1302842"/>
          </a:xfrm>
          <a:prstGeom prs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ombinar"/>
          <p:cNvSpPr/>
          <p:nvPr/>
        </p:nvSpPr>
        <p:spPr>
          <a:xfrm>
            <a:off x="3750072" y="3546627"/>
            <a:ext cx="1534121" cy="1230461"/>
          </a:xfrm>
          <a:prstGeom prst="flowChartMerg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5625109" y="2026644"/>
            <a:ext cx="1534121" cy="1302842"/>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ombinar"/>
          <p:cNvSpPr/>
          <p:nvPr/>
        </p:nvSpPr>
        <p:spPr>
          <a:xfrm>
            <a:off x="5625109" y="3546627"/>
            <a:ext cx="1534121" cy="1230461"/>
          </a:xfrm>
          <a:prstGeom prst="flowChartMerg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7500144" y="2026644"/>
            <a:ext cx="1534121" cy="1302842"/>
          </a:xfrm>
          <a:prstGeom prs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ombinar"/>
          <p:cNvSpPr/>
          <p:nvPr/>
        </p:nvSpPr>
        <p:spPr>
          <a:xfrm>
            <a:off x="7500144" y="3546627"/>
            <a:ext cx="1534121" cy="1230461"/>
          </a:xfrm>
          <a:prstGeom prst="flowChartMerg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9375180" y="2026644"/>
            <a:ext cx="1534121" cy="1302842"/>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Combinar"/>
          <p:cNvSpPr/>
          <p:nvPr/>
        </p:nvSpPr>
        <p:spPr>
          <a:xfrm>
            <a:off x="9375180" y="3546627"/>
            <a:ext cx="1534121" cy="1230461"/>
          </a:xfrm>
          <a:prstGeom prst="flowChartMerg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1+#ppt_w/2"/>
                                          </p:val>
                                        </p:tav>
                                        <p:tav tm="100000">
                                          <p:val>
                                            <p:strVal val="#ppt_x"/>
                                          </p:val>
                                        </p:tav>
                                      </p:tavLst>
                                    </p:anim>
                                    <p:anim calcmode="lin" valueType="num">
                                      <p:cBhvr additive="base">
                                        <p:cTn id="36" dur="30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1+#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1+#ppt_w/2"/>
                                          </p:val>
                                        </p:tav>
                                        <p:tav tm="100000">
                                          <p:val>
                                            <p:strVal val="#ppt_x"/>
                                          </p:val>
                                        </p:tav>
                                      </p:tavLst>
                                    </p:anim>
                                    <p:anim calcmode="lin" valueType="num">
                                      <p:cBhvr additive="base">
                                        <p:cTn id="44" dur="300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108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10800000">
                                      <p:cBhvr>
                                        <p:cTn id="56" dur="3000" fill="hold"/>
                                        <p:tgtEl>
                                          <p:spTgt spid="7"/>
                                        </p:tgtEl>
                                        <p:attrNameLst>
                                          <p:attrName>r</p:attrName>
                                        </p:attrNameLst>
                                      </p:cBhvr>
                                    </p:animRot>
                                  </p:childTnLst>
                                </p:cTn>
                              </p:par>
                              <p:par>
                                <p:cTn id="57" presetID="8" presetClass="emph" presetSubtype="0" fill="hold" nodeType="withEffect">
                                  <p:stCondLst>
                                    <p:cond delay="0"/>
                                  </p:stCondLst>
                                  <p:childTnLst>
                                    <p:animRot by="10800000">
                                      <p:cBhvr>
                                        <p:cTn id="58" dur="3000" fill="hold"/>
                                        <p:tgtEl>
                                          <p:spTgt spid="9"/>
                                        </p:tgtEl>
                                        <p:attrNameLst>
                                          <p:attrName>r</p:attrName>
                                        </p:attrNameLst>
                                      </p:cBhvr>
                                    </p:animRot>
                                  </p:childTnLst>
                                </p:cTn>
                              </p:par>
                              <p:par>
                                <p:cTn id="59" presetID="8" presetClass="emph" presetSubtype="0" fill="hold" nodeType="withEffect">
                                  <p:stCondLst>
                                    <p:cond delay="0"/>
                                  </p:stCondLst>
                                  <p:childTnLst>
                                    <p:animRot by="10800000">
                                      <p:cBhvr>
                                        <p:cTn id="60" dur="3000" fill="hold"/>
                                        <p:tgtEl>
                                          <p:spTgt spid="11"/>
                                        </p:tgtEl>
                                        <p:attrNameLst>
                                          <p:attrName>r</p:attrName>
                                        </p:attrNameLst>
                                      </p:cBhvr>
                                    </p:animRot>
                                  </p:childTnLst>
                                </p:cTn>
                              </p:par>
                              <p:par>
                                <p:cTn id="61" presetID="8" presetClass="emph" presetSubtype="0" fill="hold" nodeType="withEffect">
                                  <p:stCondLst>
                                    <p:cond delay="0"/>
                                  </p:stCondLst>
                                  <p:childTnLst>
                                    <p:animRot by="10800000">
                                      <p:cBhvr>
                                        <p:cTn id="62" dur="3000" fill="hold"/>
                                        <p:tgtEl>
                                          <p:spTgt spid="13"/>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15"/>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8"/>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0"/>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6"/>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ppt_x"/>
                                          </p:val>
                                        </p:tav>
                                      </p:tavLst>
                                    </p:anim>
                                    <p:anim calcmode="lin" valueType="num">
                                      <p:cBhvr additive="base">
                                        <p:cTn id="84" dur="3000"/>
                                        <p:tgtEl>
                                          <p:spTgt spid="7"/>
                                        </p:tgtEl>
                                        <p:attrNameLst>
                                          <p:attrName>ppt_y</p:attrName>
                                        </p:attrNameLst>
                                      </p:cBhvr>
                                      <p:tavLst>
                                        <p:tav tm="0">
                                          <p:val>
                                            <p:strVal val="ppt_y"/>
                                          </p:val>
                                        </p:tav>
                                        <p:tav tm="100000">
                                          <p:val>
                                            <p:strVal val="1+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ppt_x"/>
                                          </p:val>
                                        </p:tav>
                                      </p:tavLst>
                                    </p:anim>
                                    <p:anim calcmode="lin" valueType="num">
                                      <p:cBhvr additive="base">
                                        <p:cTn id="88" dur="3000"/>
                                        <p:tgtEl>
                                          <p:spTgt spid="9"/>
                                        </p:tgtEl>
                                        <p:attrNameLst>
                                          <p:attrName>ppt_y</p:attrName>
                                        </p:attrNameLst>
                                      </p:cBhvr>
                                      <p:tavLst>
                                        <p:tav tm="0">
                                          <p:val>
                                            <p:strVal val="ppt_y"/>
                                          </p:val>
                                        </p:tav>
                                        <p:tav tm="100000">
                                          <p:val>
                                            <p:strVal val="1+ppt_h/2"/>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1+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ppt_x"/>
                                          </p:val>
                                        </p:tav>
                                      </p:tavLst>
                                    </p:anim>
                                    <p:anim calcmode="lin" valueType="num">
                                      <p:cBhvr additive="base">
                                        <p:cTn id="96" dur="3000"/>
                                        <p:tgtEl>
                                          <p:spTgt spid="13"/>
                                        </p:tgtEl>
                                        <p:attrNameLst>
                                          <p:attrName>ppt_y</p:attrName>
                                        </p:attrNameLst>
                                      </p:cBhvr>
                                      <p:tavLst>
                                        <p:tav tm="0">
                                          <p:val>
                                            <p:strVal val="ppt_y"/>
                                          </p:val>
                                        </p:tav>
                                        <p:tav tm="100000">
                                          <p:val>
                                            <p:strVal val="1+ppt_h/2"/>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ppt_x"/>
                                          </p:val>
                                        </p:tav>
                                      </p:tavLst>
                                    </p:anim>
                                    <p:anim calcmode="lin" valueType="num">
                                      <p:cBhvr additive="base">
                                        <p:cTn id="104" dur="3000"/>
                                        <p:tgtEl>
                                          <p:spTgt spid="6"/>
                                        </p:tgtEl>
                                        <p:attrNameLst>
                                          <p:attrName>ppt_y</p:attrName>
                                        </p:attrNameLst>
                                      </p:cBhvr>
                                      <p:tavLst>
                                        <p:tav tm="0">
                                          <p:val>
                                            <p:strVal val="ppt_y"/>
                                          </p:val>
                                        </p:tav>
                                        <p:tav tm="100000">
                                          <p:val>
                                            <p:strVal val="0-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ppt_x"/>
                                          </p:val>
                                        </p:tav>
                                      </p:tavLst>
                                    </p:anim>
                                    <p:anim calcmode="lin" valueType="num">
                                      <p:cBhvr additive="base">
                                        <p:cTn id="108" dur="3000"/>
                                        <p:tgtEl>
                                          <p:spTgt spid="8"/>
                                        </p:tgtEl>
                                        <p:attrNameLst>
                                          <p:attrName>ppt_y</p:attrName>
                                        </p:attrNameLst>
                                      </p:cBhvr>
                                      <p:tavLst>
                                        <p:tav tm="0">
                                          <p:val>
                                            <p:strVal val="ppt_y"/>
                                          </p:val>
                                        </p:tav>
                                        <p:tav tm="100000">
                                          <p:val>
                                            <p:strVal val="0-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ppt_x"/>
                                          </p:val>
                                        </p:tav>
                                      </p:tavLst>
                                    </p:anim>
                                    <p:anim calcmode="lin" valueType="num">
                                      <p:cBhvr additive="base">
                                        <p:cTn id="112" dur="3000"/>
                                        <p:tgtEl>
                                          <p:spTgt spid="10"/>
                                        </p:tgtEl>
                                        <p:attrNameLst>
                                          <p:attrName>ppt_y</p:attrName>
                                        </p:attrNameLst>
                                      </p:cBhvr>
                                      <p:tavLst>
                                        <p:tav tm="0">
                                          <p:val>
                                            <p:strVal val="ppt_y"/>
                                          </p:val>
                                        </p:tav>
                                        <p:tav tm="100000">
                                          <p:val>
                                            <p:strVal val="0-ppt_h/2"/>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 presetClass="exit" presetSubtype="1" fill="hold" nodeType="withEffect">
                                  <p:stCondLst>
                                    <p:cond delay="0"/>
                                  </p:stCondLst>
                                  <p:childTnLst>
                                    <p:anim calcmode="lin" valueType="num">
                                      <p:cBhvr additive="base">
                                        <p:cTn id="119" dur="3000"/>
                                        <p:tgtEl>
                                          <p:spTgt spid="14"/>
                                        </p:tgtEl>
                                        <p:attrNameLst>
                                          <p:attrName>ppt_x</p:attrName>
                                        </p:attrNameLst>
                                      </p:cBhvr>
                                      <p:tavLst>
                                        <p:tav tm="0">
                                          <p:val>
                                            <p:strVal val="ppt_x"/>
                                          </p:val>
                                        </p:tav>
                                        <p:tav tm="100000">
                                          <p:val>
                                            <p:strVal val="ppt_x"/>
                                          </p:val>
                                        </p:tav>
                                      </p:tavLst>
                                    </p:anim>
                                    <p:anim calcmode="lin" valueType="num">
                                      <p:cBhvr additive="base">
                                        <p:cTn id="120" dur="3000"/>
                                        <p:tgtEl>
                                          <p:spTgt spid="14"/>
                                        </p:tgtEl>
                                        <p:attrNameLst>
                                          <p:attrName>ppt_y</p:attrName>
                                        </p:attrNameLst>
                                      </p:cBhvr>
                                      <p:tavLst>
                                        <p:tav tm="0">
                                          <p:val>
                                            <p:strVal val="ppt_y"/>
                                          </p:val>
                                        </p:tav>
                                        <p:tav tm="100000">
                                          <p:val>
                                            <p:strVal val="0-ppt_h/2"/>
                                          </p:val>
                                        </p:tav>
                                      </p:tavLst>
                                    </p:anim>
                                    <p:set>
                                      <p:cBhvr>
                                        <p:cTn id="121" dur="1" fill="hold">
                                          <p:stCondLst>
                                            <p:cond delay="2999"/>
                                          </p:stCondLst>
                                        </p:cTn>
                                        <p:tgtEl>
                                          <p:spTgt spid="14"/>
                                        </p:tgtEl>
                                        <p:attrNameLst>
                                          <p:attrName>style.visibility</p:attrName>
                                        </p:attrNameLst>
                                      </p:cBhvr>
                                      <p:to>
                                        <p:strVal val="hidden"/>
                                      </p:to>
                                    </p:set>
                                  </p:childTnLst>
                                </p:cTn>
                              </p:par>
                              <p:par>
                                <p:cTn id="122" presetID="2" presetClass="exit" presetSubtype="1"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ppt_x"/>
                                          </p:val>
                                        </p:tav>
                                      </p:tavLst>
                                    </p:anim>
                                    <p:anim calcmode="lin" valueType="num">
                                      <p:cBhvr additive="base">
                                        <p:cTn id="124" dur="3000"/>
                                        <p:tgtEl>
                                          <p:spTgt spid="16"/>
                                        </p:tgtEl>
                                        <p:attrNameLst>
                                          <p:attrName>ppt_y</p:attrName>
                                        </p:attrNameLst>
                                      </p:cBhvr>
                                      <p:tavLst>
                                        <p:tav tm="0">
                                          <p:val>
                                            <p:strVal val="ppt_y"/>
                                          </p:val>
                                        </p:tav>
                                        <p:tav tm="100000">
                                          <p:val>
                                            <p:strVal val="0-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16" presetClass="entr" presetSubtype="42" fill="hold" nodeType="withEffect">
                                  <p:stCondLst>
                                    <p:cond delay="0"/>
                                  </p:stCondLst>
                                  <p:childTnLst>
                                    <p:set>
                                      <p:cBhvr>
                                        <p:cTn id="127" dur="1" fill="hold">
                                          <p:stCondLst>
                                            <p:cond delay="0"/>
                                          </p:stCondLst>
                                        </p:cTn>
                                        <p:tgtEl>
                                          <p:spTgt spid="18"/>
                                        </p:tgtEl>
                                        <p:attrNameLst>
                                          <p:attrName>style.visibility</p:attrName>
                                        </p:attrNameLst>
                                      </p:cBhvr>
                                      <p:to>
                                        <p:strVal val="visible"/>
                                      </p:to>
                                    </p:set>
                                    <p:animEffect transition="in" filter="barn(outHorizontal)">
                                      <p:cBhvr>
                                        <p:cTn id="128"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0"/>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0" y="2"/>
            <a:ext cx="10909300" cy="69484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432722" y="3432734"/>
            <a:ext cx="6948488" cy="83043"/>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393538" y="3432734"/>
            <a:ext cx="6948488" cy="83043"/>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2"/>
            <a:ext cx="10909300" cy="70430"/>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872821"/>
            <a:ext cx="10909300" cy="75673"/>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55709" y="5880510"/>
            <a:ext cx="636235" cy="693546"/>
          </a:xfrm>
          <a:prstGeom prst="rect">
            <a:avLst/>
          </a:prstGeom>
          <a:noFill/>
          <a:ln w="38100">
            <a:solidFill>
              <a:srgbClr val="1CDEF8"/>
            </a:solidFill>
            <a:miter lim="800000"/>
            <a:headEnd/>
            <a:tailEnd/>
          </a:ln>
        </p:spPr>
      </p:pic>
      <p:sp>
        <p:nvSpPr>
          <p:cNvPr id="19" name="18 Rectángulo"/>
          <p:cNvSpPr/>
          <p:nvPr/>
        </p:nvSpPr>
        <p:spPr>
          <a:xfrm>
            <a:off x="1448864" y="4777094"/>
            <a:ext cx="3211971"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7031" y="506641"/>
            <a:ext cx="4771300" cy="434163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53651" y="5"/>
            <a:ext cx="4173545"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05 de agosto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16:44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91943" y="5631333"/>
            <a:ext cx="2396653" cy="946389"/>
          </a:xfrm>
          <a:prstGeom prst="rect">
            <a:avLst/>
          </a:prstGeom>
          <a:noFill/>
        </p:spPr>
      </p:pic>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3"/>
                                        </p:tgtEl>
                                        <p:attrNameLst>
                                          <p:attrName>ppt_w</p:attrName>
                                        </p:attrNameLst>
                                      </p:cBhvr>
                                      <p:tavLst>
                                        <p:tav tm="0">
                                          <p:val>
                                            <p:strVal val="ppt_w"/>
                                          </p:val>
                                        </p:tav>
                                        <p:tav tm="100000">
                                          <p:val>
                                            <p:strVal val="ppt_w+.3"/>
                                          </p:val>
                                        </p:tav>
                                      </p:tavLst>
                                    </p:anim>
                                    <p:anim calcmode="lin" valueType="num">
                                      <p:cBhvr>
                                        <p:cTn id="11" dur="5000"/>
                                        <p:tgtEl>
                                          <p:spTgt spid="13"/>
                                        </p:tgtEl>
                                        <p:attrNameLst>
                                          <p:attrName>ppt_h</p:attrName>
                                        </p:attrNameLst>
                                      </p:cBhvr>
                                      <p:tavLst>
                                        <p:tav tm="0">
                                          <p:val>
                                            <p:strVal val="ppt_h"/>
                                          </p:val>
                                        </p:tav>
                                        <p:tav tm="100000">
                                          <p:val>
                                            <p:strVal val="ppt_h"/>
                                          </p:val>
                                        </p:tav>
                                      </p:tavLst>
                                    </p:anim>
                                    <p:animEffect transition="out" filter="fade">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2" presetClass="entr" presetSubtype="1" fill="hold" grpId="0" nodeType="with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2000"/>
                                        <p:tgtEl>
                                          <p:spTgt spid="12"/>
                                        </p:tgtEl>
                                      </p:cBhvr>
                                    </p:animEffect>
                                  </p:childTnLst>
                                </p:cTn>
                              </p:par>
                              <p:par>
                                <p:cTn id="17" presetID="22" presetClass="emph" presetSubtype="0" repeatCount="indefinite" fill="hold" grpId="1" nodeType="with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2000"/>
                                        <p:tgtEl>
                                          <p:spTgt spid="22"/>
                                        </p:tgtEl>
                                      </p:cBhvr>
                                    </p:animEffect>
                                    <p:anim calcmode="lin" valueType="num">
                                      <p:cBhvr>
                                        <p:cTn id="25" dur="2000" fill="hold"/>
                                        <p:tgtEl>
                                          <p:spTgt spid="22"/>
                                        </p:tgtEl>
                                        <p:attrNameLst>
                                          <p:attrName>ppt_x</p:attrName>
                                        </p:attrNameLst>
                                      </p:cBhvr>
                                      <p:tavLst>
                                        <p:tav tm="0">
                                          <p:val>
                                            <p:strVal val="#ppt_x"/>
                                          </p:val>
                                        </p:tav>
                                        <p:tav tm="100000">
                                          <p:val>
                                            <p:strVal val="#ppt_x"/>
                                          </p:val>
                                        </p:tav>
                                      </p:tavLst>
                                    </p:anim>
                                    <p:anim calcmode="lin" valueType="num">
                                      <p:cBhvr>
                                        <p:cTn id="26"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21314"/>
            <a:ext cx="10909300" cy="231616"/>
          </a:xfrm>
          <a:prstGeom prst="rect">
            <a:avLst/>
          </a:prstGeom>
          <a:solidFill>
            <a:schemeClr val="bg1"/>
          </a:solidFill>
          <a:ln w="19050">
            <a:solidFill>
              <a:srgbClr val="C0C0C0"/>
            </a:solidFill>
            <a:miter lim="800000"/>
            <a:headEnd/>
            <a:tailEnd/>
          </a:ln>
          <a:effectLst/>
        </p:spPr>
        <p:txBody>
          <a:bodyPr wrap="none" lIns="102022" tIns="51011" rIns="102022" bIns="51011" anchor="ctr"/>
          <a:lstStyle/>
          <a:p>
            <a:endParaRPr lang="es-ES"/>
          </a:p>
        </p:txBody>
      </p:sp>
      <p:sp>
        <p:nvSpPr>
          <p:cNvPr id="4101" name="Rectangle 5"/>
          <p:cNvSpPr>
            <a:spLocks noChangeArrowheads="1"/>
          </p:cNvSpPr>
          <p:nvPr/>
        </p:nvSpPr>
        <p:spPr bwMode="auto">
          <a:xfrm>
            <a:off x="0" y="1852930"/>
            <a:ext cx="10909300" cy="5095558"/>
          </a:xfrm>
          <a:prstGeom prst="rect">
            <a:avLst/>
          </a:prstGeom>
          <a:solidFill>
            <a:srgbClr val="B6E8FC"/>
          </a:solidFill>
          <a:ln w="9525">
            <a:noFill/>
            <a:miter lim="800000"/>
            <a:headEnd/>
            <a:tailEnd/>
          </a:ln>
          <a:effectLst/>
        </p:spPr>
        <p:txBody>
          <a:bodyPr wrap="none" lIns="102022" tIns="51011" rIns="102022" bIns="51011"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63683" y="0"/>
            <a:ext cx="5818293" cy="1582711"/>
          </a:xfrm>
          <a:prstGeom prst="rect">
            <a:avLst/>
          </a:prstGeom>
          <a:noFill/>
        </p:spPr>
      </p:pic>
      <p:sp>
        <p:nvSpPr>
          <p:cNvPr id="4104" name="Text Box 8"/>
          <p:cNvSpPr txBox="1">
            <a:spLocks noChangeArrowheads="1"/>
          </p:cNvSpPr>
          <p:nvPr/>
        </p:nvSpPr>
        <p:spPr bwMode="auto">
          <a:xfrm>
            <a:off x="0" y="1930137"/>
            <a:ext cx="10909300" cy="2642175"/>
          </a:xfrm>
          <a:prstGeom prst="rect">
            <a:avLst/>
          </a:prstGeom>
          <a:noFill/>
          <a:ln w="9525">
            <a:noFill/>
            <a:miter lim="800000"/>
            <a:headEnd/>
            <a:tailEnd/>
          </a:ln>
          <a:effectLst/>
        </p:spPr>
        <p:txBody>
          <a:bodyPr lIns="102022" tIns="51011" rIns="102022" bIns="51011">
            <a:spAutoFit/>
          </a:bodyPr>
          <a:lstStyle/>
          <a:p>
            <a:pPr algn="ctr">
              <a:spcBef>
                <a:spcPct val="50000"/>
              </a:spcBef>
            </a:pPr>
            <a:r>
              <a:rPr lang="es-ES" sz="6700" b="1" dirty="0">
                <a:latin typeface="Kristen ITC" pitchFamily="66" charset="0"/>
              </a:rPr>
              <a:t>¿Te ha gustado?</a:t>
            </a:r>
            <a:r>
              <a:rPr lang="es-ES" sz="5400" dirty="0">
                <a:latin typeface="Kristen ITC" pitchFamily="66" charset="0"/>
              </a:rPr>
              <a:t> </a:t>
            </a:r>
            <a:br>
              <a:rPr lang="es-ES" sz="5400" dirty="0">
                <a:latin typeface="Kristen ITC" pitchFamily="66" charset="0"/>
              </a:rPr>
            </a:br>
            <a:r>
              <a:rPr lang="es-ES" sz="4900" dirty="0">
                <a:latin typeface="Kristen ITC" pitchFamily="66" charset="0"/>
              </a:rPr>
              <a:t>Puedes ver más entrando </a:t>
            </a:r>
            <a:br>
              <a:rPr lang="es-ES" sz="4900" dirty="0">
                <a:latin typeface="Kristen ITC" pitchFamily="66" charset="0"/>
              </a:rPr>
            </a:br>
            <a:r>
              <a:rPr lang="es-ES" sz="4900" b="1" dirty="0">
                <a:solidFill>
                  <a:srgbClr val="40F903"/>
                </a:solidFill>
                <a:latin typeface="Kristen ITC" pitchFamily="66" charset="0"/>
                <a:hlinkClick r:id="rId2"/>
              </a:rPr>
              <a:t>Aquí</a:t>
            </a:r>
            <a:endParaRPr lang="es-ES" sz="4900" b="1" dirty="0">
              <a:solidFill>
                <a:srgbClr val="40F903"/>
              </a:solidFill>
              <a:latin typeface="Kristen ITC" pitchFamily="66" charset="0"/>
            </a:endParaRPr>
          </a:p>
        </p:txBody>
      </p:sp>
      <p:sp>
        <p:nvSpPr>
          <p:cNvPr id="4107" name="Text Box 11"/>
          <p:cNvSpPr txBox="1">
            <a:spLocks noChangeArrowheads="1"/>
          </p:cNvSpPr>
          <p:nvPr/>
        </p:nvSpPr>
        <p:spPr bwMode="auto">
          <a:xfrm>
            <a:off x="1363664" y="4786737"/>
            <a:ext cx="3181879" cy="1626512"/>
          </a:xfrm>
          <a:prstGeom prst="rect">
            <a:avLst/>
          </a:prstGeom>
          <a:noFill/>
          <a:ln w="19050">
            <a:noFill/>
            <a:prstDash val="sysDot"/>
            <a:miter lim="800000"/>
            <a:headEnd/>
            <a:tailEnd/>
          </a:ln>
          <a:effectLst/>
        </p:spPr>
        <p:txBody>
          <a:bodyPr lIns="102022" tIns="51011" rIns="102022" bIns="51011">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727402" y="4246298"/>
            <a:ext cx="2818236" cy="239336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18274" y="4941147"/>
            <a:ext cx="1454573" cy="100367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011011"/>
            <a:ext cx="636376" cy="540438"/>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51449"/>
            <a:ext cx="636376" cy="540438"/>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91887"/>
            <a:ext cx="636376" cy="540438"/>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632325"/>
            <a:ext cx="636376" cy="540438"/>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ESIGUAL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DESIGUALDAD</Template>
  <TotalTime>68</TotalTime>
  <Words>811</Words>
  <Application>Microsoft PowerPoint</Application>
  <PresentationFormat>Personalizado</PresentationFormat>
  <Paragraphs>54</Paragraphs>
  <Slides>48</Slides>
  <Notes>1</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DESIGUALDAD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51</cp:revision>
  <dcterms:created xsi:type="dcterms:W3CDTF">2018-08-05T13:47:26Z</dcterms:created>
  <dcterms:modified xsi:type="dcterms:W3CDTF">2018-08-05T14:56:06Z</dcterms:modified>
</cp:coreProperties>
</file>