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4"/>
  </p:notesMasterIdLst>
  <p:sldIdLst>
    <p:sldId id="348" r:id="rId3"/>
    <p:sldId id="316" r:id="rId4"/>
    <p:sldId id="322" r:id="rId5"/>
    <p:sldId id="317" r:id="rId6"/>
    <p:sldId id="270" r:id="rId7"/>
    <p:sldId id="261" r:id="rId8"/>
    <p:sldId id="273" r:id="rId9"/>
    <p:sldId id="260" r:id="rId10"/>
    <p:sldId id="275" r:id="rId11"/>
    <p:sldId id="262" r:id="rId12"/>
    <p:sldId id="289" r:id="rId13"/>
    <p:sldId id="340" r:id="rId14"/>
    <p:sldId id="268" r:id="rId15"/>
    <p:sldId id="334" r:id="rId16"/>
    <p:sldId id="332" r:id="rId17"/>
    <p:sldId id="323" r:id="rId18"/>
    <p:sldId id="269" r:id="rId19"/>
    <p:sldId id="264" r:id="rId20"/>
    <p:sldId id="271" r:id="rId21"/>
    <p:sldId id="279" r:id="rId22"/>
    <p:sldId id="267" r:id="rId23"/>
    <p:sldId id="339" r:id="rId24"/>
    <p:sldId id="302" r:id="rId25"/>
    <p:sldId id="337" r:id="rId26"/>
    <p:sldId id="283" r:id="rId27"/>
    <p:sldId id="272" r:id="rId28"/>
    <p:sldId id="327" r:id="rId29"/>
    <p:sldId id="303" r:id="rId30"/>
    <p:sldId id="345" r:id="rId31"/>
    <p:sldId id="346" r:id="rId32"/>
    <p:sldId id="350" r:id="rId33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Hq96FiQ2U2freIMlfmnUfA" hashData="8Sgds6ltJc/7r5ugpozVtAHLvEA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windows-1252"/>
  <p:showPr showNarration="1">
    <p:present/>
    <p:sldRg st="1" end="31"/>
    <p:penClr>
      <a:srgbClr val="FF0000"/>
    </p:penClr>
  </p:showPr>
  <p:clrMru>
    <a:srgbClr val="CC3399"/>
    <a:srgbClr val="FFCCFF"/>
    <a:srgbClr val="FFFF99"/>
    <a:srgbClr val="FF9966"/>
    <a:srgbClr val="5F5F5F"/>
    <a:srgbClr val="008000"/>
    <a:srgbClr val="FF66FF"/>
    <a:srgbClr val="66CC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60" d="100"/>
          <a:sy n="60" d="100"/>
        </p:scale>
        <p:origin x="-792" y="-3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860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144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60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noProof="0" smtClean="0"/>
              <a:t>Klik om de opmaakprofielen van de modeltekst te bewerken</a:t>
            </a:r>
          </a:p>
          <a:p>
            <a:pPr lvl="1"/>
            <a:r>
              <a:rPr lang="nl-NL" noProof="0" smtClean="0"/>
              <a:t>Tweede niveau</a:t>
            </a:r>
          </a:p>
          <a:p>
            <a:pPr lvl="2"/>
            <a:r>
              <a:rPr lang="nl-NL" noProof="0" smtClean="0"/>
              <a:t>Derde niveau</a:t>
            </a:r>
          </a:p>
          <a:p>
            <a:pPr lvl="3"/>
            <a:r>
              <a:rPr lang="nl-NL" noProof="0" smtClean="0"/>
              <a:t>Vierde niveau</a:t>
            </a:r>
          </a:p>
          <a:p>
            <a:pPr lvl="4"/>
            <a:r>
              <a:rPr lang="nl-NL" noProof="0" smtClean="0"/>
              <a:t>Vijfde niveau</a:t>
            </a:r>
          </a:p>
        </p:txBody>
      </p:sp>
      <p:sp>
        <p:nvSpPr>
          <p:cNvPr id="860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860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3616BC4C-8BDA-4052-A334-9A8848B36662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6243F0E-142C-4CBE-8FBB-589B6123C92F}" type="slidenum">
              <a:rPr lang="nl-NL" smtClean="0"/>
              <a:pPr/>
              <a:t>2</a:t>
            </a:fld>
            <a:endParaRPr lang="nl-NL" smtClean="0"/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nl-NL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063A521-1499-4B8D-8B6D-39CF2968A15F}" type="slidenum">
              <a:rPr lang="nl-NL" smtClean="0"/>
              <a:pPr/>
              <a:t>3</a:t>
            </a:fld>
            <a:endParaRPr lang="nl-NL" smtClean="0"/>
          </a:p>
        </p:txBody>
      </p:sp>
      <p:sp>
        <p:nvSpPr>
          <p:cNvPr id="665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5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nl-NL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407215D-DD93-4298-A501-7F4687AAE965}" type="slidenum">
              <a:rPr lang="nl-NL" smtClean="0"/>
              <a:pPr/>
              <a:t>4</a:t>
            </a:fld>
            <a:endParaRPr lang="nl-NL" smtClean="0"/>
          </a:p>
        </p:txBody>
      </p:sp>
      <p:sp>
        <p:nvSpPr>
          <p:cNvPr id="716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6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nl-NL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A4308B9-0159-43A6-BAB4-237D7756001D}" type="slidenum">
              <a:rPr lang="nl-NL" smtClean="0"/>
              <a:pPr/>
              <a:t>5</a:t>
            </a:fld>
            <a:endParaRPr lang="nl-NL" smtClean="0"/>
          </a:p>
        </p:txBody>
      </p:sp>
      <p:sp>
        <p:nvSpPr>
          <p:cNvPr id="747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47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nl-NL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126FFF1-FBC8-4C23-913D-44A3099ED97C}" type="slidenum">
              <a:rPr lang="nl-NL" smtClean="0"/>
              <a:pPr/>
              <a:t>6</a:t>
            </a:fld>
            <a:endParaRPr lang="nl-NL" smtClean="0"/>
          </a:p>
        </p:txBody>
      </p:sp>
      <p:sp>
        <p:nvSpPr>
          <p:cNvPr id="778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78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nl-NL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B4CF799-FC32-4D6B-9BD2-FF074D58C44E}" type="slidenum">
              <a:rPr lang="nl-NL" smtClean="0"/>
              <a:pPr/>
              <a:t>7</a:t>
            </a:fld>
            <a:endParaRPr lang="nl-NL" smtClean="0"/>
          </a:p>
        </p:txBody>
      </p:sp>
      <p:sp>
        <p:nvSpPr>
          <p:cNvPr id="808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09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nl-NL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BAA5DE0-3B07-40F4-AD85-155F60ED7CB0}" type="slidenum">
              <a:rPr lang="nl-NL" smtClean="0"/>
              <a:pPr/>
              <a:t>8</a:t>
            </a:fld>
            <a:endParaRPr lang="nl-NL" smtClean="0"/>
          </a:p>
        </p:txBody>
      </p:sp>
      <p:sp>
        <p:nvSpPr>
          <p:cNvPr id="839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39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nl-NL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2E410A7-9A65-477D-A25F-EBA30BAD5EA2}" type="slidenum">
              <a:rPr lang="nl-NL" smtClean="0"/>
              <a:pPr/>
              <a:t>9</a:t>
            </a:fld>
            <a:endParaRPr lang="nl-NL" smtClean="0"/>
          </a:p>
        </p:txBody>
      </p:sp>
      <p:sp>
        <p:nvSpPr>
          <p:cNvPr id="849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49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nl-NL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F892CE4-7031-4156-BA71-166A70BDE6A8}" type="slidenum">
              <a:rPr lang="nl-NL" smtClean="0"/>
              <a:pPr/>
              <a:t>10</a:t>
            </a:fld>
            <a:endParaRPr lang="nl-NL" smtClean="0"/>
          </a:p>
        </p:txBody>
      </p:sp>
      <p:sp>
        <p:nvSpPr>
          <p:cNvPr id="880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80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nl-NL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43CBC9B-BEBF-4465-A32F-705AC7E60B83}" type="slidenum">
              <a:rPr lang="nl-NL" smtClean="0"/>
              <a:pPr/>
              <a:t>11</a:t>
            </a:fld>
            <a:endParaRPr lang="nl-NL" smtClean="0"/>
          </a:p>
        </p:txBody>
      </p:sp>
      <p:sp>
        <p:nvSpPr>
          <p:cNvPr id="890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90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nl-NL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3FE83C8-61BF-4969-8722-B887B1809A18}" type="slidenum">
              <a:rPr lang="nl-NL" smtClean="0"/>
              <a:pPr/>
              <a:t>13</a:t>
            </a:fld>
            <a:endParaRPr lang="nl-NL" smtClean="0"/>
          </a:p>
        </p:txBody>
      </p:sp>
      <p:sp>
        <p:nvSpPr>
          <p:cNvPr id="901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01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nl-NL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C58AD47-3145-4E89-91EF-7449265B7425}" type="slidenum">
              <a:rPr lang="nl-NL" smtClean="0"/>
              <a:pPr/>
              <a:t>16</a:t>
            </a:fld>
            <a:endParaRPr lang="nl-NL" smtClean="0"/>
          </a:p>
        </p:txBody>
      </p:sp>
      <p:sp>
        <p:nvSpPr>
          <p:cNvPr id="921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1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nl-NL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4BB6B87-C75E-44B7-AAC9-BFC390708319}" type="slidenum">
              <a:rPr lang="nl-NL" smtClean="0"/>
              <a:pPr/>
              <a:t>17</a:t>
            </a:fld>
            <a:endParaRPr lang="nl-NL" smtClean="0"/>
          </a:p>
        </p:txBody>
      </p:sp>
      <p:sp>
        <p:nvSpPr>
          <p:cNvPr id="931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31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nl-NL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5A45B32-9518-4729-B22E-B798E9F3CEAA}" type="slidenum">
              <a:rPr lang="nl-NL" smtClean="0"/>
              <a:pPr/>
              <a:t>18</a:t>
            </a:fld>
            <a:endParaRPr lang="nl-NL" smtClean="0"/>
          </a:p>
        </p:txBody>
      </p:sp>
      <p:sp>
        <p:nvSpPr>
          <p:cNvPr id="942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42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nl-NL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F281C0B-4AD1-4D20-B5F6-FF5253F35F8B}" type="slidenum">
              <a:rPr lang="nl-NL" smtClean="0"/>
              <a:pPr/>
              <a:t>19</a:t>
            </a:fld>
            <a:endParaRPr lang="nl-NL" smtClean="0"/>
          </a:p>
        </p:txBody>
      </p:sp>
      <p:sp>
        <p:nvSpPr>
          <p:cNvPr id="962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62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nl-NL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426D5DE-432F-4EA7-8579-AD2E0195F1BB}" type="slidenum">
              <a:rPr lang="nl-NL" smtClean="0"/>
              <a:pPr/>
              <a:t>20</a:t>
            </a:fld>
            <a:endParaRPr lang="nl-NL" smtClean="0"/>
          </a:p>
        </p:txBody>
      </p:sp>
      <p:sp>
        <p:nvSpPr>
          <p:cNvPr id="993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93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nl-NL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ED5874E-0A95-41AA-B977-ABD575CC2E84}" type="slidenum">
              <a:rPr lang="nl-NL" smtClean="0"/>
              <a:pPr/>
              <a:t>21</a:t>
            </a:fld>
            <a:endParaRPr lang="nl-NL" smtClean="0"/>
          </a:p>
        </p:txBody>
      </p:sp>
      <p:sp>
        <p:nvSpPr>
          <p:cNvPr id="1003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03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nl-NL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0B39A03-F571-4591-9710-99434751CBA4}" type="slidenum">
              <a:rPr lang="nl-NL" smtClean="0"/>
              <a:pPr/>
              <a:t>23</a:t>
            </a:fld>
            <a:endParaRPr lang="nl-NL" smtClean="0"/>
          </a:p>
        </p:txBody>
      </p:sp>
      <p:sp>
        <p:nvSpPr>
          <p:cNvPr id="1013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13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nl-NL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9CD7165-20A5-446D-95D6-7A2D752F1254}" type="slidenum">
              <a:rPr lang="nl-NL" smtClean="0"/>
              <a:pPr/>
              <a:t>25</a:t>
            </a:fld>
            <a:endParaRPr lang="nl-NL" smtClean="0"/>
          </a:p>
        </p:txBody>
      </p:sp>
      <p:sp>
        <p:nvSpPr>
          <p:cNvPr id="1054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54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nl-NL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15E6835-B9A8-4C9C-A303-F35E1F8DA8E3}" type="slidenum">
              <a:rPr lang="nl-NL" smtClean="0"/>
              <a:pPr/>
              <a:t>26</a:t>
            </a:fld>
            <a:endParaRPr lang="nl-NL" smtClean="0"/>
          </a:p>
        </p:txBody>
      </p:sp>
      <p:sp>
        <p:nvSpPr>
          <p:cNvPr id="1064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65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nl-NL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7E64844-DDAA-4684-954A-BE93E564CCD6}" type="slidenum">
              <a:rPr lang="nl-NL" smtClean="0"/>
              <a:pPr/>
              <a:t>27</a:t>
            </a:fld>
            <a:endParaRPr lang="nl-NL" smtClean="0"/>
          </a:p>
        </p:txBody>
      </p:sp>
      <p:sp>
        <p:nvSpPr>
          <p:cNvPr id="1085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85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nl-NL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258FBFC-0450-4C43-B202-16F6D6003B5F}" type="slidenum">
              <a:rPr lang="nl-NL" smtClean="0"/>
              <a:pPr/>
              <a:t>28</a:t>
            </a:fld>
            <a:endParaRPr lang="nl-NL" smtClean="0"/>
          </a:p>
        </p:txBody>
      </p:sp>
      <p:sp>
        <p:nvSpPr>
          <p:cNvPr id="1095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95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nl-NL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B62104-6A7B-4540-9F4A-C5288C73334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med" advClick="0" advTm="3800"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84B498-3FAD-4308-B208-2F835137504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med" advClick="0" advTm="3800"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0072F7-53F0-4332-BFCB-F43FE1134FB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med" advClick="0" advTm="3800"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31CD06-3B98-4F9B-AC2C-B32DC069541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med" advClick="0" advTm="3800"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835F53-5FB5-4EAC-BFFD-79BBE5C7111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med" advClick="0" advTm="3800"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B4B543-74DF-4933-873B-BD460822C49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med" advClick="0" advTm="3800"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FB53C4-EC24-4918-BBF4-A0B6EC59FDD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med" advClick="0" advTm="3800"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9DA8CF-3106-49EC-9D0F-532570AB5E5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med" advClick="0" advTm="3800"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_tradnl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1BA330-179B-4419-A2C9-68A4C6F7602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med" advClick="0" advTm="3800"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194D6E-CCCB-4060-A307-9CBB619B7C7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med" advClick="0" advTm="3800"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E9AC0D-A863-4CB4-97D1-2A1157D6F7E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med" advClick="0" advTm="3800">
    <p:fade thruBlk="1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36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49ECFB-2FA7-439C-8750-0FCCF99233B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0CC161-56AF-4D45-A68D-B81F2CEDC8C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3"/>
            <a:ext cx="7772400" cy="136207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66057-75B1-494E-AFAA-98C78CEE92E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865167-FA9A-4443-9B1B-80746860063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6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535116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B11F19-D2B8-407D-AF9C-C043A097701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F3796C-1E72-4628-AD6B-C91FF1D42E9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15C581-9E04-4328-935B-C38761787C5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8" y="273052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8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AF4FC2-115E-4E75-B041-29F3468286F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98B486-27E7-4525-AEF4-466AE5F44A7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7EB18C-D15F-4493-B58D-0BA385D4E6D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4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2F0DE2-433F-4CBB-8215-6CA884BD3F1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721AB264-E5D9-4898-84A4-85F6F203FE2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Click="0" advTm="3800">
    <p:fade thruBlk="1"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C9FF0F5-D089-4207-9EDD-8DCBD04AC6B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5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0.jpeg"/><Relationship Id="rId4" Type="http://schemas.openxmlformats.org/officeDocument/2006/relationships/image" Target="../media/image49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3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7.jpeg"/><Relationship Id="rId5" Type="http://schemas.openxmlformats.org/officeDocument/2006/relationships/image" Target="../media/image56.jpeg"/><Relationship Id="rId4" Type="http://schemas.openxmlformats.org/officeDocument/2006/relationships/image" Target="../media/image55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9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1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gif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6.gif"/><Relationship Id="rId5" Type="http://schemas.openxmlformats.org/officeDocument/2006/relationships/image" Target="../media/image65.gif"/><Relationship Id="rId4" Type="http://schemas.openxmlformats.org/officeDocument/2006/relationships/image" Target="../media/image64.gif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68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69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7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media.lavozdegalicia.es/scale.php?i=/default/2013/02/08/00121360339777946252391/Foto/J02F0043.jpg&amp;w=795px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28600" y="228600"/>
            <a:ext cx="3927229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6000" kern="10" dirty="0" smtClean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5400000" scaled="1"/>
                </a:gradFill>
                <a:effectLst>
                  <a:outerShdw dist="35921" dir="2700000" sy="50000" kx="2115830" algn="bl" rotWithShape="0">
                    <a:srgbClr val="996633">
                      <a:alpha val="79999"/>
                    </a:srgbClr>
                  </a:outerShdw>
                </a:effectLst>
                <a:latin typeface="Arial Black"/>
              </a:rPr>
              <a:t>Carnaval</a:t>
            </a:r>
            <a:endParaRPr lang="es-ES" sz="6000" dirty="0">
              <a:solidFill>
                <a:prstClr val="black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5322697" y="304800"/>
            <a:ext cx="3821303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6000" kern="10" dirty="0" smtClean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5400000" scaled="1"/>
                </a:gradFill>
                <a:effectLst>
                  <a:outerShdw dist="35921" dir="2700000" sy="50000" kx="2115830" algn="bl" rotWithShape="0">
                    <a:srgbClr val="996633">
                      <a:alpha val="79999"/>
                    </a:srgbClr>
                  </a:outerShdw>
                </a:effectLst>
                <a:latin typeface="Arial Black"/>
              </a:rPr>
              <a:t>Venecia </a:t>
            </a:r>
            <a:endParaRPr lang="es-ES" sz="6000" dirty="0">
              <a:solidFill>
                <a:prstClr val="black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4876800" y="6457890"/>
            <a:ext cx="159531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s-ES" sz="2000" b="1" dirty="0" err="1" smtClean="0">
                <a:ln w="11430"/>
                <a:gradFill>
                  <a:gsLst>
                    <a:gs pos="0">
                      <a:srgbClr val="F79646">
                        <a:tint val="90000"/>
                        <a:satMod val="120000"/>
                      </a:srgbClr>
                    </a:gs>
                    <a:gs pos="25000">
                      <a:srgbClr val="F79646">
                        <a:tint val="93000"/>
                        <a:satMod val="120000"/>
                      </a:srgbClr>
                    </a:gs>
                    <a:gs pos="50000">
                      <a:srgbClr val="F79646">
                        <a:shade val="89000"/>
                        <a:satMod val="110000"/>
                      </a:srgbClr>
                    </a:gs>
                    <a:gs pos="75000">
                      <a:srgbClr val="F79646">
                        <a:tint val="93000"/>
                        <a:satMod val="120000"/>
                      </a:srgbClr>
                    </a:gs>
                    <a:gs pos="100000">
                      <a:srgbClr val="F79646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Automatico</a:t>
            </a:r>
            <a:endParaRPr lang="es-ES" sz="2000" b="1" dirty="0">
              <a:ln w="11430"/>
              <a:gradFill>
                <a:gsLst>
                  <a:gs pos="0">
                    <a:srgbClr val="F79646">
                      <a:tint val="90000"/>
                      <a:satMod val="120000"/>
                    </a:srgbClr>
                  </a:gs>
                  <a:gs pos="25000">
                    <a:srgbClr val="F79646">
                      <a:tint val="93000"/>
                      <a:satMod val="120000"/>
                    </a:srgbClr>
                  </a:gs>
                  <a:gs pos="50000">
                    <a:srgbClr val="F79646">
                      <a:shade val="89000"/>
                      <a:satMod val="110000"/>
                    </a:srgbClr>
                  </a:gs>
                  <a:gs pos="75000">
                    <a:srgbClr val="F79646">
                      <a:tint val="93000"/>
                      <a:satMod val="120000"/>
                    </a:srgbClr>
                  </a:gs>
                  <a:gs pos="100000">
                    <a:srgbClr val="F79646">
                      <a:tint val="90000"/>
                      <a:satMod val="120000"/>
                    </a:srgb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8" name="Picture 14" descr="http://www.gifs-animados.es/nombre-imagenes/h/helen/gifs-animados-helen-066784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781800" y="5665608"/>
            <a:ext cx="2033929" cy="1192392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7000">
    <p:fade thruBlk="1"/>
    <p:sndAc>
      <p:stSnd loop="1">
        <p:snd r:embed="rId2" name="Andre Rieu - Carnaval De Venis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2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4" descr="1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3726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5" name="4 CuadroTexto"/>
          <p:cNvSpPr txBox="1">
            <a:spLocks noChangeArrowheads="1"/>
          </p:cNvSpPr>
          <p:nvPr/>
        </p:nvSpPr>
        <p:spPr bwMode="auto">
          <a:xfrm>
            <a:off x="228600" y="6248400"/>
            <a:ext cx="48768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s-ES_tradnl" sz="28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A orillas del canal mayor</a:t>
            </a:r>
          </a:p>
        </p:txBody>
      </p:sp>
      <p:sp>
        <p:nvSpPr>
          <p:cNvPr id="5" name="4 Rectángulo"/>
          <p:cNvSpPr/>
          <p:nvPr/>
        </p:nvSpPr>
        <p:spPr>
          <a:xfrm>
            <a:off x="7315200" y="228600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 smtClean="0">
                <a:solidFill>
                  <a:prstClr val="white"/>
                </a:solidFill>
                <a:latin typeface="Monotype Corsiva" pitchFamily="66" charset="0"/>
              </a:rPr>
              <a:t>Pps</a:t>
            </a:r>
            <a:r>
              <a:rPr lang="es-ES" sz="1100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1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Click="0" advTm="8813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4" descr="2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1" descr="056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 1" descr="060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7" name="4 CuadroTexto"/>
          <p:cNvSpPr txBox="1">
            <a:spLocks noChangeArrowheads="1"/>
          </p:cNvSpPr>
          <p:nvPr/>
        </p:nvSpPr>
        <p:spPr bwMode="auto">
          <a:xfrm>
            <a:off x="533400" y="5867400"/>
            <a:ext cx="44196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s-ES_tradnl" sz="3200" b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El vestuario es único</a:t>
            </a:r>
          </a:p>
        </p:txBody>
      </p:sp>
      <p:sp>
        <p:nvSpPr>
          <p:cNvPr id="6" name="5 Rectángulo"/>
          <p:cNvSpPr/>
          <p:nvPr/>
        </p:nvSpPr>
        <p:spPr>
          <a:xfrm>
            <a:off x="7315200" y="228600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 smtClean="0">
                <a:solidFill>
                  <a:prstClr val="white"/>
                </a:solidFill>
                <a:latin typeface="Monotype Corsiva" pitchFamily="66" charset="0"/>
              </a:rPr>
              <a:t>Pps</a:t>
            </a:r>
            <a:r>
              <a:rPr lang="es-ES" sz="1100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1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Click="0" advTm="7771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4" descr="2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220200" cy="691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4" descr="9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7" name="4 CuadroTexto"/>
          <p:cNvSpPr txBox="1">
            <a:spLocks noChangeArrowheads="1"/>
          </p:cNvSpPr>
          <p:nvPr/>
        </p:nvSpPr>
        <p:spPr bwMode="auto">
          <a:xfrm>
            <a:off x="152400" y="5943600"/>
            <a:ext cx="45720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s-ES_tradnl" sz="3200" b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Puente entre canales</a:t>
            </a:r>
          </a:p>
        </p:txBody>
      </p:sp>
      <p:sp>
        <p:nvSpPr>
          <p:cNvPr id="5" name="4 Rectángulo"/>
          <p:cNvSpPr/>
          <p:nvPr/>
        </p:nvSpPr>
        <p:spPr>
          <a:xfrm>
            <a:off x="7315200" y="228600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 smtClean="0">
                <a:solidFill>
                  <a:prstClr val="white"/>
                </a:solidFill>
                <a:latin typeface="Monotype Corsiva" pitchFamily="66" charset="0"/>
              </a:rPr>
              <a:t>Pps</a:t>
            </a:r>
            <a:r>
              <a:rPr lang="es-ES" sz="1100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1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Click="0" advTm="7861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3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4" descr="2007-03-06_20521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8" name="3 CuadroTexto"/>
          <p:cNvSpPr txBox="1">
            <a:spLocks noChangeArrowheads="1"/>
          </p:cNvSpPr>
          <p:nvPr/>
        </p:nvSpPr>
        <p:spPr bwMode="auto">
          <a:xfrm>
            <a:off x="304800" y="838200"/>
            <a:ext cx="266700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s-ES_tradnl" sz="3600" b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El le dice: “te amo”</a:t>
            </a:r>
          </a:p>
        </p:txBody>
      </p:sp>
      <p:sp>
        <p:nvSpPr>
          <p:cNvPr id="5" name="4 Rectángulo"/>
          <p:cNvSpPr/>
          <p:nvPr/>
        </p:nvSpPr>
        <p:spPr>
          <a:xfrm>
            <a:off x="7315200" y="228600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 smtClean="0">
                <a:solidFill>
                  <a:prstClr val="white"/>
                </a:solidFill>
                <a:latin typeface="Monotype Corsiva" pitchFamily="66" charset="0"/>
              </a:rPr>
              <a:t>Pps</a:t>
            </a:r>
            <a:r>
              <a:rPr lang="es-ES" sz="1100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1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Click="0" advTm="10705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 descr="2007-03-06_20455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0" name="3 CuadroTexto"/>
          <p:cNvSpPr txBox="1">
            <a:spLocks noChangeArrowheads="1"/>
          </p:cNvSpPr>
          <p:nvPr/>
        </p:nvSpPr>
        <p:spPr bwMode="auto">
          <a:xfrm>
            <a:off x="1524000" y="5715000"/>
            <a:ext cx="71628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s-ES_tradnl" sz="4000" b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Una verdadera obra de arte</a:t>
            </a:r>
          </a:p>
        </p:txBody>
      </p:sp>
      <p:sp>
        <p:nvSpPr>
          <p:cNvPr id="4" name="3 Rectángulo"/>
          <p:cNvSpPr/>
          <p:nvPr/>
        </p:nvSpPr>
        <p:spPr>
          <a:xfrm>
            <a:off x="4114800" y="5257800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 smtClean="0">
                <a:solidFill>
                  <a:prstClr val="white"/>
                </a:solidFill>
                <a:latin typeface="Monotype Corsiva" pitchFamily="66" charset="0"/>
              </a:rPr>
              <a:t>Pps</a:t>
            </a:r>
            <a:r>
              <a:rPr lang="es-ES" sz="1100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1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Click="0" advTm="10675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2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4426042" y="5181600"/>
            <a:ext cx="471795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s-ES_tradnl" sz="40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Creatividad total…</a:t>
            </a:r>
            <a:endParaRPr lang="es-ES_tradnl" sz="4000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7315200" y="228600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 smtClean="0">
                <a:solidFill>
                  <a:prstClr val="white"/>
                </a:solidFill>
                <a:latin typeface="Monotype Corsiva" pitchFamily="66" charset="0"/>
              </a:rPr>
              <a:t>Pps</a:t>
            </a:r>
            <a:r>
              <a:rPr lang="es-ES" sz="1100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1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  <p:custDataLst>
      <p:tags r:id="rId1"/>
    </p:custDataLst>
  </p:cSld>
  <p:clrMapOvr>
    <a:masterClrMapping/>
  </p:clrMapOvr>
  <p:transition spd="med" advClick="0" advTm="11878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C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2057400" y="4267200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defRPr/>
            </a:pPr>
            <a:r>
              <a:rPr lang="es-ES_tradnl" sz="32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¿Hay alguna duda que Italia es la cuna del arte total?</a:t>
            </a:r>
            <a:endParaRPr lang="es-ES_tradnl" sz="3200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7315200" y="228600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 smtClean="0">
                <a:solidFill>
                  <a:prstClr val="white"/>
                </a:solidFill>
                <a:latin typeface="Monotype Corsiva" pitchFamily="66" charset="0"/>
              </a:rPr>
              <a:t>Pps</a:t>
            </a:r>
            <a:r>
              <a:rPr lang="es-ES" sz="1100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1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Click="0" advTm="10014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3 CuadroTexto"/>
          <p:cNvSpPr txBox="1">
            <a:spLocks noChangeArrowheads="1"/>
          </p:cNvSpPr>
          <p:nvPr/>
        </p:nvSpPr>
        <p:spPr bwMode="auto">
          <a:xfrm>
            <a:off x="2209800" y="5715000"/>
            <a:ext cx="48006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endParaRPr lang="es-ES_tradnl" sz="3200" b="1" dirty="0">
              <a:solidFill>
                <a:srgbClr val="FF66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Picture 4" descr="2007-03-06_20435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152400" y="381000"/>
            <a:ext cx="278954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s-ES_tradnl" sz="32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¡Qué mirada!</a:t>
            </a:r>
            <a:r>
              <a:rPr lang="es-ES_tradnl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!</a:t>
            </a:r>
            <a:endParaRPr lang="es-ES_tradnl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7315200" y="228600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 smtClean="0">
                <a:solidFill>
                  <a:prstClr val="white"/>
                </a:solidFill>
                <a:latin typeface="Monotype Corsiva" pitchFamily="66" charset="0"/>
              </a:rPr>
              <a:t>Pps</a:t>
            </a:r>
            <a:r>
              <a:rPr lang="es-ES" sz="1100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1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Click="0" advTm="8702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101389095qBWIDJ_ph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2286000" y="4724400"/>
            <a:ext cx="446827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s-ES_tradnl" sz="36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¿Vamos a Venecia?</a:t>
            </a:r>
            <a:endParaRPr lang="es-ES_tradnl" sz="3600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7010400" y="5791200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 smtClean="0">
                <a:solidFill>
                  <a:prstClr val="white"/>
                </a:solidFill>
                <a:latin typeface="Monotype Corsiva" pitchFamily="66" charset="0"/>
              </a:rPr>
              <a:t>Pps</a:t>
            </a:r>
            <a:r>
              <a:rPr lang="es-ES" sz="1100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1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Click="0" advTm="9393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bg1">
                <a:gamma/>
                <a:shade val="46275"/>
                <a:invGamma/>
              </a:schemeClr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7" descr="101387747DOhoAi_ph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4" descr="101386827xjuUvh_ph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7" name="4 CuadroTexto"/>
          <p:cNvSpPr txBox="1">
            <a:spLocks noChangeArrowheads="1"/>
          </p:cNvSpPr>
          <p:nvPr/>
        </p:nvSpPr>
        <p:spPr bwMode="auto">
          <a:xfrm>
            <a:off x="2286000" y="5867400"/>
            <a:ext cx="34290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s-ES_tradnl" sz="4000" b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¡¡¡Perfecto!!!</a:t>
            </a:r>
          </a:p>
        </p:txBody>
      </p:sp>
      <p:sp>
        <p:nvSpPr>
          <p:cNvPr id="5" name="4 Rectángulo"/>
          <p:cNvSpPr/>
          <p:nvPr/>
        </p:nvSpPr>
        <p:spPr>
          <a:xfrm>
            <a:off x="7315200" y="228600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 smtClean="0">
                <a:solidFill>
                  <a:prstClr val="white"/>
                </a:solidFill>
                <a:latin typeface="Monotype Corsiva" pitchFamily="66" charset="0"/>
              </a:rPr>
              <a:t>Pps</a:t>
            </a:r>
            <a:r>
              <a:rPr lang="es-ES" sz="1100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1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Click="0" advTm="9334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4" descr="101390044TZRCxn_ph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1" descr="136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1" name="4 CuadroTexto"/>
          <p:cNvSpPr txBox="1">
            <a:spLocks noChangeArrowheads="1"/>
          </p:cNvSpPr>
          <p:nvPr/>
        </p:nvSpPr>
        <p:spPr bwMode="auto">
          <a:xfrm>
            <a:off x="228600" y="6273800"/>
            <a:ext cx="86868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s-ES_tradnl" sz="3200" b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¿Qué manos habrán bordado tanta belleza?</a:t>
            </a:r>
          </a:p>
        </p:txBody>
      </p:sp>
      <p:sp>
        <p:nvSpPr>
          <p:cNvPr id="5" name="4 Rectángulo"/>
          <p:cNvSpPr/>
          <p:nvPr/>
        </p:nvSpPr>
        <p:spPr>
          <a:xfrm>
            <a:off x="7315200" y="228600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 smtClean="0">
                <a:solidFill>
                  <a:prstClr val="white"/>
                </a:solidFill>
                <a:latin typeface="Monotype Corsiva" pitchFamily="66" charset="0"/>
              </a:rPr>
              <a:t>Pps</a:t>
            </a:r>
            <a:r>
              <a:rPr lang="es-ES" sz="1100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1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Click="0" advTm="10175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1" descr="159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1" descr="158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4" name="3 CuadroTexto"/>
          <p:cNvSpPr txBox="1">
            <a:spLocks noChangeArrowheads="1"/>
          </p:cNvSpPr>
          <p:nvPr/>
        </p:nvSpPr>
        <p:spPr bwMode="auto">
          <a:xfrm>
            <a:off x="685800" y="6019800"/>
            <a:ext cx="69342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s-ES_tradnl" sz="3200" b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Estos son los colores de la paz…</a:t>
            </a:r>
          </a:p>
        </p:txBody>
      </p:sp>
      <p:sp>
        <p:nvSpPr>
          <p:cNvPr id="5" name="4 Rectángulo"/>
          <p:cNvSpPr/>
          <p:nvPr/>
        </p:nvSpPr>
        <p:spPr>
          <a:xfrm>
            <a:off x="7315200" y="228600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 smtClean="0">
                <a:solidFill>
                  <a:prstClr val="white"/>
                </a:solidFill>
                <a:latin typeface="Monotype Corsiva" pitchFamily="66" charset="0"/>
              </a:rPr>
              <a:t>Pps</a:t>
            </a:r>
            <a:r>
              <a:rPr lang="es-ES" sz="1100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1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Click="0" advTm="9093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4" descr="Ca 8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1" descr="134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19" name="4 CuadroTexto"/>
          <p:cNvSpPr txBox="1">
            <a:spLocks noChangeArrowheads="1"/>
          </p:cNvSpPr>
          <p:nvPr/>
        </p:nvSpPr>
        <p:spPr bwMode="auto">
          <a:xfrm>
            <a:off x="2667000" y="5780087"/>
            <a:ext cx="5105400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s-ES_tradnl" sz="3200" b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Estos son los colores de la abundancia…</a:t>
            </a:r>
            <a:endParaRPr lang="es-ES_tradnl" sz="3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7315200" y="228600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 smtClean="0">
                <a:solidFill>
                  <a:prstClr val="white"/>
                </a:solidFill>
                <a:latin typeface="Monotype Corsiva" pitchFamily="66" charset="0"/>
              </a:rPr>
              <a:t>Pps</a:t>
            </a:r>
            <a:r>
              <a:rPr lang="es-ES" sz="1100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1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Click="0" advTm="10235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4" descr="Ca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1" descr="173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67" name="4 CuadroTexto"/>
          <p:cNvSpPr txBox="1">
            <a:spLocks noChangeArrowheads="1"/>
          </p:cNvSpPr>
          <p:nvPr/>
        </p:nvSpPr>
        <p:spPr bwMode="auto">
          <a:xfrm>
            <a:off x="3581400" y="304800"/>
            <a:ext cx="51816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s-ES_tradnl" sz="3200" b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El amor todo lo puede…</a:t>
            </a:r>
          </a:p>
        </p:txBody>
      </p:sp>
      <p:sp>
        <p:nvSpPr>
          <p:cNvPr id="5" name="4 Rectángulo"/>
          <p:cNvSpPr/>
          <p:nvPr/>
        </p:nvSpPr>
        <p:spPr>
          <a:xfrm>
            <a:off x="7772400" y="5638800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 smtClean="0">
                <a:solidFill>
                  <a:prstClr val="white"/>
                </a:solidFill>
                <a:latin typeface="Monotype Corsiva" pitchFamily="66" charset="0"/>
              </a:rPr>
              <a:t>Pps</a:t>
            </a:r>
            <a:r>
              <a:rPr lang="es-ES" sz="1100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1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Click="0" advTm="8102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4" descr="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1" descr="111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915" name="4 CuadroTexto"/>
          <p:cNvSpPr txBox="1">
            <a:spLocks noChangeArrowheads="1"/>
          </p:cNvSpPr>
          <p:nvPr/>
        </p:nvSpPr>
        <p:spPr bwMode="auto">
          <a:xfrm>
            <a:off x="2362200" y="6273800"/>
            <a:ext cx="38862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s-ES_tradnl" sz="3200" b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Parecen diablos…</a:t>
            </a:r>
          </a:p>
        </p:txBody>
      </p:sp>
      <p:sp>
        <p:nvSpPr>
          <p:cNvPr id="5" name="4 Rectángulo"/>
          <p:cNvSpPr/>
          <p:nvPr/>
        </p:nvSpPr>
        <p:spPr>
          <a:xfrm>
            <a:off x="7315200" y="228600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 smtClean="0">
                <a:solidFill>
                  <a:prstClr val="white"/>
                </a:solidFill>
                <a:latin typeface="Monotype Corsiva" pitchFamily="66" charset="0"/>
              </a:rPr>
              <a:t>Pps</a:t>
            </a:r>
            <a:r>
              <a:rPr lang="es-ES" sz="1100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1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Click="0" advTm="8903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10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00" accel="10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3 CuadroTexto"/>
          <p:cNvSpPr txBox="1">
            <a:spLocks noChangeArrowheads="1"/>
          </p:cNvSpPr>
          <p:nvPr/>
        </p:nvSpPr>
        <p:spPr bwMode="auto">
          <a:xfrm>
            <a:off x="1828800" y="5943600"/>
            <a:ext cx="41148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s-ES_tradnl" sz="4000" b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¿Qué es ?</a:t>
            </a:r>
          </a:p>
        </p:txBody>
      </p:sp>
      <p:sp>
        <p:nvSpPr>
          <p:cNvPr id="3" name="2 Rectángulo"/>
          <p:cNvSpPr/>
          <p:nvPr/>
        </p:nvSpPr>
        <p:spPr>
          <a:xfrm>
            <a:off x="7315200" y="228600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 smtClean="0">
                <a:solidFill>
                  <a:prstClr val="white"/>
                </a:solidFill>
                <a:latin typeface="Monotype Corsiva" pitchFamily="66" charset="0"/>
              </a:rPr>
              <a:t>Pps</a:t>
            </a:r>
            <a:r>
              <a:rPr lang="es-ES" sz="1100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1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Click="0" advTm="5067">
    <p:strips dir="l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1" descr="075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1" descr="087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62" name="3 CuadroTexto"/>
          <p:cNvSpPr txBox="1">
            <a:spLocks noChangeArrowheads="1"/>
          </p:cNvSpPr>
          <p:nvPr/>
        </p:nvSpPr>
        <p:spPr bwMode="auto">
          <a:xfrm>
            <a:off x="0" y="0"/>
            <a:ext cx="54864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s-ES_tradnl" sz="3200" b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Matrimonio en carnaval…</a:t>
            </a:r>
          </a:p>
        </p:txBody>
      </p:sp>
      <p:sp>
        <p:nvSpPr>
          <p:cNvPr id="5" name="4 Rectángulo"/>
          <p:cNvSpPr/>
          <p:nvPr/>
        </p:nvSpPr>
        <p:spPr>
          <a:xfrm>
            <a:off x="7315200" y="228600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 smtClean="0">
                <a:solidFill>
                  <a:prstClr val="white"/>
                </a:solidFill>
                <a:latin typeface="Monotype Corsiva" pitchFamily="66" charset="0"/>
              </a:rPr>
              <a:t>Pps</a:t>
            </a:r>
            <a:r>
              <a:rPr lang="es-ES" sz="1100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1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Click="0" advTm="10775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1" descr="145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010" name="3 CuadroTexto"/>
          <p:cNvSpPr txBox="1">
            <a:spLocks noChangeArrowheads="1"/>
          </p:cNvSpPr>
          <p:nvPr/>
        </p:nvSpPr>
        <p:spPr bwMode="auto">
          <a:xfrm>
            <a:off x="381000" y="6096000"/>
            <a:ext cx="32766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s-ES_tradnl" sz="3200" b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Bella pareja…</a:t>
            </a:r>
          </a:p>
        </p:txBody>
      </p:sp>
      <p:sp>
        <p:nvSpPr>
          <p:cNvPr id="4" name="3 Rectángulo"/>
          <p:cNvSpPr/>
          <p:nvPr/>
        </p:nvSpPr>
        <p:spPr>
          <a:xfrm>
            <a:off x="7315200" y="228600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 smtClean="0">
                <a:solidFill>
                  <a:prstClr val="white"/>
                </a:solidFill>
                <a:latin typeface="Monotype Corsiva" pitchFamily="66" charset="0"/>
              </a:rPr>
              <a:t>Pps</a:t>
            </a:r>
            <a:r>
              <a:rPr lang="es-ES" sz="1100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1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Click="0" advTm="9794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1" descr="169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6082" name="3 CuadroTexto"/>
          <p:cNvSpPr txBox="1">
            <a:spLocks noChangeArrowheads="1"/>
          </p:cNvSpPr>
          <p:nvPr/>
        </p:nvSpPr>
        <p:spPr bwMode="auto">
          <a:xfrm>
            <a:off x="304800" y="6019800"/>
            <a:ext cx="55626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s-ES_tradnl" sz="3200" b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Este es un color precioso…</a:t>
            </a:r>
          </a:p>
        </p:txBody>
      </p:sp>
      <p:sp>
        <p:nvSpPr>
          <p:cNvPr id="5" name="4 Rectángulo"/>
          <p:cNvSpPr/>
          <p:nvPr/>
        </p:nvSpPr>
        <p:spPr>
          <a:xfrm>
            <a:off x="7315200" y="228600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 smtClean="0">
                <a:solidFill>
                  <a:prstClr val="white"/>
                </a:solidFill>
                <a:latin typeface="Monotype Corsiva" pitchFamily="66" charset="0"/>
              </a:rPr>
              <a:t>Pps</a:t>
            </a:r>
            <a:r>
              <a:rPr lang="es-ES" sz="1100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1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Click="0" advTm="9003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3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2007-03-06_20443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228600"/>
            <a:ext cx="284725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s-ES_tradnl" sz="32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¡¡¡ Perfecta !!!</a:t>
            </a:r>
            <a:endParaRPr lang="es-ES_tradnl" sz="3200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7315200" y="228600"/>
            <a:ext cx="691215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 smtClean="0">
                <a:solidFill>
                  <a:prstClr val="white"/>
                </a:solidFill>
                <a:latin typeface="Monotype Corsiva" pitchFamily="66" charset="0"/>
              </a:rPr>
              <a:t>Pps</a:t>
            </a:r>
            <a:r>
              <a:rPr lang="es-ES" sz="1100" b="1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100" b="1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Click="0" advTm="7732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xit" presetSubtype="0" ac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4" descr="101390537IdaSqk_ph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1" descr="079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8131" name="4 CuadroTexto"/>
          <p:cNvSpPr txBox="1">
            <a:spLocks noChangeArrowheads="1"/>
          </p:cNvSpPr>
          <p:nvPr/>
        </p:nvSpPr>
        <p:spPr bwMode="auto">
          <a:xfrm>
            <a:off x="152400" y="6273800"/>
            <a:ext cx="87630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s-ES_tradnl" sz="3200" b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Demasiados colores opuestos…</a:t>
            </a:r>
          </a:p>
        </p:txBody>
      </p:sp>
      <p:sp>
        <p:nvSpPr>
          <p:cNvPr id="5" name="4 Rectángulo"/>
          <p:cNvSpPr/>
          <p:nvPr/>
        </p:nvSpPr>
        <p:spPr>
          <a:xfrm>
            <a:off x="7315200" y="228600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 smtClean="0">
                <a:solidFill>
                  <a:prstClr val="white"/>
                </a:solidFill>
                <a:latin typeface="Monotype Corsiva" pitchFamily="66" charset="0"/>
              </a:rPr>
              <a:t>Pps</a:t>
            </a:r>
            <a:r>
              <a:rPr lang="es-ES" sz="1100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1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Click="0" advTm="9073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4" descr="2007-03-06_20530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52400" y="0"/>
            <a:ext cx="92964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4" descr="2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152400" y="0"/>
            <a:ext cx="92964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 1" descr="018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-228600" y="0"/>
            <a:ext cx="93726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9155" name="4 CuadroTexto"/>
          <p:cNvSpPr txBox="1">
            <a:spLocks noChangeArrowheads="1"/>
          </p:cNvSpPr>
          <p:nvPr/>
        </p:nvSpPr>
        <p:spPr bwMode="auto">
          <a:xfrm>
            <a:off x="0" y="304800"/>
            <a:ext cx="48006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s-ES_tradnl" sz="3200" b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Un paseo en góndola…</a:t>
            </a:r>
          </a:p>
        </p:txBody>
      </p:sp>
      <p:sp>
        <p:nvSpPr>
          <p:cNvPr id="6" name="5 Rectángulo"/>
          <p:cNvSpPr/>
          <p:nvPr/>
        </p:nvSpPr>
        <p:spPr>
          <a:xfrm>
            <a:off x="7315200" y="228600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 smtClean="0">
                <a:solidFill>
                  <a:prstClr val="white"/>
                </a:solidFill>
                <a:latin typeface="Monotype Corsiva" pitchFamily="66" charset="0"/>
              </a:rPr>
              <a:t>Pps</a:t>
            </a:r>
            <a:r>
              <a:rPr lang="es-ES" sz="1100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1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Click="0" advTm="136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4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5" descr="101391059UOmCfy_ph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4" descr="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CA 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0179" name="4 CuadroTexto"/>
          <p:cNvSpPr txBox="1">
            <a:spLocks noChangeArrowheads="1"/>
          </p:cNvSpPr>
          <p:nvPr/>
        </p:nvSpPr>
        <p:spPr bwMode="auto">
          <a:xfrm>
            <a:off x="1981200" y="304800"/>
            <a:ext cx="49530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s-ES_tradnl" sz="3200" b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¡¡¡ Magnífica Venecia !!!</a:t>
            </a:r>
          </a:p>
        </p:txBody>
      </p:sp>
      <p:sp>
        <p:nvSpPr>
          <p:cNvPr id="6" name="5 Rectángulo"/>
          <p:cNvSpPr/>
          <p:nvPr/>
        </p:nvSpPr>
        <p:spPr>
          <a:xfrm>
            <a:off x="7315200" y="228600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 smtClean="0">
                <a:solidFill>
                  <a:prstClr val="white"/>
                </a:solidFill>
                <a:latin typeface="Monotype Corsiva" pitchFamily="66" charset="0"/>
              </a:rPr>
              <a:t>Pps</a:t>
            </a:r>
            <a:r>
              <a:rPr lang="es-ES" sz="1100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1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Click="0" advTm="11777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3 CuadroTexto"/>
          <p:cNvSpPr txBox="1">
            <a:spLocks noChangeArrowheads="1"/>
          </p:cNvSpPr>
          <p:nvPr/>
        </p:nvSpPr>
        <p:spPr bwMode="auto">
          <a:xfrm>
            <a:off x="381000" y="5791200"/>
            <a:ext cx="54864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s-ES_tradnl" sz="3200" b="1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Excelente, pureza total…</a:t>
            </a:r>
          </a:p>
        </p:txBody>
      </p:sp>
      <p:sp>
        <p:nvSpPr>
          <p:cNvPr id="3" name="2 Rectángulo"/>
          <p:cNvSpPr/>
          <p:nvPr/>
        </p:nvSpPr>
        <p:spPr>
          <a:xfrm>
            <a:off x="7315200" y="228600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 smtClean="0">
                <a:solidFill>
                  <a:prstClr val="white"/>
                </a:solidFill>
                <a:latin typeface="Monotype Corsiva" pitchFamily="66" charset="0"/>
              </a:rPr>
              <a:t>Pps</a:t>
            </a:r>
            <a:r>
              <a:rPr lang="es-ES" sz="1100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1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Click="0" advTm="6229">
    <p:strips dir="rd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1" descr="090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4" descr="2007-03-06_204909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7346" name="3 CuadroTexto"/>
          <p:cNvSpPr txBox="1">
            <a:spLocks noChangeArrowheads="1"/>
          </p:cNvSpPr>
          <p:nvPr/>
        </p:nvSpPr>
        <p:spPr bwMode="auto">
          <a:xfrm>
            <a:off x="228600" y="228600"/>
            <a:ext cx="4343400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s-ES_tradnl" sz="32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Parece una muñeca de porcelana…</a:t>
            </a:r>
            <a:endParaRPr lang="es-ES_tradnl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7315200" y="228600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 smtClean="0">
                <a:solidFill>
                  <a:prstClr val="white"/>
                </a:solidFill>
                <a:latin typeface="Monotype Corsiva" pitchFamily="66" charset="0"/>
              </a:rPr>
              <a:t>Pps</a:t>
            </a:r>
            <a:r>
              <a:rPr lang="es-ES" sz="1100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1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Click="0" advTm="15182">
    <p:fade thruBlk="1"/>
    <p:sndAc>
      <p:stSnd loop="1">
        <p:snd r:embed="rId3" name="Andre Rieu - Carnaval De Venis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3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4" descr="2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1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9395" name="4 CuadroTexto"/>
          <p:cNvSpPr txBox="1">
            <a:spLocks noChangeArrowheads="1"/>
          </p:cNvSpPr>
          <p:nvPr/>
        </p:nvSpPr>
        <p:spPr bwMode="auto">
          <a:xfrm>
            <a:off x="2057400" y="6019800"/>
            <a:ext cx="57150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s-ES_tradnl" sz="32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El baile frente a la Iglesia…</a:t>
            </a:r>
          </a:p>
        </p:txBody>
      </p:sp>
      <p:sp>
        <p:nvSpPr>
          <p:cNvPr id="6" name="5 Rectángulo"/>
          <p:cNvSpPr/>
          <p:nvPr/>
        </p:nvSpPr>
        <p:spPr>
          <a:xfrm>
            <a:off x="7315200" y="228600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 smtClean="0">
                <a:solidFill>
                  <a:prstClr val="white"/>
                </a:solidFill>
                <a:latin typeface="Monotype Corsiva" pitchFamily="66" charset="0"/>
              </a:rPr>
              <a:t>Pps</a:t>
            </a:r>
            <a:r>
              <a:rPr lang="es-ES" sz="1100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1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Click="0" advTm="11746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4" descr="2007-03-06_21451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6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 1" descr="171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0419" name="4 CuadroTexto"/>
          <p:cNvSpPr txBox="1">
            <a:spLocks noChangeArrowheads="1"/>
          </p:cNvSpPr>
          <p:nvPr/>
        </p:nvSpPr>
        <p:spPr bwMode="auto">
          <a:xfrm>
            <a:off x="152400" y="0"/>
            <a:ext cx="5334000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s-ES_tradnl" sz="32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Tristeza, </a:t>
            </a:r>
          </a:p>
          <a:p>
            <a:pPr>
              <a:defRPr/>
            </a:pPr>
            <a:r>
              <a:rPr lang="es-ES_tradnl" sz="32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el carnaval ha </a:t>
            </a:r>
            <a:r>
              <a:rPr lang="es-ES_tradnl" sz="3200" b="1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concluído</a:t>
            </a:r>
            <a:r>
              <a:rPr lang="es-ES_tradnl" sz="32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…</a:t>
            </a:r>
          </a:p>
        </p:txBody>
      </p:sp>
      <p:sp>
        <p:nvSpPr>
          <p:cNvPr id="6" name="5 Rectángulo"/>
          <p:cNvSpPr/>
          <p:nvPr/>
        </p:nvSpPr>
        <p:spPr>
          <a:xfrm>
            <a:off x="7315200" y="228600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 smtClean="0">
                <a:solidFill>
                  <a:prstClr val="white"/>
                </a:solidFill>
                <a:latin typeface="Monotype Corsiva" pitchFamily="66" charset="0"/>
              </a:rPr>
              <a:t>Pps</a:t>
            </a:r>
            <a:r>
              <a:rPr lang="es-ES" sz="1100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1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Click="0" advTm="11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3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050" y="0"/>
            <a:ext cx="91249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4572000" y="3733800"/>
            <a:ext cx="4572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defRPr/>
            </a:pPr>
            <a:r>
              <a:rPr lang="es-ES_tradnl" sz="40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QUE TENGAS</a:t>
            </a:r>
          </a:p>
          <a:p>
            <a:pPr lvl="0" algn="ctr">
              <a:defRPr/>
            </a:pPr>
            <a:r>
              <a:rPr lang="es-ES_tradnl" sz="40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UN HERMOSO</a:t>
            </a:r>
          </a:p>
          <a:p>
            <a:pPr lvl="0" algn="ctr">
              <a:defRPr/>
            </a:pPr>
            <a:r>
              <a:rPr lang="es-ES_tradnl" sz="40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DÍA…</a:t>
            </a:r>
            <a:endParaRPr lang="es-ES_tradnl" sz="4000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pic>
        <p:nvPicPr>
          <p:cNvPr id="5" name="Picture 20" descr="http://www.htmate.com/glitter/styles/style50/style50_files/e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5000" y="6138859"/>
            <a:ext cx="347971" cy="719141"/>
          </a:xfrm>
          <a:prstGeom prst="rect">
            <a:avLst/>
          </a:prstGeom>
          <a:noFill/>
        </p:spPr>
      </p:pic>
      <p:pic>
        <p:nvPicPr>
          <p:cNvPr id="6" name="Picture 22" descr="http://www.htmate.com/glitter/styles/style50/style50_files/e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24600" y="6172200"/>
            <a:ext cx="331838" cy="685800"/>
          </a:xfrm>
          <a:prstGeom prst="rect">
            <a:avLst/>
          </a:prstGeom>
          <a:noFill/>
        </p:spPr>
      </p:pic>
      <p:pic>
        <p:nvPicPr>
          <p:cNvPr id="7" name="Picture 24" descr="http://www.htmate.com/glitter/styles/style50/style50_files/l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96000" y="6248400"/>
            <a:ext cx="239842" cy="609600"/>
          </a:xfrm>
          <a:prstGeom prst="rect">
            <a:avLst/>
          </a:prstGeom>
          <a:noFill/>
        </p:spPr>
      </p:pic>
      <p:pic>
        <p:nvPicPr>
          <p:cNvPr id="8" name="Picture 26" descr="http://www.htmate.com/glitter/styles/style50/style50_files/h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306046" y="6019801"/>
            <a:ext cx="396779" cy="838200"/>
          </a:xfrm>
          <a:prstGeom prst="rect">
            <a:avLst/>
          </a:prstGeom>
          <a:noFill/>
        </p:spPr>
      </p:pic>
      <p:pic>
        <p:nvPicPr>
          <p:cNvPr id="9" name="Picture 28" descr="http://www.htmate.com/glitter/styles/style50/style50_files/n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705600" y="6172200"/>
            <a:ext cx="331838" cy="685800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457200" y="6096000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 smtClean="0">
                <a:solidFill>
                  <a:prstClr val="white"/>
                </a:solidFill>
                <a:latin typeface="Monotype Corsiva" pitchFamily="66" charset="0"/>
              </a:rPr>
              <a:t>Pps</a:t>
            </a:r>
            <a:r>
              <a:rPr lang="es-ES" sz="1100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1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Click="0" advTm="13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1" descr="04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10 CuadroTexto"/>
          <p:cNvSpPr txBox="1"/>
          <p:nvPr/>
        </p:nvSpPr>
        <p:spPr>
          <a:xfrm>
            <a:off x="457200" y="228600"/>
            <a:ext cx="4267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ln>
                  <a:solidFill>
                    <a:srgbClr val="FF0000"/>
                  </a:solidFill>
                </a:ln>
                <a:solidFill>
                  <a:srgbClr val="0070C0"/>
                </a:solidFill>
                <a:latin typeface="Bookman Old Style" pitchFamily="18" charset="0"/>
              </a:rPr>
              <a:t>Imágenes:  Internet</a:t>
            </a:r>
            <a:endParaRPr lang="es-ES" sz="2400" b="1" dirty="0">
              <a:ln>
                <a:solidFill>
                  <a:srgbClr val="FF0000"/>
                </a:solidFill>
              </a:ln>
              <a:solidFill>
                <a:srgbClr val="0070C0"/>
              </a:solidFill>
              <a:latin typeface="Bookman Old Style" pitchFamily="18" charset="0"/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1905000" y="914400"/>
            <a:ext cx="2819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ln>
                  <a:solidFill>
                    <a:srgbClr val="FF0000"/>
                  </a:solidFill>
                </a:ln>
                <a:solidFill>
                  <a:srgbClr val="0070C0"/>
                </a:solidFill>
                <a:latin typeface="Bookman Old Style" pitchFamily="18" charset="0"/>
              </a:rPr>
              <a:t>Diseño: Helen</a:t>
            </a:r>
            <a:endParaRPr lang="es-ES" sz="2400" b="1" dirty="0">
              <a:ln>
                <a:solidFill>
                  <a:srgbClr val="FF0000"/>
                </a:solidFill>
              </a:ln>
              <a:solidFill>
                <a:srgbClr val="0070C0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ransition spd="med" advClick="0" advTm="12088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5"/>
            <a:ext cx="91440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3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1"/>
            <a:ext cx="1066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2"/>
          <a:ext cx="3200400" cy="164592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64592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1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dirty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1"/>
</p:tagLst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829</TotalTime>
  <Words>297</Words>
  <Application>Microsoft Office PowerPoint</Application>
  <PresentationFormat>Presentación en pantalla (4:3)</PresentationFormat>
  <Paragraphs>114</Paragraphs>
  <Slides>31</Slides>
  <Notes>22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31</vt:i4>
      </vt:variant>
    </vt:vector>
  </HeadingPairs>
  <TitlesOfParts>
    <vt:vector size="33" baseType="lpstr">
      <vt:lpstr>Diseño predeterminado</vt:lpstr>
      <vt:lpstr>1_Diseño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Carnaval de Venecia</dc:title>
  <dc:creator>Helen</dc:creator>
  <cp:lastModifiedBy>Eleni</cp:lastModifiedBy>
  <cp:revision>79</cp:revision>
  <dcterms:created xsi:type="dcterms:W3CDTF">2006-04-14T23:01:07Z</dcterms:created>
  <dcterms:modified xsi:type="dcterms:W3CDTF">2014-02-24T15:26:51Z</dcterms:modified>
  <cp:category>Carnavales</cp:category>
  <cp:contentStatus>Final</cp:contentStatus>
</cp:coreProperties>
</file>