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99" r:id="rId3"/>
    <p:sldId id="342" r:id="rId4"/>
    <p:sldId id="376" r:id="rId5"/>
    <p:sldId id="282" r:id="rId6"/>
    <p:sldId id="354" r:id="rId7"/>
    <p:sldId id="386" r:id="rId8"/>
    <p:sldId id="380" r:id="rId9"/>
    <p:sldId id="383" r:id="rId10"/>
    <p:sldId id="389" r:id="rId11"/>
    <p:sldId id="385" r:id="rId12"/>
    <p:sldId id="388" r:id="rId13"/>
    <p:sldId id="390" r:id="rId14"/>
    <p:sldId id="391" r:id="rId15"/>
    <p:sldId id="381" r:id="rId16"/>
    <p:sldId id="372" r:id="rId17"/>
    <p:sldId id="400" r:id="rId18"/>
  </p:sldIdLst>
  <p:sldSz cx="12204700" cy="8497888"/>
  <p:notesSz cx="6858000" cy="9144000"/>
  <p:defaultTextStyle>
    <a:defPPr>
      <a:defRPr lang="es-ES"/>
    </a:defPPr>
    <a:lvl1pPr marL="0" algn="l" defTabSz="1147868" rtl="0" eaLnBrk="1" latinLnBrk="0" hangingPunct="1">
      <a:defRPr sz="2200" kern="1200">
        <a:solidFill>
          <a:schemeClr val="tx1"/>
        </a:solidFill>
        <a:latin typeface="+mn-lt"/>
        <a:ea typeface="+mn-ea"/>
        <a:cs typeface="+mn-cs"/>
      </a:defRPr>
    </a:lvl1pPr>
    <a:lvl2pPr marL="573934" algn="l" defTabSz="1147868" rtl="0" eaLnBrk="1" latinLnBrk="0" hangingPunct="1">
      <a:defRPr sz="2200" kern="1200">
        <a:solidFill>
          <a:schemeClr val="tx1"/>
        </a:solidFill>
        <a:latin typeface="+mn-lt"/>
        <a:ea typeface="+mn-ea"/>
        <a:cs typeface="+mn-cs"/>
      </a:defRPr>
    </a:lvl2pPr>
    <a:lvl3pPr marL="1147868" algn="l" defTabSz="1147868" rtl="0" eaLnBrk="1" latinLnBrk="0" hangingPunct="1">
      <a:defRPr sz="2200" kern="1200">
        <a:solidFill>
          <a:schemeClr val="tx1"/>
        </a:solidFill>
        <a:latin typeface="+mn-lt"/>
        <a:ea typeface="+mn-ea"/>
        <a:cs typeface="+mn-cs"/>
      </a:defRPr>
    </a:lvl3pPr>
    <a:lvl4pPr marL="1721802" algn="l" defTabSz="1147868" rtl="0" eaLnBrk="1" latinLnBrk="0" hangingPunct="1">
      <a:defRPr sz="2200" kern="1200">
        <a:solidFill>
          <a:schemeClr val="tx1"/>
        </a:solidFill>
        <a:latin typeface="+mn-lt"/>
        <a:ea typeface="+mn-ea"/>
        <a:cs typeface="+mn-cs"/>
      </a:defRPr>
    </a:lvl4pPr>
    <a:lvl5pPr marL="2295737" algn="l" defTabSz="1147868" rtl="0" eaLnBrk="1" latinLnBrk="0" hangingPunct="1">
      <a:defRPr sz="2200" kern="1200">
        <a:solidFill>
          <a:schemeClr val="tx1"/>
        </a:solidFill>
        <a:latin typeface="+mn-lt"/>
        <a:ea typeface="+mn-ea"/>
        <a:cs typeface="+mn-cs"/>
      </a:defRPr>
    </a:lvl5pPr>
    <a:lvl6pPr marL="2869669" algn="l" defTabSz="1147868" rtl="0" eaLnBrk="1" latinLnBrk="0" hangingPunct="1">
      <a:defRPr sz="2200" kern="1200">
        <a:solidFill>
          <a:schemeClr val="tx1"/>
        </a:solidFill>
        <a:latin typeface="+mn-lt"/>
        <a:ea typeface="+mn-ea"/>
        <a:cs typeface="+mn-cs"/>
      </a:defRPr>
    </a:lvl6pPr>
    <a:lvl7pPr marL="3443603" algn="l" defTabSz="1147868" rtl="0" eaLnBrk="1" latinLnBrk="0" hangingPunct="1">
      <a:defRPr sz="2200" kern="1200">
        <a:solidFill>
          <a:schemeClr val="tx1"/>
        </a:solidFill>
        <a:latin typeface="+mn-lt"/>
        <a:ea typeface="+mn-ea"/>
        <a:cs typeface="+mn-cs"/>
      </a:defRPr>
    </a:lvl7pPr>
    <a:lvl8pPr marL="4017538" algn="l" defTabSz="1147868" rtl="0" eaLnBrk="1" latinLnBrk="0" hangingPunct="1">
      <a:defRPr sz="2200" kern="1200">
        <a:solidFill>
          <a:schemeClr val="tx1"/>
        </a:solidFill>
        <a:latin typeface="+mn-lt"/>
        <a:ea typeface="+mn-ea"/>
        <a:cs typeface="+mn-cs"/>
      </a:defRPr>
    </a:lvl8pPr>
    <a:lvl9pPr marL="4591471" algn="l" defTabSz="1147868" rtl="0" eaLnBrk="1" latinLnBrk="0" hangingPunct="1">
      <a:defRPr sz="2200" kern="1200">
        <a:solidFill>
          <a:schemeClr val="tx1"/>
        </a:solidFill>
        <a:latin typeface="+mn-lt"/>
        <a:ea typeface="+mn-ea"/>
        <a:cs typeface="+mn-cs"/>
      </a:defRPr>
    </a:lvl9pPr>
  </p:defaultTextStyle>
  <p:modifyVerifier cryptProviderType="rsaFull" cryptAlgorithmClass="hash" cryptAlgorithmType="typeAny" cryptAlgorithmSid="4" spinCount="100000" saltData="+XBXOephG+6V/3rwZvyPkQ==" hashData="ZUOu1+76N8TDfhjgWY35fHQbV/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6"/>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99"/>
    <a:srgbClr val="9953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84" y="-72"/>
      </p:cViewPr>
      <p:guideLst>
        <p:guide orient="horz" pos="2677"/>
        <p:guide pos="3845"/>
      </p:guideLst>
    </p:cSldViewPr>
  </p:slideViewPr>
  <p:notesTextViewPr>
    <p:cViewPr>
      <p:scale>
        <a:sx n="1" d="1"/>
        <a:sy n="1" d="1"/>
      </p:scale>
      <p:origin x="0" y="0"/>
    </p:cViewPr>
  </p:notesTextViewPr>
  <p:sorterViewPr>
    <p:cViewPr>
      <p:scale>
        <a:sx n="100" d="100"/>
        <a:sy n="100" d="100"/>
      </p:scale>
      <p:origin x="0" y="468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5354" y="2639856"/>
            <a:ext cx="10373995" cy="182153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30705" y="4815471"/>
            <a:ext cx="8543290" cy="2171683"/>
          </a:xfrm>
        </p:spPr>
        <p:txBody>
          <a:bodyPr/>
          <a:lstStyle>
            <a:lvl1pPr marL="0" indent="0" algn="ctr">
              <a:buNone/>
              <a:defRPr>
                <a:solidFill>
                  <a:schemeClr val="tx1">
                    <a:tint val="75000"/>
                  </a:schemeClr>
                </a:solidFill>
              </a:defRPr>
            </a:lvl1pPr>
            <a:lvl2pPr marL="573934" indent="0" algn="ctr">
              <a:buNone/>
              <a:defRPr>
                <a:solidFill>
                  <a:schemeClr val="tx1">
                    <a:tint val="75000"/>
                  </a:schemeClr>
                </a:solidFill>
              </a:defRPr>
            </a:lvl2pPr>
            <a:lvl3pPr marL="1147868" indent="0" algn="ctr">
              <a:buNone/>
              <a:defRPr>
                <a:solidFill>
                  <a:schemeClr val="tx1">
                    <a:tint val="75000"/>
                  </a:schemeClr>
                </a:solidFill>
              </a:defRPr>
            </a:lvl3pPr>
            <a:lvl4pPr marL="1721802" indent="0" algn="ctr">
              <a:buNone/>
              <a:defRPr>
                <a:solidFill>
                  <a:schemeClr val="tx1">
                    <a:tint val="75000"/>
                  </a:schemeClr>
                </a:solidFill>
              </a:defRPr>
            </a:lvl4pPr>
            <a:lvl5pPr marL="2295737" indent="0" algn="ctr">
              <a:buNone/>
              <a:defRPr>
                <a:solidFill>
                  <a:schemeClr val="tx1">
                    <a:tint val="75000"/>
                  </a:schemeClr>
                </a:solidFill>
              </a:defRPr>
            </a:lvl5pPr>
            <a:lvl6pPr marL="2869669" indent="0" algn="ctr">
              <a:buNone/>
              <a:defRPr>
                <a:solidFill>
                  <a:schemeClr val="tx1">
                    <a:tint val="75000"/>
                  </a:schemeClr>
                </a:solidFill>
              </a:defRPr>
            </a:lvl6pPr>
            <a:lvl7pPr marL="3443603" indent="0" algn="ctr">
              <a:buNone/>
              <a:defRPr>
                <a:solidFill>
                  <a:schemeClr val="tx1">
                    <a:tint val="75000"/>
                  </a:schemeClr>
                </a:solidFill>
              </a:defRPr>
            </a:lvl7pPr>
            <a:lvl8pPr marL="4017538" indent="0" algn="ctr">
              <a:buNone/>
              <a:defRPr>
                <a:solidFill>
                  <a:schemeClr val="tx1">
                    <a:tint val="75000"/>
                  </a:schemeClr>
                </a:solidFill>
              </a:defRPr>
            </a:lvl8pPr>
            <a:lvl9pPr marL="4591471"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3147870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1280975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4089" y="5460682"/>
            <a:ext cx="10373995" cy="1687775"/>
          </a:xfrm>
        </p:spPr>
        <p:txBody>
          <a:bodyPr anchor="t"/>
          <a:lstStyle>
            <a:lvl1pPr algn="l">
              <a:defRPr sz="51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4089" y="3601768"/>
            <a:ext cx="10373995" cy="1858912"/>
          </a:xfrm>
        </p:spPr>
        <p:txBody>
          <a:bodyPr anchor="b"/>
          <a:lstStyle>
            <a:lvl1pPr marL="0" indent="0">
              <a:buNone/>
              <a:defRPr sz="2500">
                <a:solidFill>
                  <a:schemeClr val="tx1">
                    <a:tint val="75000"/>
                  </a:schemeClr>
                </a:solidFill>
              </a:defRPr>
            </a:lvl1pPr>
            <a:lvl2pPr marL="573934" indent="0">
              <a:buNone/>
              <a:defRPr sz="2200">
                <a:solidFill>
                  <a:schemeClr val="tx1">
                    <a:tint val="75000"/>
                  </a:schemeClr>
                </a:solidFill>
              </a:defRPr>
            </a:lvl2pPr>
            <a:lvl3pPr marL="1147868" indent="0">
              <a:buNone/>
              <a:defRPr sz="2000">
                <a:solidFill>
                  <a:schemeClr val="tx1">
                    <a:tint val="75000"/>
                  </a:schemeClr>
                </a:solidFill>
              </a:defRPr>
            </a:lvl3pPr>
            <a:lvl4pPr marL="1721802" indent="0">
              <a:buNone/>
              <a:defRPr sz="1800">
                <a:solidFill>
                  <a:schemeClr val="tx1">
                    <a:tint val="75000"/>
                  </a:schemeClr>
                </a:solidFill>
              </a:defRPr>
            </a:lvl4pPr>
            <a:lvl5pPr marL="2295737" indent="0">
              <a:buNone/>
              <a:defRPr sz="1800">
                <a:solidFill>
                  <a:schemeClr val="tx1">
                    <a:tint val="75000"/>
                  </a:schemeClr>
                </a:solidFill>
              </a:defRPr>
            </a:lvl5pPr>
            <a:lvl6pPr marL="2869669" indent="0">
              <a:buNone/>
              <a:defRPr sz="1800">
                <a:solidFill>
                  <a:schemeClr val="tx1">
                    <a:tint val="75000"/>
                  </a:schemeClr>
                </a:solidFill>
              </a:defRPr>
            </a:lvl6pPr>
            <a:lvl7pPr marL="3443603" indent="0">
              <a:buNone/>
              <a:defRPr sz="1800">
                <a:solidFill>
                  <a:schemeClr val="tx1">
                    <a:tint val="75000"/>
                  </a:schemeClr>
                </a:solidFill>
              </a:defRPr>
            </a:lvl7pPr>
            <a:lvl8pPr marL="4017538" indent="0">
              <a:buNone/>
              <a:defRPr sz="1800">
                <a:solidFill>
                  <a:schemeClr val="tx1">
                    <a:tint val="75000"/>
                  </a:schemeClr>
                </a:solidFill>
              </a:defRPr>
            </a:lvl8pPr>
            <a:lvl9pPr marL="4591471" indent="0">
              <a:buNone/>
              <a:defRPr sz="18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510323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0235" y="1982842"/>
            <a:ext cx="5390408" cy="5608213"/>
          </a:xfrm>
        </p:spPr>
        <p:txBody>
          <a:bodyPr/>
          <a:lstStyle>
            <a:lvl1pPr>
              <a:defRPr sz="3500"/>
            </a:lvl1pPr>
            <a:lvl2pPr>
              <a:defRPr sz="31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04057" y="1982842"/>
            <a:ext cx="5390408" cy="5608213"/>
          </a:xfrm>
        </p:spPr>
        <p:txBody>
          <a:bodyPr/>
          <a:lstStyle>
            <a:lvl1pPr>
              <a:defRPr sz="3500"/>
            </a:lvl1pPr>
            <a:lvl2pPr>
              <a:defRPr sz="31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4168496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0235" y="1902190"/>
            <a:ext cx="5392528" cy="792742"/>
          </a:xfrm>
        </p:spPr>
        <p:txBody>
          <a:bodyPr anchor="b"/>
          <a:lstStyle>
            <a:lvl1pPr marL="0" indent="0">
              <a:buNone/>
              <a:defRPr sz="3100" b="1"/>
            </a:lvl1pPr>
            <a:lvl2pPr marL="573934" indent="0">
              <a:buNone/>
              <a:defRPr sz="2500" b="1"/>
            </a:lvl2pPr>
            <a:lvl3pPr marL="1147868" indent="0">
              <a:buNone/>
              <a:defRPr sz="2200" b="1"/>
            </a:lvl3pPr>
            <a:lvl4pPr marL="1721802" indent="0">
              <a:buNone/>
              <a:defRPr sz="2000" b="1"/>
            </a:lvl4pPr>
            <a:lvl5pPr marL="2295737" indent="0">
              <a:buNone/>
              <a:defRPr sz="2000" b="1"/>
            </a:lvl5pPr>
            <a:lvl6pPr marL="2869669" indent="0">
              <a:buNone/>
              <a:defRPr sz="2000" b="1"/>
            </a:lvl6pPr>
            <a:lvl7pPr marL="3443603" indent="0">
              <a:buNone/>
              <a:defRPr sz="2000" b="1"/>
            </a:lvl7pPr>
            <a:lvl8pPr marL="4017538" indent="0">
              <a:buNone/>
              <a:defRPr sz="2000" b="1"/>
            </a:lvl8pPr>
            <a:lvl9pPr marL="4591471" indent="0">
              <a:buNone/>
              <a:defRPr sz="20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0235" y="2694933"/>
            <a:ext cx="5392528" cy="4896122"/>
          </a:xfrm>
        </p:spPr>
        <p:txBody>
          <a:bodyPr/>
          <a:lstStyle>
            <a:lvl1pPr>
              <a:defRPr sz="3100"/>
            </a:lvl1pPr>
            <a:lvl2pPr>
              <a:defRPr sz="25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9821" y="1902190"/>
            <a:ext cx="5394647" cy="792742"/>
          </a:xfrm>
        </p:spPr>
        <p:txBody>
          <a:bodyPr anchor="b"/>
          <a:lstStyle>
            <a:lvl1pPr marL="0" indent="0">
              <a:buNone/>
              <a:defRPr sz="3100" b="1"/>
            </a:lvl1pPr>
            <a:lvl2pPr marL="573934" indent="0">
              <a:buNone/>
              <a:defRPr sz="2500" b="1"/>
            </a:lvl2pPr>
            <a:lvl3pPr marL="1147868" indent="0">
              <a:buNone/>
              <a:defRPr sz="2200" b="1"/>
            </a:lvl3pPr>
            <a:lvl4pPr marL="1721802" indent="0">
              <a:buNone/>
              <a:defRPr sz="2000" b="1"/>
            </a:lvl4pPr>
            <a:lvl5pPr marL="2295737" indent="0">
              <a:buNone/>
              <a:defRPr sz="2000" b="1"/>
            </a:lvl5pPr>
            <a:lvl6pPr marL="2869669" indent="0">
              <a:buNone/>
              <a:defRPr sz="2000" b="1"/>
            </a:lvl6pPr>
            <a:lvl7pPr marL="3443603" indent="0">
              <a:buNone/>
              <a:defRPr sz="2000" b="1"/>
            </a:lvl7pPr>
            <a:lvl8pPr marL="4017538" indent="0">
              <a:buNone/>
              <a:defRPr sz="2000" b="1"/>
            </a:lvl8pPr>
            <a:lvl9pPr marL="4591471" indent="0">
              <a:buNone/>
              <a:defRPr sz="20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9821" y="2694933"/>
            <a:ext cx="5394647" cy="4896122"/>
          </a:xfrm>
        </p:spPr>
        <p:txBody>
          <a:bodyPr/>
          <a:lstStyle>
            <a:lvl1pPr>
              <a:defRPr sz="3100"/>
            </a:lvl1pPr>
            <a:lvl2pPr>
              <a:defRPr sz="2500"/>
            </a:lvl2pPr>
            <a:lvl3pPr>
              <a:defRPr sz="22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916488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4127032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188155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0236" y="338343"/>
            <a:ext cx="4015262" cy="1439920"/>
          </a:xfrm>
        </p:spPr>
        <p:txBody>
          <a:bodyPr anchor="b"/>
          <a:lstStyle>
            <a:lvl1pPr algn="l">
              <a:defRPr sz="25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71699" y="338342"/>
            <a:ext cx="6822766" cy="7252713"/>
          </a:xfrm>
        </p:spPr>
        <p:txBody>
          <a:bodyPr/>
          <a:lstStyle>
            <a:lvl1pPr>
              <a:defRPr sz="4000"/>
            </a:lvl1pPr>
            <a:lvl2pPr>
              <a:defRPr sz="3500"/>
            </a:lvl2pPr>
            <a:lvl3pPr>
              <a:defRPr sz="31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0236" y="1778264"/>
            <a:ext cx="4015262" cy="5812791"/>
          </a:xfrm>
        </p:spPr>
        <p:txBody>
          <a:bodyPr/>
          <a:lstStyle>
            <a:lvl1pPr marL="0" indent="0">
              <a:buNone/>
              <a:defRPr sz="1800"/>
            </a:lvl1pPr>
            <a:lvl2pPr marL="573934" indent="0">
              <a:buNone/>
              <a:defRPr sz="1500"/>
            </a:lvl2pPr>
            <a:lvl3pPr marL="1147868" indent="0">
              <a:buNone/>
              <a:defRPr sz="1300"/>
            </a:lvl3pPr>
            <a:lvl4pPr marL="1721802" indent="0">
              <a:buNone/>
              <a:defRPr sz="1200"/>
            </a:lvl4pPr>
            <a:lvl5pPr marL="2295737" indent="0">
              <a:buNone/>
              <a:defRPr sz="1200"/>
            </a:lvl5pPr>
            <a:lvl6pPr marL="2869669" indent="0">
              <a:buNone/>
              <a:defRPr sz="1200"/>
            </a:lvl6pPr>
            <a:lvl7pPr marL="3443603" indent="0">
              <a:buNone/>
              <a:defRPr sz="1200"/>
            </a:lvl7pPr>
            <a:lvl8pPr marL="4017538" indent="0">
              <a:buNone/>
              <a:defRPr sz="1200"/>
            </a:lvl8pPr>
            <a:lvl9pPr marL="4591471"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182929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92208" y="5948522"/>
            <a:ext cx="7322820" cy="702256"/>
          </a:xfrm>
        </p:spPr>
        <p:txBody>
          <a:bodyPr anchor="b"/>
          <a:lstStyle>
            <a:lvl1pPr algn="l">
              <a:defRPr sz="25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92208" y="759302"/>
            <a:ext cx="7322820" cy="5098733"/>
          </a:xfrm>
        </p:spPr>
        <p:txBody>
          <a:bodyPr/>
          <a:lstStyle>
            <a:lvl1pPr marL="0" indent="0">
              <a:buNone/>
              <a:defRPr sz="4000"/>
            </a:lvl1pPr>
            <a:lvl2pPr marL="573934" indent="0">
              <a:buNone/>
              <a:defRPr sz="3500"/>
            </a:lvl2pPr>
            <a:lvl3pPr marL="1147868" indent="0">
              <a:buNone/>
              <a:defRPr sz="3100"/>
            </a:lvl3pPr>
            <a:lvl4pPr marL="1721802" indent="0">
              <a:buNone/>
              <a:defRPr sz="2500"/>
            </a:lvl4pPr>
            <a:lvl5pPr marL="2295737" indent="0">
              <a:buNone/>
              <a:defRPr sz="2500"/>
            </a:lvl5pPr>
            <a:lvl6pPr marL="2869669" indent="0">
              <a:buNone/>
              <a:defRPr sz="2500"/>
            </a:lvl6pPr>
            <a:lvl7pPr marL="3443603" indent="0">
              <a:buNone/>
              <a:defRPr sz="2500"/>
            </a:lvl7pPr>
            <a:lvl8pPr marL="4017538" indent="0">
              <a:buNone/>
              <a:defRPr sz="2500"/>
            </a:lvl8pPr>
            <a:lvl9pPr marL="4591471" indent="0">
              <a:buNone/>
              <a:defRPr sz="2500"/>
            </a:lvl9pPr>
          </a:lstStyle>
          <a:p>
            <a:endParaRPr lang="es-ES"/>
          </a:p>
        </p:txBody>
      </p:sp>
      <p:sp>
        <p:nvSpPr>
          <p:cNvPr id="4" name="3 Marcador de texto"/>
          <p:cNvSpPr>
            <a:spLocks noGrp="1"/>
          </p:cNvSpPr>
          <p:nvPr>
            <p:ph type="body" sz="half" idx="2"/>
          </p:nvPr>
        </p:nvSpPr>
        <p:spPr>
          <a:xfrm>
            <a:off x="2392208" y="6650779"/>
            <a:ext cx="7322820" cy="997322"/>
          </a:xfrm>
        </p:spPr>
        <p:txBody>
          <a:bodyPr/>
          <a:lstStyle>
            <a:lvl1pPr marL="0" indent="0">
              <a:buNone/>
              <a:defRPr sz="1800"/>
            </a:lvl1pPr>
            <a:lvl2pPr marL="573934" indent="0">
              <a:buNone/>
              <a:defRPr sz="1500"/>
            </a:lvl2pPr>
            <a:lvl3pPr marL="1147868" indent="0">
              <a:buNone/>
              <a:defRPr sz="1300"/>
            </a:lvl3pPr>
            <a:lvl4pPr marL="1721802" indent="0">
              <a:buNone/>
              <a:defRPr sz="1200"/>
            </a:lvl4pPr>
            <a:lvl5pPr marL="2295737" indent="0">
              <a:buNone/>
              <a:defRPr sz="1200"/>
            </a:lvl5pPr>
            <a:lvl6pPr marL="2869669" indent="0">
              <a:buNone/>
              <a:defRPr sz="1200"/>
            </a:lvl6pPr>
            <a:lvl7pPr marL="3443603" indent="0">
              <a:buNone/>
              <a:defRPr sz="1200"/>
            </a:lvl7pPr>
            <a:lvl8pPr marL="4017538" indent="0">
              <a:buNone/>
              <a:defRPr sz="1200"/>
            </a:lvl8pPr>
            <a:lvl9pPr marL="4591471"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2418403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3380665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48407" y="340310"/>
            <a:ext cx="2746058" cy="725074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0236" y="340310"/>
            <a:ext cx="8034761" cy="725074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A665511-BA59-449D-A39B-A64569C4806E}" type="datetimeFigureOut">
              <a:rPr lang="es-ES" smtClean="0"/>
              <a:t>06/02/2016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DB25DC-A8AC-427A-BC1C-67F504641A3E}" type="slidenum">
              <a:rPr lang="es-ES" smtClean="0"/>
              <a:t>‹Nº›</a:t>
            </a:fld>
            <a:endParaRPr lang="es-ES"/>
          </a:p>
        </p:txBody>
      </p:sp>
    </p:spTree>
    <p:extLst>
      <p:ext uri="{BB962C8B-B14F-4D97-AF65-F5344CB8AC3E}">
        <p14:creationId xmlns:p14="http://schemas.microsoft.com/office/powerpoint/2010/main" val="32289026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5353" y="2639871"/>
            <a:ext cx="10373995" cy="1821538"/>
          </a:xfrm>
          <a:prstGeom prst="rect">
            <a:avLst/>
          </a:prstGeom>
        </p:spPr>
        <p:txBody>
          <a:bodyPr lIns="118283" tIns="59141" rIns="118283" bIns="59141"/>
          <a:lstStyle/>
          <a:p>
            <a:r>
              <a:rPr lang="es-ES" smtClean="0"/>
              <a:t>Haga clic para modificar el estilo de título del patrón</a:t>
            </a:r>
            <a:endParaRPr lang="es-ES"/>
          </a:p>
        </p:txBody>
      </p:sp>
      <p:sp>
        <p:nvSpPr>
          <p:cNvPr id="3" name="2 Subtítulo"/>
          <p:cNvSpPr>
            <a:spLocks noGrp="1"/>
          </p:cNvSpPr>
          <p:nvPr>
            <p:ph type="subTitle" idx="1"/>
          </p:nvPr>
        </p:nvSpPr>
        <p:spPr>
          <a:xfrm>
            <a:off x="1830705" y="4815470"/>
            <a:ext cx="8543290" cy="2171684"/>
          </a:xfrm>
          <a:prstGeom prst="rect">
            <a:avLst/>
          </a:prstGeom>
        </p:spPr>
        <p:txBody>
          <a:bodyPr lIns="118283" tIns="59141" rIns="118283" bIns="59141"/>
          <a:lstStyle>
            <a:lvl1pPr marL="0" indent="0" algn="ctr">
              <a:buNone/>
              <a:defRPr/>
            </a:lvl1pPr>
            <a:lvl2pPr marL="591415" indent="0" algn="ctr">
              <a:buNone/>
              <a:defRPr/>
            </a:lvl2pPr>
            <a:lvl3pPr marL="1182831" indent="0" algn="ctr">
              <a:buNone/>
              <a:defRPr/>
            </a:lvl3pPr>
            <a:lvl4pPr marL="1774246" indent="0" algn="ctr">
              <a:buNone/>
              <a:defRPr/>
            </a:lvl4pPr>
            <a:lvl5pPr marL="2365661" indent="0" algn="ctr">
              <a:buNone/>
              <a:defRPr/>
            </a:lvl5pPr>
            <a:lvl6pPr marL="2957075" indent="0" algn="ctr">
              <a:buNone/>
              <a:defRPr/>
            </a:lvl6pPr>
            <a:lvl7pPr marL="3548491" indent="0" algn="ctr">
              <a:buNone/>
              <a:defRPr/>
            </a:lvl7pPr>
            <a:lvl8pPr marL="4139906" indent="0" algn="ctr">
              <a:buNone/>
              <a:defRPr/>
            </a:lvl8pPr>
            <a:lvl9pPr marL="4731321"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183241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0235" y="340311"/>
            <a:ext cx="10984230" cy="1416316"/>
          </a:xfrm>
          <a:prstGeom prst="rect">
            <a:avLst/>
          </a:prstGeom>
        </p:spPr>
        <p:txBody>
          <a:bodyPr lIns="118283" tIns="59141" rIns="118283" bIns="59141"/>
          <a:lstStyle/>
          <a:p>
            <a:r>
              <a:rPr lang="es-ES" smtClean="0"/>
              <a:t>Haga clic para modificar el estilo de título del patrón</a:t>
            </a:r>
            <a:endParaRPr lang="es-ES"/>
          </a:p>
        </p:txBody>
      </p:sp>
      <p:sp>
        <p:nvSpPr>
          <p:cNvPr id="3" name="2 Marcador de contenido"/>
          <p:cNvSpPr>
            <a:spLocks noGrp="1"/>
          </p:cNvSpPr>
          <p:nvPr>
            <p:ph idx="1"/>
          </p:nvPr>
        </p:nvSpPr>
        <p:spPr>
          <a:xfrm>
            <a:off x="610235" y="1982842"/>
            <a:ext cx="10984230" cy="5608215"/>
          </a:xfrm>
          <a:prstGeom prst="rect">
            <a:avLst/>
          </a:prstGeom>
        </p:spPr>
        <p:txBody>
          <a:bodyPr lIns="118283" tIns="59141" rIns="118283" bIns="5914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74923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4087" y="5460686"/>
            <a:ext cx="10373995" cy="1687776"/>
          </a:xfrm>
          <a:prstGeom prst="rect">
            <a:avLst/>
          </a:prstGeom>
        </p:spPr>
        <p:txBody>
          <a:bodyPr lIns="118283" tIns="59141" rIns="118283" bIns="59141" anchor="t"/>
          <a:lstStyle>
            <a:lvl1pPr algn="l">
              <a:defRPr sz="52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4087" y="3601771"/>
            <a:ext cx="10373995" cy="1858912"/>
          </a:xfrm>
          <a:prstGeom prst="rect">
            <a:avLst/>
          </a:prstGeom>
        </p:spPr>
        <p:txBody>
          <a:bodyPr lIns="118283" tIns="59141" rIns="118283" bIns="59141" anchor="b"/>
          <a:lstStyle>
            <a:lvl1pPr marL="0" indent="0">
              <a:buNone/>
              <a:defRPr sz="2600"/>
            </a:lvl1pPr>
            <a:lvl2pPr marL="591415" indent="0">
              <a:buNone/>
              <a:defRPr sz="2300"/>
            </a:lvl2pPr>
            <a:lvl3pPr marL="1182831" indent="0">
              <a:buNone/>
              <a:defRPr sz="2100"/>
            </a:lvl3pPr>
            <a:lvl4pPr marL="1774246" indent="0">
              <a:buNone/>
              <a:defRPr sz="1800"/>
            </a:lvl4pPr>
            <a:lvl5pPr marL="2365661" indent="0">
              <a:buNone/>
              <a:defRPr sz="1800"/>
            </a:lvl5pPr>
            <a:lvl6pPr marL="2957075" indent="0">
              <a:buNone/>
              <a:defRPr sz="1800"/>
            </a:lvl6pPr>
            <a:lvl7pPr marL="3548491" indent="0">
              <a:buNone/>
              <a:defRPr sz="1800"/>
            </a:lvl7pPr>
            <a:lvl8pPr marL="4139906" indent="0">
              <a:buNone/>
              <a:defRPr sz="1800"/>
            </a:lvl8pPr>
            <a:lvl9pPr marL="4731321" indent="0">
              <a:buNone/>
              <a:defRPr sz="18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7686676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0235" y="340311"/>
            <a:ext cx="10984230" cy="1416316"/>
          </a:xfrm>
          <a:prstGeom prst="rect">
            <a:avLst/>
          </a:prstGeom>
        </p:spPr>
        <p:txBody>
          <a:bodyPr lIns="118283" tIns="59141" rIns="118283" bIns="59141"/>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0236" y="1982842"/>
            <a:ext cx="5390409" cy="5608215"/>
          </a:xfrm>
          <a:prstGeom prst="rect">
            <a:avLst/>
          </a:prstGeom>
        </p:spPr>
        <p:txBody>
          <a:bodyPr lIns="118283" tIns="59141" rIns="118283" bIns="59141"/>
          <a:lstStyle>
            <a:lvl1pPr>
              <a:defRPr sz="3600"/>
            </a:lvl1pPr>
            <a:lvl2pPr>
              <a:defRPr sz="32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04056" y="1982842"/>
            <a:ext cx="5390409" cy="5608215"/>
          </a:xfrm>
          <a:prstGeom prst="rect">
            <a:avLst/>
          </a:prstGeom>
        </p:spPr>
        <p:txBody>
          <a:bodyPr lIns="118283" tIns="59141" rIns="118283" bIns="59141"/>
          <a:lstStyle>
            <a:lvl1pPr>
              <a:defRPr sz="3600"/>
            </a:lvl1pPr>
            <a:lvl2pPr>
              <a:defRPr sz="3200"/>
            </a:lvl2pPr>
            <a:lvl3pPr>
              <a:defRPr sz="2600"/>
            </a:lvl3pPr>
            <a:lvl4pPr>
              <a:defRPr sz="2300"/>
            </a:lvl4pPr>
            <a:lvl5pPr>
              <a:defRPr sz="2300"/>
            </a:lvl5pPr>
            <a:lvl6pPr>
              <a:defRPr sz="2300"/>
            </a:lvl6pPr>
            <a:lvl7pPr>
              <a:defRPr sz="2300"/>
            </a:lvl7pPr>
            <a:lvl8pPr>
              <a:defRPr sz="2300"/>
            </a:lvl8pPr>
            <a:lvl9pPr>
              <a:defRPr sz="23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42026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10235" y="340311"/>
            <a:ext cx="10984230" cy="1416316"/>
          </a:xfrm>
          <a:prstGeom prst="rect">
            <a:avLst/>
          </a:prstGeom>
        </p:spPr>
        <p:txBody>
          <a:bodyPr lIns="118283" tIns="59141" rIns="118283" bIns="59141"/>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0236" y="1902191"/>
            <a:ext cx="5392529" cy="792745"/>
          </a:xfrm>
          <a:prstGeom prst="rect">
            <a:avLst/>
          </a:prstGeom>
        </p:spPr>
        <p:txBody>
          <a:bodyPr lIns="118283" tIns="59141" rIns="118283" bIns="59141" anchor="b"/>
          <a:lstStyle>
            <a:lvl1pPr marL="0" indent="0">
              <a:buNone/>
              <a:defRPr sz="3200" b="1"/>
            </a:lvl1pPr>
            <a:lvl2pPr marL="591415" indent="0">
              <a:buNone/>
              <a:defRPr sz="2600" b="1"/>
            </a:lvl2pPr>
            <a:lvl3pPr marL="1182831" indent="0">
              <a:buNone/>
              <a:defRPr sz="2300" b="1"/>
            </a:lvl3pPr>
            <a:lvl4pPr marL="1774246" indent="0">
              <a:buNone/>
              <a:defRPr sz="2100" b="1"/>
            </a:lvl4pPr>
            <a:lvl5pPr marL="2365661" indent="0">
              <a:buNone/>
              <a:defRPr sz="2100" b="1"/>
            </a:lvl5pPr>
            <a:lvl6pPr marL="2957075" indent="0">
              <a:buNone/>
              <a:defRPr sz="2100" b="1"/>
            </a:lvl6pPr>
            <a:lvl7pPr marL="3548491" indent="0">
              <a:buNone/>
              <a:defRPr sz="2100" b="1"/>
            </a:lvl7pPr>
            <a:lvl8pPr marL="4139906" indent="0">
              <a:buNone/>
              <a:defRPr sz="2100" b="1"/>
            </a:lvl8pPr>
            <a:lvl9pPr marL="4731321" indent="0">
              <a:buNone/>
              <a:defRPr sz="21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0236" y="2694932"/>
            <a:ext cx="5392529" cy="4896122"/>
          </a:xfrm>
          <a:prstGeom prst="rect">
            <a:avLst/>
          </a:prstGeom>
        </p:spPr>
        <p:txBody>
          <a:bodyPr lIns="118283" tIns="59141" rIns="118283" bIns="59141"/>
          <a:lstStyle>
            <a:lvl1pPr>
              <a:defRPr sz="32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199831" y="1902191"/>
            <a:ext cx="5394647" cy="792745"/>
          </a:xfrm>
          <a:prstGeom prst="rect">
            <a:avLst/>
          </a:prstGeom>
        </p:spPr>
        <p:txBody>
          <a:bodyPr lIns="118283" tIns="59141" rIns="118283" bIns="59141" anchor="b"/>
          <a:lstStyle>
            <a:lvl1pPr marL="0" indent="0">
              <a:buNone/>
              <a:defRPr sz="3200" b="1"/>
            </a:lvl1pPr>
            <a:lvl2pPr marL="591415" indent="0">
              <a:buNone/>
              <a:defRPr sz="2600" b="1"/>
            </a:lvl2pPr>
            <a:lvl3pPr marL="1182831" indent="0">
              <a:buNone/>
              <a:defRPr sz="2300" b="1"/>
            </a:lvl3pPr>
            <a:lvl4pPr marL="1774246" indent="0">
              <a:buNone/>
              <a:defRPr sz="2100" b="1"/>
            </a:lvl4pPr>
            <a:lvl5pPr marL="2365661" indent="0">
              <a:buNone/>
              <a:defRPr sz="2100" b="1"/>
            </a:lvl5pPr>
            <a:lvl6pPr marL="2957075" indent="0">
              <a:buNone/>
              <a:defRPr sz="2100" b="1"/>
            </a:lvl6pPr>
            <a:lvl7pPr marL="3548491" indent="0">
              <a:buNone/>
              <a:defRPr sz="2100" b="1"/>
            </a:lvl7pPr>
            <a:lvl8pPr marL="4139906" indent="0">
              <a:buNone/>
              <a:defRPr sz="2100" b="1"/>
            </a:lvl8pPr>
            <a:lvl9pPr marL="4731321" indent="0">
              <a:buNone/>
              <a:defRPr sz="21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9831" y="2694932"/>
            <a:ext cx="5394647" cy="4896122"/>
          </a:xfrm>
          <a:prstGeom prst="rect">
            <a:avLst/>
          </a:prstGeom>
        </p:spPr>
        <p:txBody>
          <a:bodyPr lIns="118283" tIns="59141" rIns="118283" bIns="59141"/>
          <a:lstStyle>
            <a:lvl1pPr>
              <a:defRPr sz="3200"/>
            </a:lvl1pPr>
            <a:lvl2pPr>
              <a:defRPr sz="26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47173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0235" y="340311"/>
            <a:ext cx="10984230" cy="1416316"/>
          </a:xfrm>
          <a:prstGeom prst="rect">
            <a:avLst/>
          </a:prstGeom>
        </p:spPr>
        <p:txBody>
          <a:bodyPr lIns="118283" tIns="59141" rIns="118283" bIns="59141"/>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806583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95759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0262" y="338344"/>
            <a:ext cx="4015262" cy="1439921"/>
          </a:xfrm>
          <a:prstGeom prst="rect">
            <a:avLst/>
          </a:prstGeom>
        </p:spPr>
        <p:txBody>
          <a:bodyPr lIns="118283" tIns="59141" rIns="118283" bIns="59141" anchor="b"/>
          <a:lstStyle>
            <a:lvl1pPr algn="l">
              <a:defRPr sz="26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71699" y="338348"/>
            <a:ext cx="6822766" cy="7252711"/>
          </a:xfrm>
          <a:prstGeom prst="rect">
            <a:avLst/>
          </a:prstGeom>
        </p:spPr>
        <p:txBody>
          <a:bodyPr lIns="118283" tIns="59141" rIns="118283" bIns="59141"/>
          <a:lstStyle>
            <a:lvl1pPr>
              <a:defRPr sz="4100"/>
            </a:lvl1pPr>
            <a:lvl2pPr>
              <a:defRPr sz="3600"/>
            </a:lvl2pPr>
            <a:lvl3pPr>
              <a:defRPr sz="3200"/>
            </a:lvl3pPr>
            <a:lvl4pPr>
              <a:defRPr sz="2600"/>
            </a:lvl4pPr>
            <a:lvl5pPr>
              <a:defRPr sz="2600"/>
            </a:lvl5pPr>
            <a:lvl6pPr>
              <a:defRPr sz="2600"/>
            </a:lvl6pPr>
            <a:lvl7pPr>
              <a:defRPr sz="2600"/>
            </a:lvl7pPr>
            <a:lvl8pPr>
              <a:defRPr sz="2600"/>
            </a:lvl8pPr>
            <a:lvl9pPr>
              <a:defRPr sz="2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0262" y="1778270"/>
            <a:ext cx="4015262" cy="5812792"/>
          </a:xfrm>
          <a:prstGeom prst="rect">
            <a:avLst/>
          </a:prstGeom>
        </p:spPr>
        <p:txBody>
          <a:bodyPr lIns="118283" tIns="59141" rIns="118283" bIns="59141"/>
          <a:lstStyle>
            <a:lvl1pPr marL="0" indent="0">
              <a:buNone/>
              <a:defRPr sz="1800"/>
            </a:lvl1pPr>
            <a:lvl2pPr marL="591415" indent="0">
              <a:buNone/>
              <a:defRPr sz="1600"/>
            </a:lvl2pPr>
            <a:lvl3pPr marL="1182831" indent="0">
              <a:buNone/>
              <a:defRPr sz="1400"/>
            </a:lvl3pPr>
            <a:lvl4pPr marL="1774246" indent="0">
              <a:buNone/>
              <a:defRPr sz="1200"/>
            </a:lvl4pPr>
            <a:lvl5pPr marL="2365661" indent="0">
              <a:buNone/>
              <a:defRPr sz="1200"/>
            </a:lvl5pPr>
            <a:lvl6pPr marL="2957075" indent="0">
              <a:buNone/>
              <a:defRPr sz="1200"/>
            </a:lvl6pPr>
            <a:lvl7pPr marL="3548491" indent="0">
              <a:buNone/>
              <a:defRPr sz="1200"/>
            </a:lvl7pPr>
            <a:lvl8pPr marL="4139906" indent="0">
              <a:buNone/>
              <a:defRPr sz="1200"/>
            </a:lvl8pPr>
            <a:lvl9pPr marL="4731321"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56238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92207" y="5948523"/>
            <a:ext cx="7322820" cy="702262"/>
          </a:xfrm>
          <a:prstGeom prst="rect">
            <a:avLst/>
          </a:prstGeom>
        </p:spPr>
        <p:txBody>
          <a:bodyPr lIns="118283" tIns="59141" rIns="118283" bIns="59141" anchor="b"/>
          <a:lstStyle>
            <a:lvl1pPr algn="l">
              <a:defRPr sz="26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92207" y="759302"/>
            <a:ext cx="7322820" cy="5098733"/>
          </a:xfrm>
          <a:prstGeom prst="rect">
            <a:avLst/>
          </a:prstGeom>
        </p:spPr>
        <p:txBody>
          <a:bodyPr lIns="118283" tIns="59141" rIns="118283" bIns="59141"/>
          <a:lstStyle>
            <a:lvl1pPr marL="0" indent="0">
              <a:buNone/>
              <a:defRPr sz="4100"/>
            </a:lvl1pPr>
            <a:lvl2pPr marL="591415" indent="0">
              <a:buNone/>
              <a:defRPr sz="3600"/>
            </a:lvl2pPr>
            <a:lvl3pPr marL="1182831" indent="0">
              <a:buNone/>
              <a:defRPr sz="3200"/>
            </a:lvl3pPr>
            <a:lvl4pPr marL="1774246" indent="0">
              <a:buNone/>
              <a:defRPr sz="2600"/>
            </a:lvl4pPr>
            <a:lvl5pPr marL="2365661" indent="0">
              <a:buNone/>
              <a:defRPr sz="2600"/>
            </a:lvl5pPr>
            <a:lvl6pPr marL="2957075" indent="0">
              <a:buNone/>
              <a:defRPr sz="2600"/>
            </a:lvl6pPr>
            <a:lvl7pPr marL="3548491" indent="0">
              <a:buNone/>
              <a:defRPr sz="2600"/>
            </a:lvl7pPr>
            <a:lvl8pPr marL="4139906" indent="0">
              <a:buNone/>
              <a:defRPr sz="2600"/>
            </a:lvl8pPr>
            <a:lvl9pPr marL="4731321" indent="0">
              <a:buNone/>
              <a:defRPr sz="2600"/>
            </a:lvl9pPr>
          </a:lstStyle>
          <a:p>
            <a:endParaRPr lang="es-ES"/>
          </a:p>
        </p:txBody>
      </p:sp>
      <p:sp>
        <p:nvSpPr>
          <p:cNvPr id="4" name="3 Marcador de texto"/>
          <p:cNvSpPr>
            <a:spLocks noGrp="1"/>
          </p:cNvSpPr>
          <p:nvPr>
            <p:ph type="body" sz="half" idx="2"/>
          </p:nvPr>
        </p:nvSpPr>
        <p:spPr>
          <a:xfrm>
            <a:off x="2392207" y="6650795"/>
            <a:ext cx="7322820" cy="997322"/>
          </a:xfrm>
          <a:prstGeom prst="rect">
            <a:avLst/>
          </a:prstGeom>
        </p:spPr>
        <p:txBody>
          <a:bodyPr lIns="118283" tIns="59141" rIns="118283" bIns="59141"/>
          <a:lstStyle>
            <a:lvl1pPr marL="0" indent="0">
              <a:buNone/>
              <a:defRPr sz="1800"/>
            </a:lvl1pPr>
            <a:lvl2pPr marL="591415" indent="0">
              <a:buNone/>
              <a:defRPr sz="1600"/>
            </a:lvl2pPr>
            <a:lvl3pPr marL="1182831" indent="0">
              <a:buNone/>
              <a:defRPr sz="1400"/>
            </a:lvl3pPr>
            <a:lvl4pPr marL="1774246" indent="0">
              <a:buNone/>
              <a:defRPr sz="1200"/>
            </a:lvl4pPr>
            <a:lvl5pPr marL="2365661" indent="0">
              <a:buNone/>
              <a:defRPr sz="1200"/>
            </a:lvl5pPr>
            <a:lvl6pPr marL="2957075" indent="0">
              <a:buNone/>
              <a:defRPr sz="1200"/>
            </a:lvl6pPr>
            <a:lvl7pPr marL="3548491" indent="0">
              <a:buNone/>
              <a:defRPr sz="1200"/>
            </a:lvl7pPr>
            <a:lvl8pPr marL="4139906" indent="0">
              <a:buNone/>
              <a:defRPr sz="1200"/>
            </a:lvl8pPr>
            <a:lvl9pPr marL="4731321" indent="0">
              <a:buNone/>
              <a:defRPr sz="12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830556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610235" y="340311"/>
            <a:ext cx="10984230" cy="1416316"/>
          </a:xfrm>
          <a:prstGeom prst="rect">
            <a:avLst/>
          </a:prstGeom>
        </p:spPr>
        <p:txBody>
          <a:bodyPr lIns="118283" tIns="59141" rIns="118283" bIns="59141"/>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0235" y="1982842"/>
            <a:ext cx="10984230" cy="5608215"/>
          </a:xfrm>
          <a:prstGeom prst="rect">
            <a:avLst/>
          </a:prstGeom>
        </p:spPr>
        <p:txBody>
          <a:bodyPr vert="eaVert" lIns="118283" tIns="59141" rIns="118283" bIns="5914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744594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48407" y="340326"/>
            <a:ext cx="2746058" cy="7250744"/>
          </a:xfrm>
          <a:prstGeom prst="rect">
            <a:avLst/>
          </a:prstGeom>
        </p:spPr>
        <p:txBody>
          <a:bodyPr vert="eaVert" lIns="118283" tIns="59141" rIns="118283" bIns="59141"/>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0235" y="340326"/>
            <a:ext cx="8034761" cy="7250744"/>
          </a:xfrm>
          <a:prstGeom prst="rect">
            <a:avLst/>
          </a:prstGeom>
        </p:spPr>
        <p:txBody>
          <a:bodyPr vert="eaVert" lIns="118283" tIns="59141" rIns="118283" bIns="59141"/>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13727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0235" y="340311"/>
            <a:ext cx="10984230" cy="1416315"/>
          </a:xfrm>
          <a:prstGeom prst="rect">
            <a:avLst/>
          </a:prstGeom>
        </p:spPr>
        <p:txBody>
          <a:bodyPr vert="horz" lIns="114787" tIns="57394" rIns="114787" bIns="57394"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0235" y="1982842"/>
            <a:ext cx="10984230" cy="5608213"/>
          </a:xfrm>
          <a:prstGeom prst="rect">
            <a:avLst/>
          </a:prstGeom>
        </p:spPr>
        <p:txBody>
          <a:bodyPr vert="horz" lIns="114787" tIns="57394" rIns="114787" bIns="57394"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0236" y="7876285"/>
            <a:ext cx="2847763" cy="452435"/>
          </a:xfrm>
          <a:prstGeom prst="rect">
            <a:avLst/>
          </a:prstGeom>
        </p:spPr>
        <p:txBody>
          <a:bodyPr vert="horz" lIns="114787" tIns="57394" rIns="114787" bIns="57394" rtlCol="0" anchor="ctr"/>
          <a:lstStyle>
            <a:lvl1pPr algn="l">
              <a:defRPr sz="1500">
                <a:solidFill>
                  <a:schemeClr val="tx1">
                    <a:tint val="75000"/>
                  </a:schemeClr>
                </a:solidFill>
              </a:defRPr>
            </a:lvl1pPr>
          </a:lstStyle>
          <a:p>
            <a:fld id="{0A665511-BA59-449D-A39B-A64569C4806E}" type="datetimeFigureOut">
              <a:rPr lang="es-ES" smtClean="0"/>
              <a:t>06/02/2016</a:t>
            </a:fld>
            <a:endParaRPr lang="es-ES"/>
          </a:p>
        </p:txBody>
      </p:sp>
      <p:sp>
        <p:nvSpPr>
          <p:cNvPr id="5" name="4 Marcador de pie de página"/>
          <p:cNvSpPr>
            <a:spLocks noGrp="1"/>
          </p:cNvSpPr>
          <p:nvPr>
            <p:ph type="ftr" sz="quarter" idx="3"/>
          </p:nvPr>
        </p:nvSpPr>
        <p:spPr>
          <a:xfrm>
            <a:off x="4169940" y="7876285"/>
            <a:ext cx="3864822" cy="452435"/>
          </a:xfrm>
          <a:prstGeom prst="rect">
            <a:avLst/>
          </a:prstGeom>
        </p:spPr>
        <p:txBody>
          <a:bodyPr vert="horz" lIns="114787" tIns="57394" rIns="114787" bIns="57394" rtlCol="0" anchor="ctr"/>
          <a:lstStyle>
            <a:lvl1pPr algn="ctr">
              <a:defRPr sz="15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46703" y="7876285"/>
            <a:ext cx="2847763" cy="452435"/>
          </a:xfrm>
          <a:prstGeom prst="rect">
            <a:avLst/>
          </a:prstGeom>
        </p:spPr>
        <p:txBody>
          <a:bodyPr vert="horz" lIns="114787" tIns="57394" rIns="114787" bIns="57394" rtlCol="0" anchor="ctr"/>
          <a:lstStyle>
            <a:lvl1pPr algn="r">
              <a:defRPr sz="1500">
                <a:solidFill>
                  <a:schemeClr val="tx1">
                    <a:tint val="75000"/>
                  </a:schemeClr>
                </a:solidFill>
              </a:defRPr>
            </a:lvl1pPr>
          </a:lstStyle>
          <a:p>
            <a:fld id="{20DB25DC-A8AC-427A-BC1C-67F504641A3E}" type="slidenum">
              <a:rPr lang="es-ES" smtClean="0"/>
              <a:t>‹Nº›</a:t>
            </a:fld>
            <a:endParaRPr lang="es-ES"/>
          </a:p>
        </p:txBody>
      </p:sp>
    </p:spTree>
    <p:extLst>
      <p:ext uri="{BB962C8B-B14F-4D97-AF65-F5344CB8AC3E}">
        <p14:creationId xmlns:p14="http://schemas.microsoft.com/office/powerpoint/2010/main" val="392401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147868" rtl="0" eaLnBrk="1" latinLnBrk="0" hangingPunct="1">
        <a:spcBef>
          <a:spcPct val="0"/>
        </a:spcBef>
        <a:buNone/>
        <a:defRPr sz="5500" kern="1200">
          <a:solidFill>
            <a:schemeClr val="tx1"/>
          </a:solidFill>
          <a:latin typeface="+mj-lt"/>
          <a:ea typeface="+mj-ea"/>
          <a:cs typeface="+mj-cs"/>
        </a:defRPr>
      </a:lvl1pPr>
    </p:titleStyle>
    <p:bodyStyle>
      <a:lvl1pPr marL="430451" indent="-430451" algn="l" defTabSz="1147868" rtl="0" eaLnBrk="1" latinLnBrk="0" hangingPunct="1">
        <a:spcBef>
          <a:spcPct val="20000"/>
        </a:spcBef>
        <a:buFont typeface="Arial" panose="020B0604020202020204" pitchFamily="34" charset="0"/>
        <a:buChar char="•"/>
        <a:defRPr sz="4000" kern="1200">
          <a:solidFill>
            <a:schemeClr val="tx1"/>
          </a:solidFill>
          <a:latin typeface="+mn-lt"/>
          <a:ea typeface="+mn-ea"/>
          <a:cs typeface="+mn-cs"/>
        </a:defRPr>
      </a:lvl1pPr>
      <a:lvl2pPr marL="932642" indent="-358708" algn="l" defTabSz="1147868" rtl="0" eaLnBrk="1" latinLnBrk="0" hangingPunct="1">
        <a:spcBef>
          <a:spcPct val="20000"/>
        </a:spcBef>
        <a:buFont typeface="Arial" panose="020B0604020202020204" pitchFamily="34" charset="0"/>
        <a:buChar char="–"/>
        <a:defRPr sz="3500" kern="1200">
          <a:solidFill>
            <a:schemeClr val="tx1"/>
          </a:solidFill>
          <a:latin typeface="+mn-lt"/>
          <a:ea typeface="+mn-ea"/>
          <a:cs typeface="+mn-cs"/>
        </a:defRPr>
      </a:lvl2pPr>
      <a:lvl3pPr marL="1434836" indent="-286967" algn="l" defTabSz="1147868" rtl="0" eaLnBrk="1" latinLnBrk="0" hangingPunct="1">
        <a:spcBef>
          <a:spcPct val="20000"/>
        </a:spcBef>
        <a:buFont typeface="Arial" panose="020B0604020202020204" pitchFamily="34" charset="0"/>
        <a:buChar char="•"/>
        <a:defRPr sz="3100" kern="1200">
          <a:solidFill>
            <a:schemeClr val="tx1"/>
          </a:solidFill>
          <a:latin typeface="+mn-lt"/>
          <a:ea typeface="+mn-ea"/>
          <a:cs typeface="+mn-cs"/>
        </a:defRPr>
      </a:lvl3pPr>
      <a:lvl4pPr marL="2008769"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4pPr>
      <a:lvl5pPr marL="2582702"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5pPr>
      <a:lvl6pPr marL="3156637"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6pPr>
      <a:lvl7pPr marL="3730570"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7pPr>
      <a:lvl8pPr marL="4304505"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8pPr>
      <a:lvl9pPr marL="4878439" indent="-286967" algn="l" defTabSz="1147868"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9pPr>
    </p:bodyStyle>
    <p:otherStyle>
      <a:defPPr>
        <a:defRPr lang="es-ES"/>
      </a:defPPr>
      <a:lvl1pPr marL="0" algn="l" defTabSz="1147868" rtl="0" eaLnBrk="1" latinLnBrk="0" hangingPunct="1">
        <a:defRPr sz="2200" kern="1200">
          <a:solidFill>
            <a:schemeClr val="tx1"/>
          </a:solidFill>
          <a:latin typeface="+mn-lt"/>
          <a:ea typeface="+mn-ea"/>
          <a:cs typeface="+mn-cs"/>
        </a:defRPr>
      </a:lvl1pPr>
      <a:lvl2pPr marL="573934" algn="l" defTabSz="1147868" rtl="0" eaLnBrk="1" latinLnBrk="0" hangingPunct="1">
        <a:defRPr sz="2200" kern="1200">
          <a:solidFill>
            <a:schemeClr val="tx1"/>
          </a:solidFill>
          <a:latin typeface="+mn-lt"/>
          <a:ea typeface="+mn-ea"/>
          <a:cs typeface="+mn-cs"/>
        </a:defRPr>
      </a:lvl2pPr>
      <a:lvl3pPr marL="1147868" algn="l" defTabSz="1147868" rtl="0" eaLnBrk="1" latinLnBrk="0" hangingPunct="1">
        <a:defRPr sz="2200" kern="1200">
          <a:solidFill>
            <a:schemeClr val="tx1"/>
          </a:solidFill>
          <a:latin typeface="+mn-lt"/>
          <a:ea typeface="+mn-ea"/>
          <a:cs typeface="+mn-cs"/>
        </a:defRPr>
      </a:lvl3pPr>
      <a:lvl4pPr marL="1721802" algn="l" defTabSz="1147868" rtl="0" eaLnBrk="1" latinLnBrk="0" hangingPunct="1">
        <a:defRPr sz="2200" kern="1200">
          <a:solidFill>
            <a:schemeClr val="tx1"/>
          </a:solidFill>
          <a:latin typeface="+mn-lt"/>
          <a:ea typeface="+mn-ea"/>
          <a:cs typeface="+mn-cs"/>
        </a:defRPr>
      </a:lvl4pPr>
      <a:lvl5pPr marL="2295737" algn="l" defTabSz="1147868" rtl="0" eaLnBrk="1" latinLnBrk="0" hangingPunct="1">
        <a:defRPr sz="2200" kern="1200">
          <a:solidFill>
            <a:schemeClr val="tx1"/>
          </a:solidFill>
          <a:latin typeface="+mn-lt"/>
          <a:ea typeface="+mn-ea"/>
          <a:cs typeface="+mn-cs"/>
        </a:defRPr>
      </a:lvl5pPr>
      <a:lvl6pPr marL="2869669" algn="l" defTabSz="1147868" rtl="0" eaLnBrk="1" latinLnBrk="0" hangingPunct="1">
        <a:defRPr sz="2200" kern="1200">
          <a:solidFill>
            <a:schemeClr val="tx1"/>
          </a:solidFill>
          <a:latin typeface="+mn-lt"/>
          <a:ea typeface="+mn-ea"/>
          <a:cs typeface="+mn-cs"/>
        </a:defRPr>
      </a:lvl6pPr>
      <a:lvl7pPr marL="3443603" algn="l" defTabSz="1147868" rtl="0" eaLnBrk="1" latinLnBrk="0" hangingPunct="1">
        <a:defRPr sz="2200" kern="1200">
          <a:solidFill>
            <a:schemeClr val="tx1"/>
          </a:solidFill>
          <a:latin typeface="+mn-lt"/>
          <a:ea typeface="+mn-ea"/>
          <a:cs typeface="+mn-cs"/>
        </a:defRPr>
      </a:lvl7pPr>
      <a:lvl8pPr marL="4017538" algn="l" defTabSz="1147868" rtl="0" eaLnBrk="1" latinLnBrk="0" hangingPunct="1">
        <a:defRPr sz="2200" kern="1200">
          <a:solidFill>
            <a:schemeClr val="tx1"/>
          </a:solidFill>
          <a:latin typeface="+mn-lt"/>
          <a:ea typeface="+mn-ea"/>
          <a:cs typeface="+mn-cs"/>
        </a:defRPr>
      </a:lvl8pPr>
      <a:lvl9pPr marL="4591471" algn="l" defTabSz="1147868" rtl="0" eaLnBrk="1" latinLnBrk="0" hangingPunct="1">
        <a:defRPr sz="2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0235" y="7738589"/>
            <a:ext cx="2847763" cy="590132"/>
          </a:xfrm>
          <a:prstGeom prst="rect">
            <a:avLst/>
          </a:prstGeom>
          <a:noFill/>
          <a:ln w="9525">
            <a:noFill/>
            <a:miter lim="800000"/>
            <a:headEnd/>
            <a:tailEnd/>
          </a:ln>
          <a:effectLst/>
        </p:spPr>
        <p:txBody>
          <a:bodyPr vert="horz" wrap="square" lIns="118283" tIns="59141" rIns="118283" bIns="59141" numCol="1" anchor="t" anchorCtr="0" compatLnSpc="1">
            <a:prstTxWarp prst="textNoShape">
              <a:avLst/>
            </a:prstTxWarp>
          </a:bodyPr>
          <a:lstStyle>
            <a:lvl1pPr>
              <a:defRPr sz="1800"/>
            </a:lvl1pPr>
          </a:lstStyle>
          <a:p>
            <a:pPr defTabSz="1182831"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5752663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5700">
          <a:solidFill>
            <a:schemeClr val="tx2"/>
          </a:solidFill>
          <a:latin typeface="+mj-lt"/>
          <a:ea typeface="+mj-ea"/>
          <a:cs typeface="+mj-cs"/>
        </a:defRPr>
      </a:lvl1pPr>
      <a:lvl2pPr algn="ctr" rtl="0" fontAlgn="base">
        <a:spcBef>
          <a:spcPct val="0"/>
        </a:spcBef>
        <a:spcAft>
          <a:spcPct val="0"/>
        </a:spcAft>
        <a:defRPr sz="5700">
          <a:solidFill>
            <a:schemeClr val="tx2"/>
          </a:solidFill>
          <a:latin typeface="Arial" charset="0"/>
          <a:cs typeface="Arial" charset="0"/>
        </a:defRPr>
      </a:lvl2pPr>
      <a:lvl3pPr algn="ctr" rtl="0" fontAlgn="base">
        <a:spcBef>
          <a:spcPct val="0"/>
        </a:spcBef>
        <a:spcAft>
          <a:spcPct val="0"/>
        </a:spcAft>
        <a:defRPr sz="5700">
          <a:solidFill>
            <a:schemeClr val="tx2"/>
          </a:solidFill>
          <a:latin typeface="Arial" charset="0"/>
          <a:cs typeface="Arial" charset="0"/>
        </a:defRPr>
      </a:lvl3pPr>
      <a:lvl4pPr algn="ctr" rtl="0" fontAlgn="base">
        <a:spcBef>
          <a:spcPct val="0"/>
        </a:spcBef>
        <a:spcAft>
          <a:spcPct val="0"/>
        </a:spcAft>
        <a:defRPr sz="5700">
          <a:solidFill>
            <a:schemeClr val="tx2"/>
          </a:solidFill>
          <a:latin typeface="Arial" charset="0"/>
          <a:cs typeface="Arial" charset="0"/>
        </a:defRPr>
      </a:lvl4pPr>
      <a:lvl5pPr algn="ctr" rtl="0" fontAlgn="base">
        <a:spcBef>
          <a:spcPct val="0"/>
        </a:spcBef>
        <a:spcAft>
          <a:spcPct val="0"/>
        </a:spcAft>
        <a:defRPr sz="5700">
          <a:solidFill>
            <a:schemeClr val="tx2"/>
          </a:solidFill>
          <a:latin typeface="Arial" charset="0"/>
          <a:cs typeface="Arial" charset="0"/>
        </a:defRPr>
      </a:lvl5pPr>
      <a:lvl6pPr marL="591415" algn="ctr" rtl="0" fontAlgn="base">
        <a:spcBef>
          <a:spcPct val="0"/>
        </a:spcBef>
        <a:spcAft>
          <a:spcPct val="0"/>
        </a:spcAft>
        <a:defRPr sz="5700">
          <a:solidFill>
            <a:schemeClr val="tx2"/>
          </a:solidFill>
          <a:latin typeface="Arial" charset="0"/>
          <a:cs typeface="Arial" charset="0"/>
        </a:defRPr>
      </a:lvl6pPr>
      <a:lvl7pPr marL="1182831" algn="ctr" rtl="0" fontAlgn="base">
        <a:spcBef>
          <a:spcPct val="0"/>
        </a:spcBef>
        <a:spcAft>
          <a:spcPct val="0"/>
        </a:spcAft>
        <a:defRPr sz="5700">
          <a:solidFill>
            <a:schemeClr val="tx2"/>
          </a:solidFill>
          <a:latin typeface="Arial" charset="0"/>
          <a:cs typeface="Arial" charset="0"/>
        </a:defRPr>
      </a:lvl7pPr>
      <a:lvl8pPr marL="1774246" algn="ctr" rtl="0" fontAlgn="base">
        <a:spcBef>
          <a:spcPct val="0"/>
        </a:spcBef>
        <a:spcAft>
          <a:spcPct val="0"/>
        </a:spcAft>
        <a:defRPr sz="5700">
          <a:solidFill>
            <a:schemeClr val="tx2"/>
          </a:solidFill>
          <a:latin typeface="Arial" charset="0"/>
          <a:cs typeface="Arial" charset="0"/>
        </a:defRPr>
      </a:lvl8pPr>
      <a:lvl9pPr marL="2365661" algn="ctr" rtl="0" fontAlgn="base">
        <a:spcBef>
          <a:spcPct val="0"/>
        </a:spcBef>
        <a:spcAft>
          <a:spcPct val="0"/>
        </a:spcAft>
        <a:defRPr sz="5700">
          <a:solidFill>
            <a:schemeClr val="tx2"/>
          </a:solidFill>
          <a:latin typeface="Arial" charset="0"/>
          <a:cs typeface="Arial" charset="0"/>
        </a:defRPr>
      </a:lvl9pPr>
    </p:titleStyle>
    <p:bodyStyle>
      <a:lvl1pPr marL="443561" indent="-443561" algn="l" rtl="0" fontAlgn="base">
        <a:spcBef>
          <a:spcPct val="20000"/>
        </a:spcBef>
        <a:spcAft>
          <a:spcPct val="0"/>
        </a:spcAft>
        <a:buChar char="•"/>
        <a:defRPr sz="4100">
          <a:solidFill>
            <a:schemeClr val="tx1"/>
          </a:solidFill>
          <a:latin typeface="+mn-lt"/>
          <a:ea typeface="+mn-ea"/>
          <a:cs typeface="+mn-cs"/>
        </a:defRPr>
      </a:lvl1pPr>
      <a:lvl2pPr marL="961050" indent="-369635" algn="l" rtl="0" fontAlgn="base">
        <a:spcBef>
          <a:spcPct val="20000"/>
        </a:spcBef>
        <a:spcAft>
          <a:spcPct val="0"/>
        </a:spcAft>
        <a:buChar char="–"/>
        <a:defRPr sz="3600">
          <a:solidFill>
            <a:schemeClr val="tx1"/>
          </a:solidFill>
          <a:latin typeface="+mn-lt"/>
          <a:cs typeface="+mn-cs"/>
        </a:defRPr>
      </a:lvl2pPr>
      <a:lvl3pPr marL="1478539" indent="-295707" algn="l" rtl="0" fontAlgn="base">
        <a:spcBef>
          <a:spcPct val="20000"/>
        </a:spcBef>
        <a:spcAft>
          <a:spcPct val="0"/>
        </a:spcAft>
        <a:buChar char="•"/>
        <a:defRPr sz="3200">
          <a:solidFill>
            <a:schemeClr val="tx1"/>
          </a:solidFill>
          <a:latin typeface="+mn-lt"/>
          <a:cs typeface="+mn-cs"/>
        </a:defRPr>
      </a:lvl3pPr>
      <a:lvl4pPr marL="2069954" indent="-295707" algn="l" rtl="0" fontAlgn="base">
        <a:spcBef>
          <a:spcPct val="20000"/>
        </a:spcBef>
        <a:spcAft>
          <a:spcPct val="0"/>
        </a:spcAft>
        <a:buChar char="–"/>
        <a:defRPr sz="2600">
          <a:solidFill>
            <a:schemeClr val="tx1"/>
          </a:solidFill>
          <a:latin typeface="+mn-lt"/>
          <a:cs typeface="+mn-cs"/>
        </a:defRPr>
      </a:lvl4pPr>
      <a:lvl5pPr marL="2661369" indent="-295707" algn="l" rtl="0" fontAlgn="base">
        <a:spcBef>
          <a:spcPct val="20000"/>
        </a:spcBef>
        <a:spcAft>
          <a:spcPct val="0"/>
        </a:spcAft>
        <a:buChar char="»"/>
        <a:defRPr sz="2600">
          <a:solidFill>
            <a:schemeClr val="tx1"/>
          </a:solidFill>
          <a:latin typeface="+mn-lt"/>
          <a:cs typeface="+mn-cs"/>
        </a:defRPr>
      </a:lvl5pPr>
      <a:lvl6pPr marL="3252785" indent="-295707" algn="l" rtl="0" fontAlgn="base">
        <a:spcBef>
          <a:spcPct val="20000"/>
        </a:spcBef>
        <a:spcAft>
          <a:spcPct val="0"/>
        </a:spcAft>
        <a:buChar char="»"/>
        <a:defRPr sz="2600">
          <a:solidFill>
            <a:schemeClr val="tx1"/>
          </a:solidFill>
          <a:latin typeface="+mn-lt"/>
          <a:cs typeface="+mn-cs"/>
        </a:defRPr>
      </a:lvl6pPr>
      <a:lvl7pPr marL="3844199" indent="-295707" algn="l" rtl="0" fontAlgn="base">
        <a:spcBef>
          <a:spcPct val="20000"/>
        </a:spcBef>
        <a:spcAft>
          <a:spcPct val="0"/>
        </a:spcAft>
        <a:buChar char="»"/>
        <a:defRPr sz="2600">
          <a:solidFill>
            <a:schemeClr val="tx1"/>
          </a:solidFill>
          <a:latin typeface="+mn-lt"/>
          <a:cs typeface="+mn-cs"/>
        </a:defRPr>
      </a:lvl7pPr>
      <a:lvl8pPr marL="4435613" indent="-295707" algn="l" rtl="0" fontAlgn="base">
        <a:spcBef>
          <a:spcPct val="20000"/>
        </a:spcBef>
        <a:spcAft>
          <a:spcPct val="0"/>
        </a:spcAft>
        <a:buChar char="»"/>
        <a:defRPr sz="2600">
          <a:solidFill>
            <a:schemeClr val="tx1"/>
          </a:solidFill>
          <a:latin typeface="+mn-lt"/>
          <a:cs typeface="+mn-cs"/>
        </a:defRPr>
      </a:lvl8pPr>
      <a:lvl9pPr marL="5027028" indent="-295707" algn="l" rtl="0" fontAlgn="base">
        <a:spcBef>
          <a:spcPct val="20000"/>
        </a:spcBef>
        <a:spcAft>
          <a:spcPct val="0"/>
        </a:spcAft>
        <a:buChar char="»"/>
        <a:defRPr sz="2600">
          <a:solidFill>
            <a:schemeClr val="tx1"/>
          </a:solidFill>
          <a:latin typeface="+mn-lt"/>
          <a:cs typeface="+mn-cs"/>
        </a:defRPr>
      </a:lvl9pPr>
    </p:bodyStyle>
    <p:otherStyle>
      <a:defPPr>
        <a:defRPr lang="es-ES"/>
      </a:defPPr>
      <a:lvl1pPr marL="0" algn="l" defTabSz="1182831" rtl="0" eaLnBrk="1" latinLnBrk="0" hangingPunct="1">
        <a:defRPr sz="2300" kern="1200">
          <a:solidFill>
            <a:schemeClr val="tx1"/>
          </a:solidFill>
          <a:latin typeface="+mn-lt"/>
          <a:ea typeface="+mn-ea"/>
          <a:cs typeface="+mn-cs"/>
        </a:defRPr>
      </a:lvl1pPr>
      <a:lvl2pPr marL="591415" algn="l" defTabSz="1182831" rtl="0" eaLnBrk="1" latinLnBrk="0" hangingPunct="1">
        <a:defRPr sz="2300" kern="1200">
          <a:solidFill>
            <a:schemeClr val="tx1"/>
          </a:solidFill>
          <a:latin typeface="+mn-lt"/>
          <a:ea typeface="+mn-ea"/>
          <a:cs typeface="+mn-cs"/>
        </a:defRPr>
      </a:lvl2pPr>
      <a:lvl3pPr marL="1182831" algn="l" defTabSz="1182831" rtl="0" eaLnBrk="1" latinLnBrk="0" hangingPunct="1">
        <a:defRPr sz="2300" kern="1200">
          <a:solidFill>
            <a:schemeClr val="tx1"/>
          </a:solidFill>
          <a:latin typeface="+mn-lt"/>
          <a:ea typeface="+mn-ea"/>
          <a:cs typeface="+mn-cs"/>
        </a:defRPr>
      </a:lvl3pPr>
      <a:lvl4pPr marL="1774246" algn="l" defTabSz="1182831" rtl="0" eaLnBrk="1" latinLnBrk="0" hangingPunct="1">
        <a:defRPr sz="2300" kern="1200">
          <a:solidFill>
            <a:schemeClr val="tx1"/>
          </a:solidFill>
          <a:latin typeface="+mn-lt"/>
          <a:ea typeface="+mn-ea"/>
          <a:cs typeface="+mn-cs"/>
        </a:defRPr>
      </a:lvl4pPr>
      <a:lvl5pPr marL="2365661" algn="l" defTabSz="1182831" rtl="0" eaLnBrk="1" latinLnBrk="0" hangingPunct="1">
        <a:defRPr sz="2300" kern="1200">
          <a:solidFill>
            <a:schemeClr val="tx1"/>
          </a:solidFill>
          <a:latin typeface="+mn-lt"/>
          <a:ea typeface="+mn-ea"/>
          <a:cs typeface="+mn-cs"/>
        </a:defRPr>
      </a:lvl5pPr>
      <a:lvl6pPr marL="2957075" algn="l" defTabSz="1182831" rtl="0" eaLnBrk="1" latinLnBrk="0" hangingPunct="1">
        <a:defRPr sz="2300" kern="1200">
          <a:solidFill>
            <a:schemeClr val="tx1"/>
          </a:solidFill>
          <a:latin typeface="+mn-lt"/>
          <a:ea typeface="+mn-ea"/>
          <a:cs typeface="+mn-cs"/>
        </a:defRPr>
      </a:lvl6pPr>
      <a:lvl7pPr marL="3548491" algn="l" defTabSz="1182831" rtl="0" eaLnBrk="1" latinLnBrk="0" hangingPunct="1">
        <a:defRPr sz="2300" kern="1200">
          <a:solidFill>
            <a:schemeClr val="tx1"/>
          </a:solidFill>
          <a:latin typeface="+mn-lt"/>
          <a:ea typeface="+mn-ea"/>
          <a:cs typeface="+mn-cs"/>
        </a:defRPr>
      </a:lvl7pPr>
      <a:lvl8pPr marL="4139906" algn="l" defTabSz="1182831" rtl="0" eaLnBrk="1" latinLnBrk="0" hangingPunct="1">
        <a:defRPr sz="2300" kern="1200">
          <a:solidFill>
            <a:schemeClr val="tx1"/>
          </a:solidFill>
          <a:latin typeface="+mn-lt"/>
          <a:ea typeface="+mn-ea"/>
          <a:cs typeface="+mn-cs"/>
        </a:defRPr>
      </a:lvl8pPr>
      <a:lvl9pPr marL="4731321" algn="l" defTabSz="1182831"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jpeg"/></Relationships>
</file>

<file path=ppt/slides/_rels/slide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png"/></Relationships>
</file>

<file path=ppt/slides/_rels/slide1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1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png"/></Relationships>
</file>

<file path=ppt/slides/_rels/slide15.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gif"/><Relationship Id="rId4" Type="http://schemas.openxmlformats.org/officeDocument/2006/relationships/image" Target="../media/image63.gif"/></Relationships>
</file>

<file path=ppt/slides/_rels/slide1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8000">
              <a:srgbClr val="CC3399"/>
            </a:gs>
            <a:gs pos="50000">
              <a:srgbClr val="0070C0"/>
            </a:gs>
            <a:gs pos="97000">
              <a:srgbClr val="7030A0"/>
            </a:gs>
            <a:gs pos="78000">
              <a:srgbClr val="FFFF00"/>
            </a:gs>
          </a:gsLst>
          <a:path path="rect">
            <a:fillToRect l="50000" t="50000" r="50000" b="50000"/>
          </a:path>
        </a:gradFill>
        <a:effectLst/>
      </p:bgPr>
    </p:bg>
    <p:spTree>
      <p:nvGrpSpPr>
        <p:cNvPr id="1" name=""/>
        <p:cNvGrpSpPr/>
        <p:nvPr/>
      </p:nvGrpSpPr>
      <p:grpSpPr>
        <a:xfrm>
          <a:off x="0" y="0"/>
          <a:ext cx="0" cy="0"/>
          <a:chOff x="0" y="0"/>
          <a:chExt cx="0" cy="0"/>
        </a:xfrm>
      </p:grpSpPr>
      <p:pic>
        <p:nvPicPr>
          <p:cNvPr id="1026" name="Picture 2" descr="C:\Users\Eleni\Desktop\ultimo escritorio\bellisima\000F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354" y="-29217"/>
            <a:ext cx="12451066" cy="85271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517" y="0"/>
            <a:ext cx="12452229" cy="849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CuadroTexto"/>
          <p:cNvSpPr txBox="1"/>
          <p:nvPr/>
        </p:nvSpPr>
        <p:spPr>
          <a:xfrm>
            <a:off x="4950222" y="7705327"/>
            <a:ext cx="3367851" cy="461665"/>
          </a:xfrm>
          <a:prstGeom prst="rect">
            <a:avLst/>
          </a:prstGeom>
          <a:noFill/>
        </p:spPr>
        <p:txBody>
          <a:bodyPr wrap="square" rtlCol="0">
            <a:spAutoFit/>
          </a:bodyPr>
          <a:lstStyle/>
          <a:p>
            <a:r>
              <a:rPr lang="es-ES" sz="2400" b="1" dirty="0" err="1" smtClean="0">
                <a:gradFill>
                  <a:gsLst>
                    <a:gs pos="8000">
                      <a:srgbClr val="CC3399"/>
                    </a:gs>
                    <a:gs pos="50000">
                      <a:srgbClr val="0070C0"/>
                    </a:gs>
                    <a:gs pos="97000">
                      <a:srgbClr val="7030A0"/>
                    </a:gs>
                    <a:gs pos="78000">
                      <a:srgbClr val="FFFF00"/>
                    </a:gs>
                  </a:gsLst>
                  <a:path path="rect">
                    <a:fillToRect l="50000" t="50000" r="50000" b="50000"/>
                  </a:path>
                </a:gra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Automatico</a:t>
            </a:r>
            <a:endParaRPr lang="es-ES" sz="2400" b="1" dirty="0">
              <a:gradFill>
                <a:gsLst>
                  <a:gs pos="8000">
                    <a:srgbClr val="CC3399"/>
                  </a:gs>
                  <a:gs pos="50000">
                    <a:srgbClr val="0070C0"/>
                  </a:gs>
                  <a:gs pos="97000">
                    <a:srgbClr val="7030A0"/>
                  </a:gs>
                  <a:gs pos="78000">
                    <a:srgbClr val="FFFF00"/>
                  </a:gs>
                </a:gsLst>
                <a:path path="rect">
                  <a:fillToRect l="50000" t="50000" r="50000" b="50000"/>
                </a:path>
              </a:gra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5475764"/>
      </p:ext>
    </p:extLst>
  </p:cSld>
  <p:clrMapOvr>
    <a:masterClrMapping/>
  </p:clrMapOvr>
  <mc:AlternateContent xmlns:mc="http://schemas.openxmlformats.org/markup-compatibility/2006">
    <mc:Choice xmlns:p14="http://schemas.microsoft.com/office/powerpoint/2010/main" Requires="p14">
      <p:transition spd="slow" p14:dur="2000" advTm="16224">
        <p:sndAc>
          <p:stSnd loop="1">
            <p:snd r:embed="rId2" name="CARNAVAL DE VENECIA - ANDRÉ RIEU.wav"/>
          </p:stSnd>
        </p:sndAc>
      </p:transition>
    </mc:Choice>
    <mc:Fallback>
      <p:transition spd="slow" advTm="16224">
        <p:sndAc>
          <p:stSnd loop="1">
            <p:snd r:embed="rId2" name="CARNAVAL DE VENECIA - ANDRÉ RIE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8750"/>
                                        <p:tgtEl>
                                          <p:spTgt spid="3"/>
                                        </p:tgtEl>
                                      </p:cBhvr>
                                    </p:animEffect>
                                    <p:set>
                                      <p:cBhvr>
                                        <p:cTn id="7" dur="1" fill="hold">
                                          <p:stCondLst>
                                            <p:cond delay="8749"/>
                                          </p:stCondLst>
                                        </p:cTn>
                                        <p:tgtEl>
                                          <p:spTgt spid="3"/>
                                        </p:tgtEl>
                                        <p:attrNameLst>
                                          <p:attrName>style.visibility</p:attrName>
                                        </p:attrNameLst>
                                      </p:cBhvr>
                                      <p:to>
                                        <p:strVal val="hidden"/>
                                      </p:to>
                                    </p:set>
                                  </p:childTnLst>
                                </p:cTn>
                              </p:par>
                              <p:par>
                                <p:cTn id="8" presetID="9" presetClass="entr" presetSubtype="0" fill="hold" nodeType="withEffect">
                                  <p:stCondLst>
                                    <p:cond delay="2000"/>
                                  </p:stCondLst>
                                  <p:childTnLst>
                                    <p:set>
                                      <p:cBhvr>
                                        <p:cTn id="9" dur="1" fill="hold">
                                          <p:stCondLst>
                                            <p:cond delay="0"/>
                                          </p:stCondLst>
                                        </p:cTn>
                                        <p:tgtEl>
                                          <p:spTgt spid="1026"/>
                                        </p:tgtEl>
                                        <p:attrNameLst>
                                          <p:attrName>style.visibility</p:attrName>
                                        </p:attrNameLst>
                                      </p:cBhvr>
                                      <p:to>
                                        <p:strVal val="visible"/>
                                      </p:to>
                                    </p:set>
                                    <p:animEffect transition="in" filter="dissolve">
                                      <p:cBhvr>
                                        <p:cTn id="10" dur="675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Eleni\Desktop\2016 carnaval venecia\Diapositiva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361333" cy="864143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32508" y="1008584"/>
            <a:ext cx="4266654" cy="7109639"/>
          </a:xfrm>
          <a:prstGeom prst="rect">
            <a:avLst/>
          </a:prstGeom>
        </p:spPr>
        <p:txBody>
          <a:bodyPr wrap="square">
            <a:spAutoFit/>
            <a:scene3d>
              <a:camera prst="orthographicFront"/>
              <a:lightRig rig="threePt" dir="t"/>
            </a:scene3d>
            <a:sp3d extrusionH="57150">
              <a:bevelT w="38100" h="38100" prst="angle"/>
            </a:sp3d>
          </a:bodyPr>
          <a:lstStyle/>
          <a:p>
            <a:r>
              <a:rPr lang="es-ES" sz="2400" b="1" dirty="0" smtClean="0">
                <a:solidFill>
                  <a:srgbClr val="FFC000"/>
                </a:solidFill>
                <a:effectLst>
                  <a:outerShdw blurRad="38100" dist="38100" dir="2700000" algn="tl">
                    <a:srgbClr val="000000">
                      <a:alpha val="43137"/>
                    </a:srgbClr>
                  </a:outerShdw>
                </a:effectLst>
                <a:latin typeface="Segoe Print" panose="02000600000000000000" pitchFamily="2" charset="0"/>
              </a:rPr>
              <a:t>El Carnaval de Venecia es una de las fiestas más internacionales y más frecuentadas por turistas procedentes de todo el mundo. Se trata de una excelente oportunidad de disfrutar de sus famosas máscaras y de ese ambiente romántico que tanto caracteriza a la ciudad de los canales. Es cierto que la festividad de carnaval se celebra en una gran variedad de rincones del mundo, pero ninguna de ellas es tan popular ni tan exclusiva como el Carnaval de Venecia</a:t>
            </a:r>
            <a:endParaRPr lang="es-ES" sz="2400" b="1" dirty="0">
              <a:solidFill>
                <a:srgbClr val="FFC000"/>
              </a:solidFill>
              <a:effectLst>
                <a:outerShdw blurRad="38100" dist="38100" dir="2700000" algn="tl">
                  <a:srgbClr val="000000">
                    <a:alpha val="43137"/>
                  </a:srgbClr>
                </a:outerShdw>
              </a:effectLst>
              <a:latin typeface="Segoe Print" panose="02000600000000000000" pitchFamily="2" charset="0"/>
            </a:endParaRPr>
          </a:p>
        </p:txBody>
      </p:sp>
      <p:pic>
        <p:nvPicPr>
          <p:cNvPr id="3074" name="Picture 2" descr="C:\Users\Eleni\Desktop\Venecia 2\Diapositiva92.JPG"/>
          <p:cNvPicPr>
            <a:picLocks noChangeAspect="1" noChangeArrowheads="1"/>
          </p:cNvPicPr>
          <p:nvPr/>
        </p:nvPicPr>
        <p:blipFill rotWithShape="1">
          <a:blip r:embed="rId3">
            <a:extLst>
              <a:ext uri="{28A0092B-C50C-407E-A947-70E740481C1C}">
                <a14:useLocalDpi xmlns:a14="http://schemas.microsoft.com/office/drawing/2010/main" val="0"/>
              </a:ext>
            </a:extLst>
          </a:blip>
          <a:srcRect l="1246" t="1845"/>
          <a:stretch/>
        </p:blipFill>
        <p:spPr bwMode="auto">
          <a:xfrm>
            <a:off x="0" y="0"/>
            <a:ext cx="12361332" cy="8641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103809"/>
      </p:ext>
    </p:extLst>
  </p:cSld>
  <p:clrMapOvr>
    <a:masterClrMapping/>
  </p:clrMapOvr>
  <mc:AlternateContent xmlns:mc="http://schemas.openxmlformats.org/markup-compatibility/2006">
    <mc:Choice xmlns:p14="http://schemas.microsoft.com/office/powerpoint/2010/main" Requires="p14">
      <p:transition spd="slow" p14:dur="2000" advTm="36436"/>
    </mc:Choice>
    <mc:Fallback>
      <p:transition spd="slow" advTm="364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71000">
              <a:srgbClr val="00B050"/>
            </a:gs>
            <a:gs pos="58000">
              <a:srgbClr val="E6994D"/>
            </a:gs>
            <a:gs pos="46000">
              <a:srgbClr val="FFFF00"/>
            </a:gs>
            <a:gs pos="28000">
              <a:srgbClr val="7030A0"/>
            </a:gs>
            <a:gs pos="0">
              <a:srgbClr val="CC3399"/>
            </a:gs>
            <a:gs pos="13000">
              <a:srgbClr val="6672C5"/>
            </a:gs>
            <a:gs pos="83000">
              <a:srgbClr val="CC3399"/>
            </a:gs>
            <a:gs pos="100000">
              <a:srgbClr val="00B0F0"/>
            </a:gs>
          </a:gsLst>
          <a:lin ang="13500000" scaled="1"/>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3074" name="Picture 2" descr="http://4.bp.blogspot.com/-WwCrPLdN8eI/VOTTbVCBi-I/AAAAAAAAO2M/81mRYLJ4Bx8/s1600/venice-carnival-pictures-0209201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 y="0"/>
            <a:ext cx="12217347" cy="8506693"/>
          </a:xfrm>
          <a:prstGeom prst="rect">
            <a:avLst/>
          </a:prstGeom>
          <a:noFill/>
          <a:extLst>
            <a:ext uri="{909E8E84-426E-40DD-AFC4-6F175D3DCCD1}">
              <a14:hiddenFill xmlns:a14="http://schemas.microsoft.com/office/drawing/2010/main">
                <a:solidFill>
                  <a:srgbClr val="FFFFFF"/>
                </a:solidFill>
              </a14:hiddenFill>
            </a:ext>
          </a:extLst>
        </p:spPr>
      </p:pic>
      <p:pic>
        <p:nvPicPr>
          <p:cNvPr id="5" name="4 Imagen" descr="rainbow-spiral-md.png"/>
          <p:cNvPicPr>
            <a:picLocks noChangeAspect="1"/>
          </p:cNvPicPr>
          <p:nvPr/>
        </p:nvPicPr>
        <p:blipFill>
          <a:blip r:embed="rId3">
            <a:duotone>
              <a:schemeClr val="accent5">
                <a:shade val="45000"/>
                <a:satMod val="135000"/>
              </a:schemeClr>
              <a:prstClr val="white"/>
            </a:duotone>
          </a:blip>
          <a:stretch>
            <a:fillRect/>
          </a:stretch>
        </p:blipFill>
        <p:spPr>
          <a:xfrm rot="16882290">
            <a:off x="3196127" y="1280096"/>
            <a:ext cx="6108280" cy="6513759"/>
          </a:xfrm>
          <a:prstGeom prst="donut">
            <a:avLst>
              <a:gd name="adj" fmla="val 34137"/>
            </a:avLst>
          </a:prstGeom>
        </p:spPr>
      </p:pic>
      <p:pic>
        <p:nvPicPr>
          <p:cNvPr id="6" name="5 Imagen" descr="rainbow-spiral-md.png"/>
          <p:cNvPicPr>
            <a:picLocks noChangeAspect="1"/>
          </p:cNvPicPr>
          <p:nvPr/>
        </p:nvPicPr>
        <p:blipFill>
          <a:blip r:embed="rId3"/>
          <a:stretch>
            <a:fillRect/>
          </a:stretch>
        </p:blipFill>
        <p:spPr>
          <a:xfrm>
            <a:off x="2214608" y="727296"/>
            <a:ext cx="8071318" cy="7418267"/>
          </a:xfrm>
          <a:prstGeom prst="donut">
            <a:avLst>
              <a:gd name="adj" fmla="val 34137"/>
            </a:avLst>
          </a:prstGeom>
        </p:spPr>
      </p:pic>
      <p:pic>
        <p:nvPicPr>
          <p:cNvPr id="9" name="Picture 19" descr="C:\Users\Eleni\Desktop\2016 carnaval venecia\Diapositiva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17360" cy="8497887"/>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C:\Users\Eleni\Desktop\Venecia 2\Diapositiva6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56" y="0"/>
            <a:ext cx="12235656" cy="8497887"/>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p:cNvPicPr>
            <a:picLocks noChangeAspect="1" noChangeArrowheads="1"/>
          </p:cNvPicPr>
          <p:nvPr/>
        </p:nvPicPr>
        <p:blipFill rotWithShape="1">
          <a:blip r:embed="rId6">
            <a:extLst>
              <a:ext uri="{28A0092B-C50C-407E-A947-70E740481C1C}">
                <a14:useLocalDpi xmlns:a14="http://schemas.microsoft.com/office/drawing/2010/main" val="0"/>
              </a:ext>
            </a:extLst>
          </a:blip>
          <a:srcRect b="1813"/>
          <a:stretch/>
        </p:blipFill>
        <p:spPr bwMode="auto">
          <a:xfrm>
            <a:off x="-30956" y="1"/>
            <a:ext cx="12235656" cy="8506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3818518"/>
      </p:ext>
    </p:extLst>
  </p:cSld>
  <p:clrMapOvr>
    <a:masterClrMapping/>
  </p:clrMapOvr>
  <mc:AlternateContent xmlns:mc="http://schemas.openxmlformats.org/markup-compatibility/2006">
    <mc:Choice xmlns:p14="http://schemas.microsoft.com/office/powerpoint/2010/main" Requires="p14">
      <p:transition spd="slow" p14:dur="2000" advTm="33042"/>
    </mc:Choice>
    <mc:Fallback>
      <p:transition spd="slow" advTm="330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ppt_x</p:attrName>
                                        </p:attrNameLst>
                                      </p:cBhvr>
                                      <p:tavLst>
                                        <p:tav tm="0">
                                          <p:val>
                                            <p:fltVal val="0.5"/>
                                          </p:val>
                                        </p:tav>
                                        <p:tav tm="100000">
                                          <p:val>
                                            <p:strVal val="#ppt_x"/>
                                          </p:val>
                                        </p:tav>
                                      </p:tavLst>
                                    </p:anim>
                                    <p:anim calcmode="lin" valueType="num">
                                      <p:cBhvr>
                                        <p:cTn id="10" dur="5000" fill="hold"/>
                                        <p:tgtEl>
                                          <p:spTgt spid="5"/>
                                        </p:tgtEl>
                                        <p:attrNameLst>
                                          <p:attrName>ppt_y</p:attrName>
                                        </p:attrNameLst>
                                      </p:cBhvr>
                                      <p:tavLst>
                                        <p:tav tm="0">
                                          <p:val>
                                            <p:fltVal val="0.5"/>
                                          </p:val>
                                        </p:tav>
                                        <p:tav tm="100000">
                                          <p:val>
                                            <p:strVal val="#ppt_y"/>
                                          </p:val>
                                        </p:tav>
                                      </p:tavLst>
                                    </p:anim>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23" presetClass="exit" presetSubtype="544" fill="hold" nodeType="withEffect">
                                  <p:stCondLst>
                                    <p:cond delay="0"/>
                                  </p:stCondLst>
                                  <p:childTnLst>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fltVal val="0"/>
                                          </p:val>
                                        </p:tav>
                                      </p:tavLst>
                                    </p:anim>
                                    <p:anim calcmode="lin" valueType="num">
                                      <p:cBhvr>
                                        <p:cTn id="16" dur="5000"/>
                                        <p:tgtEl>
                                          <p:spTgt spid="5"/>
                                        </p:tgtEl>
                                        <p:attrNameLst>
                                          <p:attrName>ppt_x</p:attrName>
                                        </p:attrNameLst>
                                      </p:cBhvr>
                                      <p:tavLst>
                                        <p:tav tm="0">
                                          <p:val>
                                            <p:strVal val="ppt_x"/>
                                          </p:val>
                                        </p:tav>
                                        <p:tav tm="100000">
                                          <p:val>
                                            <p:fltVal val="0.5"/>
                                          </p:val>
                                        </p:tav>
                                      </p:tavLst>
                                    </p:anim>
                                    <p:anim calcmode="lin" valueType="num">
                                      <p:cBhvr>
                                        <p:cTn id="17" dur="5000"/>
                                        <p:tgtEl>
                                          <p:spTgt spid="5"/>
                                        </p:tgtEl>
                                        <p:attrNameLst>
                                          <p:attrName>ppt_y</p:attrName>
                                        </p:attrNameLst>
                                      </p:cBhvr>
                                      <p:tavLst>
                                        <p:tav tm="0">
                                          <p:val>
                                            <p:strVal val="ppt_y"/>
                                          </p:val>
                                        </p:tav>
                                        <p:tav tm="100000">
                                          <p:val>
                                            <p:fltVal val="0.5"/>
                                          </p:val>
                                        </p:tav>
                                      </p:tavLst>
                                    </p:anim>
                                    <p:set>
                                      <p:cBhvr>
                                        <p:cTn id="18" dur="1" fill="hold">
                                          <p:stCondLst>
                                            <p:cond delay="4999"/>
                                          </p:stCondLst>
                                        </p:cTn>
                                        <p:tgtEl>
                                          <p:spTgt spid="5"/>
                                        </p:tgtEl>
                                        <p:attrNameLst>
                                          <p:attrName>style.visibility</p:attrName>
                                        </p:attrNameLst>
                                      </p:cBhvr>
                                      <p:to>
                                        <p:strVal val="hidden"/>
                                      </p:to>
                                    </p:set>
                                  </p:childTnLst>
                                </p:cTn>
                              </p:par>
                              <p:par>
                                <p:cTn id="19" presetID="8" presetClass="emph" presetSubtype="0" fill="hold" nodeType="withEffect">
                                  <p:stCondLst>
                                    <p:cond delay="0"/>
                                  </p:stCondLst>
                                  <p:childTnLst>
                                    <p:animRot by="-21600000">
                                      <p:cBhvr>
                                        <p:cTn id="20" dur="5000" fill="hold"/>
                                        <p:tgtEl>
                                          <p:spTgt spid="5"/>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ppt_w</p:attrName>
                                        </p:attrNameLst>
                                      </p:cBhvr>
                                      <p:tavLst>
                                        <p:tav tm="0">
                                          <p:val>
                                            <p:fltVal val="0"/>
                                          </p:val>
                                        </p:tav>
                                        <p:tav tm="100000">
                                          <p:val>
                                            <p:strVal val="#ppt_w"/>
                                          </p:val>
                                        </p:tav>
                                      </p:tavLst>
                                    </p:anim>
                                    <p:anim calcmode="lin" valueType="num">
                                      <p:cBhvr>
                                        <p:cTn id="24" dur="5000" fill="hold"/>
                                        <p:tgtEl>
                                          <p:spTgt spid="6"/>
                                        </p:tgtEl>
                                        <p:attrNameLst>
                                          <p:attrName>ppt_h</p:attrName>
                                        </p:attrNameLst>
                                      </p:cBhvr>
                                      <p:tavLst>
                                        <p:tav tm="0">
                                          <p:val>
                                            <p:fltVal val="0"/>
                                          </p:val>
                                        </p:tav>
                                        <p:tav tm="100000">
                                          <p:val>
                                            <p:strVal val="#ppt_h"/>
                                          </p:val>
                                        </p:tav>
                                      </p:tavLst>
                                    </p:anim>
                                    <p:anim calcmode="lin" valueType="num">
                                      <p:cBhvr>
                                        <p:cTn id="25" dur="5000" fill="hold"/>
                                        <p:tgtEl>
                                          <p:spTgt spid="6"/>
                                        </p:tgtEl>
                                        <p:attrNameLst>
                                          <p:attrName>ppt_x</p:attrName>
                                        </p:attrNameLst>
                                      </p:cBhvr>
                                      <p:tavLst>
                                        <p:tav tm="0">
                                          <p:val>
                                            <p:fltVal val="0.5"/>
                                          </p:val>
                                        </p:tav>
                                        <p:tav tm="100000">
                                          <p:val>
                                            <p:strVal val="#ppt_x"/>
                                          </p:val>
                                        </p:tav>
                                      </p:tavLst>
                                    </p:anim>
                                    <p:anim calcmode="lin" valueType="num">
                                      <p:cBhvr>
                                        <p:cTn id="26" dur="5000" fill="hold"/>
                                        <p:tgtEl>
                                          <p:spTgt spid="6"/>
                                        </p:tgtEl>
                                        <p:attrNameLst>
                                          <p:attrName>ppt_y</p:attrName>
                                        </p:attrNameLst>
                                      </p:cBhvr>
                                      <p:tavLst>
                                        <p:tav tm="0">
                                          <p:val>
                                            <p:fltVal val="0.5"/>
                                          </p:val>
                                        </p:tav>
                                        <p:tav tm="100000">
                                          <p:val>
                                            <p:strVal val="#ppt_y"/>
                                          </p:val>
                                        </p:tav>
                                      </p:tavLst>
                                    </p:anim>
                                  </p:childTnLst>
                                </p:cTn>
                              </p:par>
                              <p:par>
                                <p:cTn id="27" presetID="8" presetClass="emph" presetSubtype="0" fill="hold" nodeType="withEffect">
                                  <p:stCondLst>
                                    <p:cond delay="0"/>
                                  </p:stCondLst>
                                  <p:childTnLst>
                                    <p:animRot by="21600000">
                                      <p:cBhvr>
                                        <p:cTn id="28" dur="5000" fill="hold"/>
                                        <p:tgtEl>
                                          <p:spTgt spid="6"/>
                                        </p:tgtEl>
                                        <p:attrNameLst>
                                          <p:attrName>r</p:attrName>
                                        </p:attrNameLst>
                                      </p:cBhvr>
                                    </p:animRot>
                                  </p:childTnLst>
                                </p:cTn>
                              </p:par>
                              <p:par>
                                <p:cTn id="29" presetID="23" presetClass="exit" presetSubtype="544"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fltVal val="0"/>
                                          </p:val>
                                        </p:tav>
                                      </p:tavLst>
                                    </p:anim>
                                    <p:anim calcmode="lin" valueType="num">
                                      <p:cBhvr>
                                        <p:cTn id="32" dur="5000"/>
                                        <p:tgtEl>
                                          <p:spTgt spid="6"/>
                                        </p:tgtEl>
                                        <p:attrNameLst>
                                          <p:attrName>ppt_x</p:attrName>
                                        </p:attrNameLst>
                                      </p:cBhvr>
                                      <p:tavLst>
                                        <p:tav tm="0">
                                          <p:val>
                                            <p:strVal val="ppt_x"/>
                                          </p:val>
                                        </p:tav>
                                        <p:tav tm="100000">
                                          <p:val>
                                            <p:fltVal val="0.5"/>
                                          </p:val>
                                        </p:tav>
                                      </p:tavLst>
                                    </p:anim>
                                    <p:anim calcmode="lin" valueType="num">
                                      <p:cBhvr>
                                        <p:cTn id="33" dur="5000"/>
                                        <p:tgtEl>
                                          <p:spTgt spid="6"/>
                                        </p:tgtEl>
                                        <p:attrNameLst>
                                          <p:attrName>ppt_y</p:attrName>
                                        </p:attrNameLst>
                                      </p:cBhvr>
                                      <p:tavLst>
                                        <p:tav tm="0">
                                          <p:val>
                                            <p:strVal val="ppt_y"/>
                                          </p:val>
                                        </p:tav>
                                        <p:tav tm="100000">
                                          <p:val>
                                            <p:fltVal val="0.5"/>
                                          </p:val>
                                        </p:tav>
                                      </p:tavLst>
                                    </p:anim>
                                    <p:set>
                                      <p:cBhvr>
                                        <p:cTn id="34" dur="1" fill="hold">
                                          <p:stCondLst>
                                            <p:cond delay="4999"/>
                                          </p:stCondLst>
                                        </p:cTn>
                                        <p:tgtEl>
                                          <p:spTgt spid="6"/>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5000" fill="hold"/>
                                        <p:tgtEl>
                                          <p:spTgt spid="6"/>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3074"/>
                                        </p:tgtEl>
                                        <p:attrNameLst>
                                          <p:attrName>style.visibility</p:attrName>
                                        </p:attrNameLst>
                                      </p:cBhvr>
                                      <p:to>
                                        <p:strVal val="visible"/>
                                      </p:to>
                                    </p:set>
                                    <p:anim calcmode="lin" valueType="num">
                                      <p:cBhvr>
                                        <p:cTn id="39" dur="5000" fill="hold"/>
                                        <p:tgtEl>
                                          <p:spTgt spid="3074"/>
                                        </p:tgtEl>
                                        <p:attrNameLst>
                                          <p:attrName>ppt_w</p:attrName>
                                        </p:attrNameLst>
                                      </p:cBhvr>
                                      <p:tavLst>
                                        <p:tav tm="0">
                                          <p:val>
                                            <p:strVal val="4/3*#ppt_w"/>
                                          </p:val>
                                        </p:tav>
                                        <p:tav tm="100000">
                                          <p:val>
                                            <p:strVal val="#ppt_w"/>
                                          </p:val>
                                        </p:tav>
                                      </p:tavLst>
                                    </p:anim>
                                    <p:anim calcmode="lin" valueType="num">
                                      <p:cBhvr>
                                        <p:cTn id="40" dur="5000" fill="hold"/>
                                        <p:tgtEl>
                                          <p:spTgt spid="3074"/>
                                        </p:tgtEl>
                                        <p:attrNameLst>
                                          <p:attrName>ppt_h</p:attrName>
                                        </p:attrNameLst>
                                      </p:cBhvr>
                                      <p:tavLst>
                                        <p:tav tm="0">
                                          <p:val>
                                            <p:strVal val="4/3*#ppt_h"/>
                                          </p:val>
                                        </p:tav>
                                        <p:tav tm="100000">
                                          <p:val>
                                            <p:strVal val="#ppt_h"/>
                                          </p:val>
                                        </p:tav>
                                      </p:tavLst>
                                    </p:anim>
                                  </p:childTnLst>
                                </p:cTn>
                              </p:par>
                              <p:par>
                                <p:cTn id="41" presetID="21" presetClass="entr" presetSubtype="8" fill="hold" nodeType="withEffect">
                                  <p:stCondLst>
                                    <p:cond delay="0"/>
                                  </p:stCondLst>
                                  <p:childTnLst>
                                    <p:set>
                                      <p:cBhvr>
                                        <p:cTn id="42" dur="1" fill="hold">
                                          <p:stCondLst>
                                            <p:cond delay="0"/>
                                          </p:stCondLst>
                                        </p:cTn>
                                        <p:tgtEl>
                                          <p:spTgt spid="3074"/>
                                        </p:tgtEl>
                                        <p:attrNameLst>
                                          <p:attrName>style.visibility</p:attrName>
                                        </p:attrNameLst>
                                      </p:cBhvr>
                                      <p:to>
                                        <p:strVal val="visible"/>
                                      </p:to>
                                    </p:set>
                                    <p:animEffect transition="in" filter="wheel(8)">
                                      <p:cBhvr>
                                        <p:cTn id="43" dur="5000"/>
                                        <p:tgtEl>
                                          <p:spTgt spid="3074"/>
                                        </p:tgtEl>
                                      </p:cBhvr>
                                    </p:animEffect>
                                  </p:childTnLst>
                                </p:cTn>
                              </p:par>
                              <p:par>
                                <p:cTn id="44" presetID="10" presetClass="entr" presetSubtype="0" fill="hold" nodeType="withEffect">
                                  <p:stCondLst>
                                    <p:cond delay="500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7000"/>
                                        <p:tgtEl>
                                          <p:spTgt spid="9"/>
                                        </p:tgtEl>
                                      </p:cBhvr>
                                    </p:animEffect>
                                  </p:childTnLst>
                                </p:cTn>
                              </p:par>
                              <p:par>
                                <p:cTn id="47" presetID="55" presetClass="entr" presetSubtype="0" fill="hold" nodeType="withEffect">
                                  <p:stCondLst>
                                    <p:cond delay="11000"/>
                                  </p:stCondLst>
                                  <p:childTnLst>
                                    <p:set>
                                      <p:cBhvr>
                                        <p:cTn id="48" dur="1" fill="hold">
                                          <p:stCondLst>
                                            <p:cond delay="0"/>
                                          </p:stCondLst>
                                        </p:cTn>
                                        <p:tgtEl>
                                          <p:spTgt spid="12290"/>
                                        </p:tgtEl>
                                        <p:attrNameLst>
                                          <p:attrName>style.visibility</p:attrName>
                                        </p:attrNameLst>
                                      </p:cBhvr>
                                      <p:to>
                                        <p:strVal val="visible"/>
                                      </p:to>
                                    </p:set>
                                    <p:anim calcmode="lin" valueType="num">
                                      <p:cBhvr>
                                        <p:cTn id="49" dur="7500" fill="hold"/>
                                        <p:tgtEl>
                                          <p:spTgt spid="12290"/>
                                        </p:tgtEl>
                                        <p:attrNameLst>
                                          <p:attrName>ppt_w</p:attrName>
                                        </p:attrNameLst>
                                      </p:cBhvr>
                                      <p:tavLst>
                                        <p:tav tm="0">
                                          <p:val>
                                            <p:strVal val="#ppt_w*0.70"/>
                                          </p:val>
                                        </p:tav>
                                        <p:tav tm="100000">
                                          <p:val>
                                            <p:strVal val="#ppt_w"/>
                                          </p:val>
                                        </p:tav>
                                      </p:tavLst>
                                    </p:anim>
                                    <p:anim calcmode="lin" valueType="num">
                                      <p:cBhvr>
                                        <p:cTn id="50" dur="7500" fill="hold"/>
                                        <p:tgtEl>
                                          <p:spTgt spid="12290"/>
                                        </p:tgtEl>
                                        <p:attrNameLst>
                                          <p:attrName>ppt_h</p:attrName>
                                        </p:attrNameLst>
                                      </p:cBhvr>
                                      <p:tavLst>
                                        <p:tav tm="0">
                                          <p:val>
                                            <p:strVal val="#ppt_h"/>
                                          </p:val>
                                        </p:tav>
                                        <p:tav tm="100000">
                                          <p:val>
                                            <p:strVal val="#ppt_h"/>
                                          </p:val>
                                        </p:tav>
                                      </p:tavLst>
                                    </p:anim>
                                    <p:animEffect transition="in" filter="fade">
                                      <p:cBhvr>
                                        <p:cTn id="51" dur="7500"/>
                                        <p:tgtEl>
                                          <p:spTgt spid="12290"/>
                                        </p:tgtEl>
                                      </p:cBhvr>
                                    </p:animEffect>
                                  </p:childTnLst>
                                </p:cTn>
                              </p:par>
                              <p:par>
                                <p:cTn id="52" presetID="10" presetClass="entr" presetSubtype="0" fill="hold" nodeType="withEffect">
                                  <p:stCondLst>
                                    <p:cond delay="20000"/>
                                  </p:stCondLst>
                                  <p:childTnLst>
                                    <p:set>
                                      <p:cBhvr>
                                        <p:cTn id="53" dur="1" fill="hold">
                                          <p:stCondLst>
                                            <p:cond delay="0"/>
                                          </p:stCondLst>
                                        </p:cTn>
                                        <p:tgtEl>
                                          <p:spTgt spid="12291"/>
                                        </p:tgtEl>
                                        <p:attrNameLst>
                                          <p:attrName>style.visibility</p:attrName>
                                        </p:attrNameLst>
                                      </p:cBhvr>
                                      <p:to>
                                        <p:strVal val="visible"/>
                                      </p:to>
                                    </p:set>
                                    <p:animEffect transition="in" filter="fade">
                                      <p:cBhvr>
                                        <p:cTn id="54" dur="675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00B0F0"/>
            </a:gs>
            <a:gs pos="70000">
              <a:srgbClr val="00B0F0"/>
            </a:gs>
            <a:gs pos="100000">
              <a:srgbClr val="FFFF00"/>
            </a:gs>
          </a:gsLst>
          <a:lin ang="5400000" scaled="1"/>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4" name="Picture 4" descr="C:\Users\Eleni\Desktop\2016 carnaval venecia\Diapositiva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70" y="0"/>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Eleni\Desktop\2016 carnaval venecia\Diapositiv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38"/>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7" descr="C:\Users\Eleni\Desktop\2016 carnaval venecia\Diapositiva2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1" descr="C:\Users\Eleni\Desktop\2016 carnaval venecia\Diapositiva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70" y="-31948"/>
            <a:ext cx="12221170" cy="853137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C:\Users\Eleni\Desktop\2016 carnaval venecia\Diapositiva3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470" y="-15206"/>
            <a:ext cx="12230546" cy="851463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Eleni\Desktop\Venecia 2\Diapositiva90.JPG"/>
          <p:cNvPicPr>
            <a:picLocks noChangeAspect="1" noChangeArrowheads="1"/>
          </p:cNvPicPr>
          <p:nvPr/>
        </p:nvPicPr>
        <p:blipFill rotWithShape="1">
          <a:blip r:embed="rId7">
            <a:extLst>
              <a:ext uri="{28A0092B-C50C-407E-A947-70E740481C1C}">
                <a14:useLocalDpi xmlns:a14="http://schemas.microsoft.com/office/drawing/2010/main" val="0"/>
              </a:ext>
            </a:extLst>
          </a:blip>
          <a:srcRect l="2065" r="1743" b="1594"/>
          <a:stretch/>
        </p:blipFill>
        <p:spPr bwMode="auto">
          <a:xfrm>
            <a:off x="0" y="-63524"/>
            <a:ext cx="12214076" cy="8561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06585"/>
      </p:ext>
    </p:extLst>
  </p:cSld>
  <p:clrMapOvr>
    <a:masterClrMapping/>
  </p:clrMapOvr>
  <mc:AlternateContent xmlns:mc="http://schemas.openxmlformats.org/markup-compatibility/2006">
    <mc:Choice xmlns:p14="http://schemas.microsoft.com/office/powerpoint/2010/main" Requires="p14">
      <p:transition spd="slow" p14:dur="4500" advTm="49315">
        <p14:glitter pattern="hexagon"/>
      </p:transition>
    </mc:Choice>
    <mc:Fallback>
      <p:transition spd="slow" advTm="493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6000"/>
                                        <p:tgtEl>
                                          <p:spTgt spid="5"/>
                                        </p:tgtEl>
                                      </p:cBhvr>
                                    </p:animEffect>
                                  </p:childTnLst>
                                </p:cTn>
                              </p:par>
                              <p:par>
                                <p:cTn id="8" presetID="47" presetClass="entr" presetSubtype="0" fill="hold" nodeType="withEffect">
                                  <p:stCondLst>
                                    <p:cond delay="90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6000"/>
                                        <p:tgtEl>
                                          <p:spTgt spid="6"/>
                                        </p:tgtEl>
                                      </p:cBhvr>
                                    </p:animEffect>
                                    <p:anim calcmode="lin" valueType="num">
                                      <p:cBhvr>
                                        <p:cTn id="11" dur="6000" fill="hold"/>
                                        <p:tgtEl>
                                          <p:spTgt spid="6"/>
                                        </p:tgtEl>
                                        <p:attrNameLst>
                                          <p:attrName>ppt_x</p:attrName>
                                        </p:attrNameLst>
                                      </p:cBhvr>
                                      <p:tavLst>
                                        <p:tav tm="0">
                                          <p:val>
                                            <p:strVal val="#ppt_x"/>
                                          </p:val>
                                        </p:tav>
                                        <p:tav tm="100000">
                                          <p:val>
                                            <p:strVal val="#ppt_x"/>
                                          </p:val>
                                        </p:tav>
                                      </p:tavLst>
                                    </p:anim>
                                    <p:anim calcmode="lin" valueType="num">
                                      <p:cBhvr>
                                        <p:cTn id="12" dur="6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1575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6250"/>
                                        <p:tgtEl>
                                          <p:spTgt spid="8"/>
                                        </p:tgtEl>
                                      </p:cBhvr>
                                    </p:animEffect>
                                    <p:anim calcmode="lin" valueType="num">
                                      <p:cBhvr>
                                        <p:cTn id="16" dur="6250" fill="hold"/>
                                        <p:tgtEl>
                                          <p:spTgt spid="8"/>
                                        </p:tgtEl>
                                        <p:attrNameLst>
                                          <p:attrName>ppt_x</p:attrName>
                                        </p:attrNameLst>
                                      </p:cBhvr>
                                      <p:tavLst>
                                        <p:tav tm="0">
                                          <p:val>
                                            <p:strVal val="#ppt_x"/>
                                          </p:val>
                                        </p:tav>
                                        <p:tav tm="100000">
                                          <p:val>
                                            <p:strVal val="#ppt_x"/>
                                          </p:val>
                                        </p:tav>
                                      </p:tavLst>
                                    </p:anim>
                                    <p:anim calcmode="lin" valueType="num">
                                      <p:cBhvr>
                                        <p:cTn id="17" dur="6250" fill="hold"/>
                                        <p:tgtEl>
                                          <p:spTgt spid="8"/>
                                        </p:tgtEl>
                                        <p:attrNameLst>
                                          <p:attrName>ppt_y</p:attrName>
                                        </p:attrNameLst>
                                      </p:cBhvr>
                                      <p:tavLst>
                                        <p:tav tm="0">
                                          <p:val>
                                            <p:strVal val="#ppt_y+.1"/>
                                          </p:val>
                                        </p:tav>
                                        <p:tav tm="100000">
                                          <p:val>
                                            <p:strVal val="#ppt_y"/>
                                          </p:val>
                                        </p:tav>
                                      </p:tavLst>
                                    </p:anim>
                                  </p:childTnLst>
                                </p:cTn>
                              </p:par>
                              <p:par>
                                <p:cTn id="18" presetID="55" presetClass="entr" presetSubtype="0" fill="hold" nodeType="withEffect">
                                  <p:stCondLst>
                                    <p:cond delay="24000"/>
                                  </p:stCondLst>
                                  <p:childTnLst>
                                    <p:set>
                                      <p:cBhvr>
                                        <p:cTn id="19" dur="1" fill="hold">
                                          <p:stCondLst>
                                            <p:cond delay="0"/>
                                          </p:stCondLst>
                                        </p:cTn>
                                        <p:tgtEl>
                                          <p:spTgt spid="9"/>
                                        </p:tgtEl>
                                        <p:attrNameLst>
                                          <p:attrName>style.visibility</p:attrName>
                                        </p:attrNameLst>
                                      </p:cBhvr>
                                      <p:to>
                                        <p:strVal val="visible"/>
                                      </p:to>
                                    </p:set>
                                    <p:anim calcmode="lin" valueType="num">
                                      <p:cBhvr>
                                        <p:cTn id="20" dur="7000" fill="hold"/>
                                        <p:tgtEl>
                                          <p:spTgt spid="9"/>
                                        </p:tgtEl>
                                        <p:attrNameLst>
                                          <p:attrName>ppt_w</p:attrName>
                                        </p:attrNameLst>
                                      </p:cBhvr>
                                      <p:tavLst>
                                        <p:tav tm="0">
                                          <p:val>
                                            <p:strVal val="#ppt_w*0.70"/>
                                          </p:val>
                                        </p:tav>
                                        <p:tav tm="100000">
                                          <p:val>
                                            <p:strVal val="#ppt_w"/>
                                          </p:val>
                                        </p:tav>
                                      </p:tavLst>
                                    </p:anim>
                                    <p:anim calcmode="lin" valueType="num">
                                      <p:cBhvr>
                                        <p:cTn id="21" dur="7000" fill="hold"/>
                                        <p:tgtEl>
                                          <p:spTgt spid="9"/>
                                        </p:tgtEl>
                                        <p:attrNameLst>
                                          <p:attrName>ppt_h</p:attrName>
                                        </p:attrNameLst>
                                      </p:cBhvr>
                                      <p:tavLst>
                                        <p:tav tm="0">
                                          <p:val>
                                            <p:strVal val="#ppt_h"/>
                                          </p:val>
                                        </p:tav>
                                        <p:tav tm="100000">
                                          <p:val>
                                            <p:strVal val="#ppt_h"/>
                                          </p:val>
                                        </p:tav>
                                      </p:tavLst>
                                    </p:anim>
                                    <p:animEffect transition="in" filter="fade">
                                      <p:cBhvr>
                                        <p:cTn id="22" dur="7000"/>
                                        <p:tgtEl>
                                          <p:spTgt spid="9"/>
                                        </p:tgtEl>
                                      </p:cBhvr>
                                    </p:animEffect>
                                  </p:childTnLst>
                                </p:cTn>
                              </p:par>
                              <p:par>
                                <p:cTn id="23" presetID="23" presetClass="entr" presetSubtype="32" fill="hold" nodeType="withEffect">
                                  <p:stCondLst>
                                    <p:cond delay="36250"/>
                                  </p:stCondLst>
                                  <p:childTnLst>
                                    <p:set>
                                      <p:cBhvr>
                                        <p:cTn id="24" dur="1" fill="hold">
                                          <p:stCondLst>
                                            <p:cond delay="0"/>
                                          </p:stCondLst>
                                        </p:cTn>
                                        <p:tgtEl>
                                          <p:spTgt spid="10"/>
                                        </p:tgtEl>
                                        <p:attrNameLst>
                                          <p:attrName>style.visibility</p:attrName>
                                        </p:attrNameLst>
                                      </p:cBhvr>
                                      <p:to>
                                        <p:strVal val="visible"/>
                                      </p:to>
                                    </p:set>
                                    <p:anim calcmode="lin" valueType="num">
                                      <p:cBhvr>
                                        <p:cTn id="25" dur="8000" fill="hold"/>
                                        <p:tgtEl>
                                          <p:spTgt spid="10"/>
                                        </p:tgtEl>
                                        <p:attrNameLst>
                                          <p:attrName>ppt_w</p:attrName>
                                        </p:attrNameLst>
                                      </p:cBhvr>
                                      <p:tavLst>
                                        <p:tav tm="0">
                                          <p:val>
                                            <p:strVal val="4*#ppt_w"/>
                                          </p:val>
                                        </p:tav>
                                        <p:tav tm="100000">
                                          <p:val>
                                            <p:strVal val="#ppt_w"/>
                                          </p:val>
                                        </p:tav>
                                      </p:tavLst>
                                    </p:anim>
                                    <p:anim calcmode="lin" valueType="num">
                                      <p:cBhvr>
                                        <p:cTn id="26" dur="8000" fill="hold"/>
                                        <p:tgtEl>
                                          <p:spTgt spid="10"/>
                                        </p:tgtEl>
                                        <p:attrNameLst>
                                          <p:attrName>ppt_h</p:attrName>
                                        </p:attrNameLst>
                                      </p:cBhvr>
                                      <p:tavLst>
                                        <p:tav tm="0">
                                          <p:val>
                                            <p:strVal val="4*#ppt_h"/>
                                          </p:val>
                                        </p:tav>
                                        <p:tav tm="100000">
                                          <p:val>
                                            <p:strVal val="#ppt_h"/>
                                          </p:val>
                                        </p:tav>
                                      </p:tavLst>
                                    </p:anim>
                                  </p:childTnLst>
                                </p:cTn>
                              </p:par>
                              <p:par>
                                <p:cTn id="27" presetID="10" presetClass="entr" presetSubtype="0" fill="hold" nodeType="withEffect">
                                  <p:stCondLst>
                                    <p:cond delay="3625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8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00B0F0"/>
            </a:gs>
            <a:gs pos="70000">
              <a:srgbClr val="00B0F0"/>
            </a:gs>
            <a:gs pos="100000">
              <a:srgbClr val="FFFF00"/>
            </a:gs>
          </a:gsLst>
          <a:lin ang="5400000" scaled="1"/>
        </a:gradFill>
        <a:effectLst/>
      </p:bgPr>
    </p:bg>
    <p:spTree>
      <p:nvGrpSpPr>
        <p:cNvPr id="1" name=""/>
        <p:cNvGrpSpPr/>
        <p:nvPr/>
      </p:nvGrpSpPr>
      <p:grpSpPr>
        <a:xfrm>
          <a:off x="0" y="0"/>
          <a:ext cx="0" cy="0"/>
          <a:chOff x="0" y="0"/>
          <a:chExt cx="0" cy="0"/>
        </a:xfrm>
      </p:grpSpPr>
      <p:pic>
        <p:nvPicPr>
          <p:cNvPr id="3" name="Picture 19" descr="C:\Users\Eleni\Desktop\2016 carnaval venecia\Diapositiva73.JPG"/>
          <p:cNvPicPr>
            <a:picLocks noChangeAspect="1" noChangeArrowheads="1"/>
          </p:cNvPicPr>
          <p:nvPr/>
        </p:nvPicPr>
        <p:blipFill rotWithShape="1">
          <a:blip r:embed="rId2">
            <a:extLst>
              <a:ext uri="{28A0092B-C50C-407E-A947-70E740481C1C}">
                <a14:useLocalDpi xmlns:a14="http://schemas.microsoft.com/office/drawing/2010/main" val="0"/>
              </a:ext>
            </a:extLst>
          </a:blip>
          <a:srcRect l="1232" t="2411" r="1267" b="2479"/>
          <a:stretch/>
        </p:blipFill>
        <p:spPr bwMode="auto">
          <a:xfrm>
            <a:off x="0" y="0"/>
            <a:ext cx="12367046" cy="8497888"/>
          </a:xfrm>
          <a:prstGeom prst="rect">
            <a:avLst/>
          </a:prstGeom>
          <a:noFill/>
          <a:extLst>
            <a:ext uri="{909E8E84-426E-40DD-AFC4-6F175D3DCCD1}">
              <a14:hiddenFill xmlns:a14="http://schemas.microsoft.com/office/drawing/2010/main">
                <a:solidFill>
                  <a:srgbClr val="FFFFFF"/>
                </a:solidFill>
              </a14:hiddenFill>
            </a:ext>
          </a:extLst>
        </p:spPr>
      </p:pic>
      <p:sp>
        <p:nvSpPr>
          <p:cNvPr id="5" name="4 Luna"/>
          <p:cNvSpPr/>
          <p:nvPr/>
        </p:nvSpPr>
        <p:spPr>
          <a:xfrm rot="1901056">
            <a:off x="6879938" y="361454"/>
            <a:ext cx="2646122" cy="7137769"/>
          </a:xfrm>
          <a:prstGeom prst="moon">
            <a:avLst>
              <a:gd name="adj" fmla="val 26949"/>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6" name="5 Luna"/>
          <p:cNvSpPr/>
          <p:nvPr/>
        </p:nvSpPr>
        <p:spPr>
          <a:xfrm rot="19780192" flipH="1">
            <a:off x="3536644" y="666466"/>
            <a:ext cx="2780696" cy="6857777"/>
          </a:xfrm>
          <a:prstGeom prst="moon">
            <a:avLst>
              <a:gd name="adj" fmla="val 28476"/>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7" name="6 Luna"/>
          <p:cNvSpPr/>
          <p:nvPr/>
        </p:nvSpPr>
        <p:spPr>
          <a:xfrm rot="1664001">
            <a:off x="6564075" y="1566162"/>
            <a:ext cx="2492063" cy="5852363"/>
          </a:xfrm>
          <a:prstGeom prst="moon">
            <a:avLst>
              <a:gd name="adj" fmla="val 2972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8" name="7 Luna"/>
          <p:cNvSpPr/>
          <p:nvPr/>
        </p:nvSpPr>
        <p:spPr>
          <a:xfrm rot="19780192" flipH="1">
            <a:off x="3767559" y="1800565"/>
            <a:ext cx="2780696" cy="5538590"/>
          </a:xfrm>
          <a:prstGeom prst="moon">
            <a:avLst>
              <a:gd name="adj" fmla="val 28476"/>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9" name="8 Luna"/>
          <p:cNvSpPr/>
          <p:nvPr/>
        </p:nvSpPr>
        <p:spPr>
          <a:xfrm rot="19780192" flipH="1">
            <a:off x="3956762" y="2420357"/>
            <a:ext cx="2780696" cy="4873267"/>
          </a:xfrm>
          <a:prstGeom prst="moon">
            <a:avLst>
              <a:gd name="adj" fmla="val 3146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10" name="9 Luna"/>
          <p:cNvSpPr/>
          <p:nvPr/>
        </p:nvSpPr>
        <p:spPr>
          <a:xfrm rot="1664001">
            <a:off x="6421409" y="2433481"/>
            <a:ext cx="2492063" cy="4932190"/>
          </a:xfrm>
          <a:prstGeom prst="moon">
            <a:avLst>
              <a:gd name="adj" fmla="val 2972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11" name="10 Luna"/>
          <p:cNvSpPr/>
          <p:nvPr/>
        </p:nvSpPr>
        <p:spPr>
          <a:xfrm rot="19780192" flipH="1">
            <a:off x="4105796" y="3188345"/>
            <a:ext cx="2780696" cy="4048862"/>
          </a:xfrm>
          <a:prstGeom prst="moon">
            <a:avLst>
              <a:gd name="adj" fmla="val 3146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12" name="11 Luna"/>
          <p:cNvSpPr/>
          <p:nvPr/>
        </p:nvSpPr>
        <p:spPr>
          <a:xfrm rot="1664001">
            <a:off x="6411385" y="3243845"/>
            <a:ext cx="2492063" cy="4234129"/>
          </a:xfrm>
          <a:prstGeom prst="moon">
            <a:avLst>
              <a:gd name="adj" fmla="val 2972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sp>
        <p:nvSpPr>
          <p:cNvPr id="13" name="12 Luna"/>
          <p:cNvSpPr/>
          <p:nvPr/>
        </p:nvSpPr>
        <p:spPr>
          <a:xfrm rot="19684198" flipH="1">
            <a:off x="4315907" y="3994565"/>
            <a:ext cx="2780696" cy="3183415"/>
          </a:xfrm>
          <a:prstGeom prst="moon">
            <a:avLst>
              <a:gd name="adj" fmla="val 31464"/>
            </a:avLst>
          </a:prstGeom>
          <a:gradFill>
            <a:gsLst>
              <a:gs pos="0">
                <a:srgbClr val="FFF200"/>
              </a:gs>
              <a:gs pos="45000">
                <a:srgbClr val="00B0F0"/>
              </a:gs>
              <a:gs pos="70000">
                <a:srgbClr val="00B0F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rgbClr val="CC3399"/>
                  </a:gs>
                  <a:gs pos="50000">
                    <a:srgbClr val="7030A0"/>
                  </a:gs>
                  <a:gs pos="100000">
                    <a:srgbClr val="CC3399"/>
                  </a:gs>
                </a:gsLst>
                <a:lin ang="5400000" scaled="0"/>
              </a:gradFill>
            </a:endParaRPr>
          </a:p>
        </p:txBody>
      </p:sp>
      <p:pic>
        <p:nvPicPr>
          <p:cNvPr id="2050" name="Picture 2" descr="C:\Users\Eleni\Desktop\Venecia 2\Diapositiva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 y="-9896"/>
            <a:ext cx="12364094" cy="850778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C:\Users\Eleni\Desktop\2016 carnaval venecia\Diapositiva1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367046" cy="8497888"/>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Eleni\Desktop\Venecia 2\Diapositiva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354" y="-9896"/>
            <a:ext cx="12601400" cy="8507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999442"/>
      </p:ext>
    </p:extLst>
  </p:cSld>
  <p:clrMapOvr>
    <a:masterClrMapping/>
  </p:clrMapOvr>
  <mc:AlternateContent xmlns:mc="http://schemas.openxmlformats.org/markup-compatibility/2006">
    <mc:Choice xmlns:p14="http://schemas.microsoft.com/office/powerpoint/2010/main" Requires="p14">
      <p:transition spd="slow" p14:dur="2000" advTm="41315"/>
    </mc:Choice>
    <mc:Fallback>
      <p:transition spd="slow" advTm="41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0-#ppt_w/2"/>
                                          </p:val>
                                        </p:tav>
                                        <p:tav tm="100000">
                                          <p:val>
                                            <p:strVal val="#ppt_x"/>
                                          </p:val>
                                        </p:tav>
                                      </p:tavLst>
                                    </p:anim>
                                    <p:anim calcmode="lin" valueType="num">
                                      <p:cBhvr additive="base">
                                        <p:cTn id="28" dur="3000" fill="hold"/>
                                        <p:tgtEl>
                                          <p:spTgt spid="5"/>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8" presetClass="emph" presetSubtype="0" fill="hold" grpId="1"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3"/>
                                        </p:tgtEl>
                                        <p:attrNameLst>
                                          <p:attrName>r</p:attrName>
                                        </p:attrNameLst>
                                      </p:cBhvr>
                                    </p:animRot>
                                  </p:childTnLst>
                                </p:cTn>
                              </p:par>
                            </p:childTnLst>
                          </p:cTn>
                        </p:par>
                        <p:par>
                          <p:cTn id="59" fill="hold">
                            <p:stCondLst>
                              <p:cond delay="3000"/>
                            </p:stCondLst>
                            <p:childTnLst>
                              <p:par>
                                <p:cTn id="60" presetID="2" presetClass="exit" presetSubtype="2" fill="hold" grpId="2" nodeType="after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1+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9"/>
                                        </p:tgtEl>
                                        <p:attrNameLst>
                                          <p:attrName>ppt_x</p:attrName>
                                        </p:attrNameLst>
                                      </p:cBhvr>
                                      <p:tavLst>
                                        <p:tav tm="0">
                                          <p:val>
                                            <p:strVal val="ppt_x"/>
                                          </p:val>
                                        </p:tav>
                                        <p:tav tm="100000">
                                          <p:val>
                                            <p:strVal val="1+ppt_w/2"/>
                                          </p:val>
                                        </p:tav>
                                      </p:tavLst>
                                    </p:anim>
                                    <p:anim calcmode="lin" valueType="num">
                                      <p:cBhvr additive="base">
                                        <p:cTn id="70" dur="3000"/>
                                        <p:tgtEl>
                                          <p:spTgt spid="9"/>
                                        </p:tgtEl>
                                        <p:attrNameLst>
                                          <p:attrName>ppt_y</p:attrName>
                                        </p:attrNameLst>
                                      </p:cBhvr>
                                      <p:tavLst>
                                        <p:tav tm="0">
                                          <p:val>
                                            <p:strVal val="ppt_y"/>
                                          </p:val>
                                        </p:tav>
                                        <p:tav tm="100000">
                                          <p:val>
                                            <p:strVal val="ppt_y"/>
                                          </p:val>
                                        </p:tav>
                                      </p:tavLst>
                                    </p:anim>
                                    <p:set>
                                      <p:cBhvr>
                                        <p:cTn id="71" dur="1" fill="hold">
                                          <p:stCondLst>
                                            <p:cond delay="2999"/>
                                          </p:stCondLst>
                                        </p:cTn>
                                        <p:tgtEl>
                                          <p:spTgt spid="9"/>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1"/>
                                        </p:tgtEl>
                                        <p:attrNameLst>
                                          <p:attrName>ppt_x</p:attrName>
                                        </p:attrNameLst>
                                      </p:cBhvr>
                                      <p:tavLst>
                                        <p:tav tm="0">
                                          <p:val>
                                            <p:strVal val="ppt_x"/>
                                          </p:val>
                                        </p:tav>
                                        <p:tav tm="100000">
                                          <p:val>
                                            <p:strVal val="1+ppt_w/2"/>
                                          </p:val>
                                        </p:tav>
                                      </p:tavLst>
                                    </p:anim>
                                    <p:anim calcmode="lin" valueType="num">
                                      <p:cBhvr additive="base">
                                        <p:cTn id="74" dur="3000"/>
                                        <p:tgtEl>
                                          <p:spTgt spid="11"/>
                                        </p:tgtEl>
                                        <p:attrNameLst>
                                          <p:attrName>ppt_y</p:attrName>
                                        </p:attrNameLst>
                                      </p:cBhvr>
                                      <p:tavLst>
                                        <p:tav tm="0">
                                          <p:val>
                                            <p:strVal val="ppt_y"/>
                                          </p:val>
                                        </p:tav>
                                        <p:tav tm="100000">
                                          <p:val>
                                            <p:strVal val="ppt_y"/>
                                          </p:val>
                                        </p:tav>
                                      </p:tavLst>
                                    </p:anim>
                                    <p:set>
                                      <p:cBhvr>
                                        <p:cTn id="75" dur="1" fill="hold">
                                          <p:stCondLst>
                                            <p:cond delay="2999"/>
                                          </p:stCondLst>
                                        </p:cTn>
                                        <p:tgtEl>
                                          <p:spTgt spid="11"/>
                                        </p:tgtEl>
                                        <p:attrNameLst>
                                          <p:attrName>style.visibility</p:attrName>
                                        </p:attrNameLst>
                                      </p:cBhvr>
                                      <p:to>
                                        <p:strVal val="hidden"/>
                                      </p:to>
                                    </p:set>
                                  </p:childTnLst>
                                </p:cTn>
                              </p:par>
                              <p:par>
                                <p:cTn id="76" presetID="2" presetClass="exit" presetSubtype="2" fill="hold" grpId="2" nodeType="withEffect">
                                  <p:stCondLst>
                                    <p:cond delay="0"/>
                                  </p:stCondLst>
                                  <p:childTnLst>
                                    <p:anim calcmode="lin" valueType="num">
                                      <p:cBhvr additive="base">
                                        <p:cTn id="77" dur="3000"/>
                                        <p:tgtEl>
                                          <p:spTgt spid="13"/>
                                        </p:tgtEl>
                                        <p:attrNameLst>
                                          <p:attrName>ppt_x</p:attrName>
                                        </p:attrNameLst>
                                      </p:cBhvr>
                                      <p:tavLst>
                                        <p:tav tm="0">
                                          <p:val>
                                            <p:strVal val="ppt_x"/>
                                          </p:val>
                                        </p:tav>
                                        <p:tav tm="100000">
                                          <p:val>
                                            <p:strVal val="1+ppt_w/2"/>
                                          </p:val>
                                        </p:tav>
                                      </p:tavLst>
                                    </p:anim>
                                    <p:anim calcmode="lin" valueType="num">
                                      <p:cBhvr additive="base">
                                        <p:cTn id="78" dur="3000"/>
                                        <p:tgtEl>
                                          <p:spTgt spid="13"/>
                                        </p:tgtEl>
                                        <p:attrNameLst>
                                          <p:attrName>ppt_y</p:attrName>
                                        </p:attrNameLst>
                                      </p:cBhvr>
                                      <p:tavLst>
                                        <p:tav tm="0">
                                          <p:val>
                                            <p:strVal val="ppt_y"/>
                                          </p:val>
                                        </p:tav>
                                        <p:tav tm="100000">
                                          <p:val>
                                            <p:strVal val="ppt_y"/>
                                          </p:val>
                                        </p:tav>
                                      </p:tavLst>
                                    </p:anim>
                                    <p:set>
                                      <p:cBhvr>
                                        <p:cTn id="79" dur="1" fill="hold">
                                          <p:stCondLst>
                                            <p:cond delay="2999"/>
                                          </p:stCondLst>
                                        </p:cTn>
                                        <p:tgtEl>
                                          <p:spTgt spid="13"/>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3000"/>
                                        <p:tgtEl>
                                          <p:spTgt spid="5"/>
                                        </p:tgtEl>
                                        <p:attrNameLst>
                                          <p:attrName>ppt_x</p:attrName>
                                        </p:attrNameLst>
                                      </p:cBhvr>
                                      <p:tavLst>
                                        <p:tav tm="0">
                                          <p:val>
                                            <p:strVal val="ppt_x"/>
                                          </p:val>
                                        </p:tav>
                                        <p:tav tm="100000">
                                          <p:val>
                                            <p:strVal val="0-ppt_w/2"/>
                                          </p:val>
                                        </p:tav>
                                      </p:tavLst>
                                    </p:anim>
                                    <p:anim calcmode="lin" valueType="num">
                                      <p:cBhvr additive="base">
                                        <p:cTn id="82" dur="3000"/>
                                        <p:tgtEl>
                                          <p:spTgt spid="5"/>
                                        </p:tgtEl>
                                        <p:attrNameLst>
                                          <p:attrName>ppt_y</p:attrName>
                                        </p:attrNameLst>
                                      </p:cBhvr>
                                      <p:tavLst>
                                        <p:tav tm="0">
                                          <p:val>
                                            <p:strVal val="ppt_y"/>
                                          </p:val>
                                        </p:tav>
                                        <p:tav tm="100000">
                                          <p:val>
                                            <p:strVal val="ppt_y"/>
                                          </p:val>
                                        </p:tav>
                                      </p:tavLst>
                                    </p:anim>
                                    <p:set>
                                      <p:cBhvr>
                                        <p:cTn id="83" dur="1" fill="hold">
                                          <p:stCondLst>
                                            <p:cond delay="2999"/>
                                          </p:stCondLst>
                                        </p:cTn>
                                        <p:tgtEl>
                                          <p:spTgt spid="5"/>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0-ppt_w/2"/>
                                          </p:val>
                                        </p:tav>
                                      </p:tavLst>
                                    </p:anim>
                                    <p:anim calcmode="lin" valueType="num">
                                      <p:cBhvr additive="base">
                                        <p:cTn id="86" dur="3000"/>
                                        <p:tgtEl>
                                          <p:spTgt spid="7"/>
                                        </p:tgtEl>
                                        <p:attrNameLst>
                                          <p:attrName>ppt_y</p:attrName>
                                        </p:attrNameLst>
                                      </p:cBhvr>
                                      <p:tavLst>
                                        <p:tav tm="0">
                                          <p:val>
                                            <p:strVal val="ppt_y"/>
                                          </p:val>
                                        </p:tav>
                                        <p:tav tm="100000">
                                          <p:val>
                                            <p:strVal val="ppt_y"/>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0-ppt_w/2"/>
                                          </p:val>
                                        </p:tav>
                                      </p:tavLst>
                                    </p:anim>
                                    <p:anim calcmode="lin" valueType="num">
                                      <p:cBhvr additive="base">
                                        <p:cTn id="90" dur="3000"/>
                                        <p:tgtEl>
                                          <p:spTgt spid="10"/>
                                        </p:tgtEl>
                                        <p:attrNameLst>
                                          <p:attrName>ppt_y</p:attrName>
                                        </p:attrNameLst>
                                      </p:cBhvr>
                                      <p:tavLst>
                                        <p:tav tm="0">
                                          <p:val>
                                            <p:strVal val="ppt_y"/>
                                          </p:val>
                                        </p:tav>
                                        <p:tav tm="100000">
                                          <p:val>
                                            <p:strVal val="ppt_y"/>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3000"/>
                                        <p:tgtEl>
                                          <p:spTgt spid="12"/>
                                        </p:tgtEl>
                                        <p:attrNameLst>
                                          <p:attrName>ppt_x</p:attrName>
                                        </p:attrNameLst>
                                      </p:cBhvr>
                                      <p:tavLst>
                                        <p:tav tm="0">
                                          <p:val>
                                            <p:strVal val="ppt_x"/>
                                          </p:val>
                                        </p:tav>
                                        <p:tav tm="100000">
                                          <p:val>
                                            <p:strVal val="0-ppt_w/2"/>
                                          </p:val>
                                        </p:tav>
                                      </p:tavLst>
                                    </p:anim>
                                    <p:anim calcmode="lin" valueType="num">
                                      <p:cBhvr additive="base">
                                        <p:cTn id="94" dur="3000"/>
                                        <p:tgtEl>
                                          <p:spTgt spid="12"/>
                                        </p:tgtEl>
                                        <p:attrNameLst>
                                          <p:attrName>ppt_y</p:attrName>
                                        </p:attrNameLst>
                                      </p:cBhvr>
                                      <p:tavLst>
                                        <p:tav tm="0">
                                          <p:val>
                                            <p:strVal val="ppt_y"/>
                                          </p:val>
                                        </p:tav>
                                        <p:tav tm="100000">
                                          <p:val>
                                            <p:strVal val="ppt_y"/>
                                          </p:val>
                                        </p:tav>
                                      </p:tavLst>
                                    </p:anim>
                                    <p:set>
                                      <p:cBhvr>
                                        <p:cTn id="95" dur="1" fill="hold">
                                          <p:stCondLst>
                                            <p:cond delay="2999"/>
                                          </p:stCondLst>
                                        </p:cTn>
                                        <p:tgtEl>
                                          <p:spTgt spid="12"/>
                                        </p:tgtEl>
                                        <p:attrNameLst>
                                          <p:attrName>style.visibility</p:attrName>
                                        </p:attrNameLst>
                                      </p:cBhvr>
                                      <p:to>
                                        <p:strVal val="hidden"/>
                                      </p:to>
                                    </p:set>
                                  </p:childTnLst>
                                </p:cTn>
                              </p:par>
                              <p:par>
                                <p:cTn id="96" presetID="8" presetClass="emph" presetSubtype="0" fill="hold" grpId="3"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par>
                                <p:cTn id="104" presetID="8" presetClass="emph" presetSubtype="0" fill="hold" grpId="3"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3"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3"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grpId="3"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3" nodeType="withEffect">
                                  <p:stCondLst>
                                    <p:cond delay="0"/>
                                  </p:stCondLst>
                                  <p:childTnLst>
                                    <p:animRot by="-21600000">
                                      <p:cBhvr>
                                        <p:cTn id="113" dur="3000" fill="hold"/>
                                        <p:tgtEl>
                                          <p:spTgt spid="13"/>
                                        </p:tgtEl>
                                        <p:attrNameLst>
                                          <p:attrName>r</p:attrName>
                                        </p:attrNameLst>
                                      </p:cBhvr>
                                    </p:animRot>
                                  </p:childTnLst>
                                </p:cTn>
                              </p:par>
                              <p:par>
                                <p:cTn id="114" presetID="23" presetClass="entr" presetSubtype="288" fill="hold" nodeType="withEffect">
                                  <p:stCondLst>
                                    <p:cond delay="0"/>
                                  </p:stCondLst>
                                  <p:childTnLst>
                                    <p:set>
                                      <p:cBhvr>
                                        <p:cTn id="115" dur="1" fill="hold">
                                          <p:stCondLst>
                                            <p:cond delay="0"/>
                                          </p:stCondLst>
                                        </p:cTn>
                                        <p:tgtEl>
                                          <p:spTgt spid="3"/>
                                        </p:tgtEl>
                                        <p:attrNameLst>
                                          <p:attrName>style.visibility</p:attrName>
                                        </p:attrNameLst>
                                      </p:cBhvr>
                                      <p:to>
                                        <p:strVal val="visible"/>
                                      </p:to>
                                    </p:set>
                                    <p:anim calcmode="lin" valueType="num">
                                      <p:cBhvr>
                                        <p:cTn id="116" dur="3000" fill="hold"/>
                                        <p:tgtEl>
                                          <p:spTgt spid="3"/>
                                        </p:tgtEl>
                                        <p:attrNameLst>
                                          <p:attrName>ppt_w</p:attrName>
                                        </p:attrNameLst>
                                      </p:cBhvr>
                                      <p:tavLst>
                                        <p:tav tm="0">
                                          <p:val>
                                            <p:strVal val="4/3*#ppt_w"/>
                                          </p:val>
                                        </p:tav>
                                        <p:tav tm="100000">
                                          <p:val>
                                            <p:strVal val="#ppt_w"/>
                                          </p:val>
                                        </p:tav>
                                      </p:tavLst>
                                    </p:anim>
                                    <p:anim calcmode="lin" valueType="num">
                                      <p:cBhvr>
                                        <p:cTn id="117" dur="3000" fill="hold"/>
                                        <p:tgtEl>
                                          <p:spTgt spid="3"/>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3"/>
                                        </p:tgtEl>
                                        <p:attrNameLst>
                                          <p:attrName>style.visibility</p:attrName>
                                        </p:attrNameLst>
                                      </p:cBhvr>
                                      <p:to>
                                        <p:strVal val="visible"/>
                                      </p:to>
                                    </p:set>
                                    <p:animEffect transition="in" filter="barn(outVertical)">
                                      <p:cBhvr>
                                        <p:cTn id="120" dur="3000"/>
                                        <p:tgtEl>
                                          <p:spTgt spid="3"/>
                                        </p:tgtEl>
                                      </p:cBhvr>
                                    </p:animEffect>
                                  </p:childTnLst>
                                </p:cTn>
                              </p:par>
                              <p:par>
                                <p:cTn id="121" presetID="10" presetClass="entr" presetSubtype="0" fill="hold" nodeType="withEffect">
                                  <p:stCondLst>
                                    <p:cond delay="4000"/>
                                  </p:stCondLst>
                                  <p:childTnLst>
                                    <p:set>
                                      <p:cBhvr>
                                        <p:cTn id="122" dur="1" fill="hold">
                                          <p:stCondLst>
                                            <p:cond delay="0"/>
                                          </p:stCondLst>
                                        </p:cTn>
                                        <p:tgtEl>
                                          <p:spTgt spid="2050"/>
                                        </p:tgtEl>
                                        <p:attrNameLst>
                                          <p:attrName>style.visibility</p:attrName>
                                        </p:attrNameLst>
                                      </p:cBhvr>
                                      <p:to>
                                        <p:strVal val="visible"/>
                                      </p:to>
                                    </p:set>
                                    <p:animEffect transition="in" filter="fade">
                                      <p:cBhvr>
                                        <p:cTn id="123" dur="8000"/>
                                        <p:tgtEl>
                                          <p:spTgt spid="2050"/>
                                        </p:tgtEl>
                                      </p:cBhvr>
                                    </p:animEffect>
                                  </p:childTnLst>
                                </p:cTn>
                              </p:par>
                              <p:par>
                                <p:cTn id="124" presetID="6" presetClass="entr" presetSubtype="16" fill="hold" nodeType="withEffect">
                                  <p:stCondLst>
                                    <p:cond delay="16500"/>
                                  </p:stCondLst>
                                  <p:childTnLst>
                                    <p:set>
                                      <p:cBhvr>
                                        <p:cTn id="125" dur="1" fill="hold">
                                          <p:stCondLst>
                                            <p:cond delay="0"/>
                                          </p:stCondLst>
                                        </p:cTn>
                                        <p:tgtEl>
                                          <p:spTgt spid="26"/>
                                        </p:tgtEl>
                                        <p:attrNameLst>
                                          <p:attrName>style.visibility</p:attrName>
                                        </p:attrNameLst>
                                      </p:cBhvr>
                                      <p:to>
                                        <p:strVal val="visible"/>
                                      </p:to>
                                    </p:set>
                                    <p:animEffect transition="in" filter="circle(in)">
                                      <p:cBhvr>
                                        <p:cTn id="126" dur="7250"/>
                                        <p:tgtEl>
                                          <p:spTgt spid="26"/>
                                        </p:tgtEl>
                                      </p:cBhvr>
                                    </p:animEffect>
                                  </p:childTnLst>
                                </p:cTn>
                              </p:par>
                              <p:par>
                                <p:cTn id="127" presetID="6" presetClass="entr" presetSubtype="32" fill="hold" nodeType="withEffect">
                                  <p:stCondLst>
                                    <p:cond delay="25000"/>
                                  </p:stCondLst>
                                  <p:childTnLst>
                                    <p:set>
                                      <p:cBhvr>
                                        <p:cTn id="128" dur="1" fill="hold">
                                          <p:stCondLst>
                                            <p:cond delay="0"/>
                                          </p:stCondLst>
                                        </p:cTn>
                                        <p:tgtEl>
                                          <p:spTgt spid="2053"/>
                                        </p:tgtEl>
                                        <p:attrNameLst>
                                          <p:attrName>style.visibility</p:attrName>
                                        </p:attrNameLst>
                                      </p:cBhvr>
                                      <p:to>
                                        <p:strVal val="visible"/>
                                      </p:to>
                                    </p:set>
                                    <p:animEffect transition="in" filter="circle(out)">
                                      <p:cBhvr>
                                        <p:cTn id="129" dur="8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67497">
              <a:srgbClr val="7030A0"/>
            </a:gs>
            <a:gs pos="45000">
              <a:srgbClr val="00B050"/>
            </a:gs>
            <a:gs pos="13000">
              <a:srgbClr val="FFC000"/>
            </a:gs>
            <a:gs pos="25000">
              <a:srgbClr val="CC3399"/>
            </a:gs>
            <a:gs pos="82001">
              <a:srgbClr val="92D050"/>
            </a:gs>
            <a:gs pos="100000">
              <a:srgbClr val="FF0000"/>
            </a:gs>
          </a:gsLst>
          <a:lin ang="16200000" scaled="1"/>
          <a:tileRect/>
        </a:gradFill>
        <a:effectLst/>
      </p:bgPr>
    </p:bg>
    <p:spTree>
      <p:nvGrpSpPr>
        <p:cNvPr id="1" name=""/>
        <p:cNvGrpSpPr/>
        <p:nvPr/>
      </p:nvGrpSpPr>
      <p:grpSpPr>
        <a:xfrm>
          <a:off x="0" y="0"/>
          <a:ext cx="0" cy="0"/>
          <a:chOff x="0" y="0"/>
          <a:chExt cx="0" cy="0"/>
        </a:xfrm>
      </p:grpSpPr>
      <p:pic>
        <p:nvPicPr>
          <p:cNvPr id="4" name="Picture 2" descr="C:\Users\Eleni\Desktop\2016 carnaval venecia\Diapositiva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680"/>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Eleni\Desktop\Venecia 2\Diapositiva16.JPG"/>
          <p:cNvPicPr>
            <a:picLocks noChangeAspect="1" noChangeArrowheads="1"/>
          </p:cNvPicPr>
          <p:nvPr/>
        </p:nvPicPr>
        <p:blipFill rotWithShape="1">
          <a:blip r:embed="rId3">
            <a:extLst>
              <a:ext uri="{28A0092B-C50C-407E-A947-70E740481C1C}">
                <a14:useLocalDpi xmlns:a14="http://schemas.microsoft.com/office/drawing/2010/main" val="0"/>
              </a:ext>
            </a:extLst>
          </a:blip>
          <a:srcRect l="2769" t="1569" r="1509" b="3381"/>
          <a:stretch/>
        </p:blipFill>
        <p:spPr bwMode="auto">
          <a:xfrm>
            <a:off x="-162345" y="11881"/>
            <a:ext cx="12367045" cy="84860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C:\Users\Eleni\Desktop\2016 carnaval venecia\Diapositiva3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946" y="-143544"/>
            <a:ext cx="12360645" cy="86414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Eleni\Desktop\Venecia 2\Diapositiva118.JPG"/>
          <p:cNvPicPr>
            <a:picLocks noChangeAspect="1" noChangeArrowheads="1"/>
          </p:cNvPicPr>
          <p:nvPr/>
        </p:nvPicPr>
        <p:blipFill rotWithShape="1">
          <a:blip r:embed="rId5">
            <a:extLst>
              <a:ext uri="{28A0092B-C50C-407E-A947-70E740481C1C}">
                <a14:useLocalDpi xmlns:a14="http://schemas.microsoft.com/office/drawing/2010/main" val="0"/>
              </a:ext>
            </a:extLst>
          </a:blip>
          <a:srcRect l="1350"/>
          <a:stretch/>
        </p:blipFill>
        <p:spPr bwMode="auto">
          <a:xfrm>
            <a:off x="-246310" y="-143544"/>
            <a:ext cx="12451010" cy="864143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Eleni\Desktop\Venecia 2\Diapositiva28.JPG"/>
          <p:cNvPicPr>
            <a:picLocks noChangeAspect="1" noChangeArrowheads="1"/>
          </p:cNvPicPr>
          <p:nvPr/>
        </p:nvPicPr>
        <p:blipFill rotWithShape="1">
          <a:blip r:embed="rId6">
            <a:extLst>
              <a:ext uri="{28A0092B-C50C-407E-A947-70E740481C1C}">
                <a14:useLocalDpi xmlns:a14="http://schemas.microsoft.com/office/drawing/2010/main" val="0"/>
              </a:ext>
            </a:extLst>
          </a:blip>
          <a:srcRect l="2291"/>
          <a:stretch/>
        </p:blipFill>
        <p:spPr bwMode="auto">
          <a:xfrm>
            <a:off x="-246310" y="-131154"/>
            <a:ext cx="12465991" cy="8623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9114479"/>
      </p:ext>
    </p:extLst>
  </p:cSld>
  <p:clrMapOvr>
    <a:masterClrMapping/>
  </p:clrMapOvr>
  <mc:AlternateContent xmlns:mc="http://schemas.openxmlformats.org/markup-compatibility/2006">
    <mc:Choice xmlns:p14="http://schemas.microsoft.com/office/powerpoint/2010/main" Requires="p14">
      <p:transition spd="slow" p14:dur="4000" advTm="32886">
        <p14:vortex dir="r"/>
      </p:transition>
    </mc:Choice>
    <mc:Fallback>
      <p:transition spd="slow" advTm="3288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2000"/>
                                  </p:stCondLst>
                                  <p:childTnLst>
                                    <p:animEffect transition="out" filter="blinds(horizontal)">
                                      <p:cBhvr>
                                        <p:cTn id="6" dur="6000"/>
                                        <p:tgtEl>
                                          <p:spTgt spid="3"/>
                                        </p:tgtEl>
                                      </p:cBhvr>
                                    </p:animEffect>
                                    <p:set>
                                      <p:cBhvr>
                                        <p:cTn id="7" dur="1" fill="hold">
                                          <p:stCondLst>
                                            <p:cond delay="5999"/>
                                          </p:stCondLst>
                                        </p:cTn>
                                        <p:tgtEl>
                                          <p:spTgt spid="3"/>
                                        </p:tgtEl>
                                        <p:attrNameLst>
                                          <p:attrName>style.visibility</p:attrName>
                                        </p:attrNameLst>
                                      </p:cBhvr>
                                      <p:to>
                                        <p:strVal val="hidden"/>
                                      </p:to>
                                    </p:set>
                                  </p:childTnLst>
                                </p:cTn>
                              </p:par>
                              <p:par>
                                <p:cTn id="8" presetID="2" presetClass="exit" presetSubtype="8" fill="hold" nodeType="withEffect">
                                  <p:stCondLst>
                                    <p:cond delay="2000"/>
                                  </p:stCondLst>
                                  <p:childTnLst>
                                    <p:anim calcmode="lin" valueType="num">
                                      <p:cBhvr additive="base">
                                        <p:cTn id="9" dur="6000"/>
                                        <p:tgtEl>
                                          <p:spTgt spid="3"/>
                                        </p:tgtEl>
                                        <p:attrNameLst>
                                          <p:attrName>ppt_x</p:attrName>
                                        </p:attrNameLst>
                                      </p:cBhvr>
                                      <p:tavLst>
                                        <p:tav tm="0">
                                          <p:val>
                                            <p:strVal val="ppt_x"/>
                                          </p:val>
                                        </p:tav>
                                        <p:tav tm="100000">
                                          <p:val>
                                            <p:strVal val="0-ppt_w/2"/>
                                          </p:val>
                                        </p:tav>
                                      </p:tavLst>
                                    </p:anim>
                                    <p:anim calcmode="lin" valueType="num">
                                      <p:cBhvr additive="base">
                                        <p:cTn id="10" dur="6000"/>
                                        <p:tgtEl>
                                          <p:spTgt spid="3"/>
                                        </p:tgtEl>
                                        <p:attrNameLst>
                                          <p:attrName>ppt_y</p:attrName>
                                        </p:attrNameLst>
                                      </p:cBhvr>
                                      <p:tavLst>
                                        <p:tav tm="0">
                                          <p:val>
                                            <p:strVal val="ppt_y"/>
                                          </p:val>
                                        </p:tav>
                                        <p:tav tm="100000">
                                          <p:val>
                                            <p:strVal val="ppt_y"/>
                                          </p:val>
                                        </p:tav>
                                      </p:tavLst>
                                    </p:anim>
                                    <p:set>
                                      <p:cBhvr>
                                        <p:cTn id="11" dur="1" fill="hold">
                                          <p:stCondLst>
                                            <p:cond delay="5999"/>
                                          </p:stCondLst>
                                        </p:cTn>
                                        <p:tgtEl>
                                          <p:spTgt spid="3"/>
                                        </p:tgtEl>
                                        <p:attrNameLst>
                                          <p:attrName>style.visibility</p:attrName>
                                        </p:attrNameLst>
                                      </p:cBhvr>
                                      <p:to>
                                        <p:strVal val="hidden"/>
                                      </p:to>
                                    </p:set>
                                  </p:childTnLst>
                                </p:cTn>
                              </p:par>
                              <p:par>
                                <p:cTn id="12" presetID="9"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dissolve">
                                      <p:cBhvr>
                                        <p:cTn id="14" dur="6000"/>
                                        <p:tgtEl>
                                          <p:spTgt spid="4"/>
                                        </p:tgtEl>
                                      </p:cBhvr>
                                    </p:animEffect>
                                  </p:childTnLst>
                                </p:cTn>
                              </p:par>
                              <p:par>
                                <p:cTn id="15" presetID="2" presetClass="entr" presetSubtype="12" fill="hold" nodeType="withEffect">
                                  <p:stCondLst>
                                    <p:cond delay="6000"/>
                                  </p:stCondLst>
                                  <p:childTnLst>
                                    <p:set>
                                      <p:cBhvr>
                                        <p:cTn id="16" dur="1" fill="hold">
                                          <p:stCondLst>
                                            <p:cond delay="0"/>
                                          </p:stCondLst>
                                        </p:cTn>
                                        <p:tgtEl>
                                          <p:spTgt spid="1026"/>
                                        </p:tgtEl>
                                        <p:attrNameLst>
                                          <p:attrName>style.visibility</p:attrName>
                                        </p:attrNameLst>
                                      </p:cBhvr>
                                      <p:to>
                                        <p:strVal val="visible"/>
                                      </p:to>
                                    </p:set>
                                    <p:anim calcmode="lin" valueType="num">
                                      <p:cBhvr additive="base">
                                        <p:cTn id="17" dur="6000" fill="hold"/>
                                        <p:tgtEl>
                                          <p:spTgt spid="1026"/>
                                        </p:tgtEl>
                                        <p:attrNameLst>
                                          <p:attrName>ppt_x</p:attrName>
                                        </p:attrNameLst>
                                      </p:cBhvr>
                                      <p:tavLst>
                                        <p:tav tm="0">
                                          <p:val>
                                            <p:strVal val="0-#ppt_w/2"/>
                                          </p:val>
                                        </p:tav>
                                        <p:tav tm="100000">
                                          <p:val>
                                            <p:strVal val="#ppt_x"/>
                                          </p:val>
                                        </p:tav>
                                      </p:tavLst>
                                    </p:anim>
                                    <p:anim calcmode="lin" valueType="num">
                                      <p:cBhvr additive="base">
                                        <p:cTn id="18" dur="6000" fill="hold"/>
                                        <p:tgtEl>
                                          <p:spTgt spid="1026"/>
                                        </p:tgtEl>
                                        <p:attrNameLst>
                                          <p:attrName>ppt_y</p:attrName>
                                        </p:attrNameLst>
                                      </p:cBhvr>
                                      <p:tavLst>
                                        <p:tav tm="0">
                                          <p:val>
                                            <p:strVal val="1+#ppt_h/2"/>
                                          </p:val>
                                        </p:tav>
                                        <p:tav tm="100000">
                                          <p:val>
                                            <p:strVal val="#ppt_y"/>
                                          </p:val>
                                        </p:tav>
                                      </p:tavLst>
                                    </p:anim>
                                  </p:childTnLst>
                                </p:cTn>
                              </p:par>
                              <p:par>
                                <p:cTn id="19" presetID="3" presetClass="entr" presetSubtype="5" fill="hold" nodeType="withEffect">
                                  <p:stCondLst>
                                    <p:cond delay="6000"/>
                                  </p:stCondLst>
                                  <p:childTnLst>
                                    <p:set>
                                      <p:cBhvr>
                                        <p:cTn id="20" dur="1" fill="hold">
                                          <p:stCondLst>
                                            <p:cond delay="0"/>
                                          </p:stCondLst>
                                        </p:cTn>
                                        <p:tgtEl>
                                          <p:spTgt spid="1026"/>
                                        </p:tgtEl>
                                        <p:attrNameLst>
                                          <p:attrName>style.visibility</p:attrName>
                                        </p:attrNameLst>
                                      </p:cBhvr>
                                      <p:to>
                                        <p:strVal val="visible"/>
                                      </p:to>
                                    </p:set>
                                    <p:animEffect transition="in" filter="blinds(vertical)">
                                      <p:cBhvr>
                                        <p:cTn id="21" dur="6000"/>
                                        <p:tgtEl>
                                          <p:spTgt spid="1026"/>
                                        </p:tgtEl>
                                      </p:cBhvr>
                                    </p:animEffect>
                                  </p:childTnLst>
                                </p:cTn>
                              </p:par>
                              <p:par>
                                <p:cTn id="22" presetID="3" presetClass="entr" presetSubtype="5" fill="hold" nodeType="withEffect">
                                  <p:stCondLst>
                                    <p:cond delay="12000"/>
                                  </p:stCondLst>
                                  <p:childTnLst>
                                    <p:set>
                                      <p:cBhvr>
                                        <p:cTn id="23" dur="1" fill="hold">
                                          <p:stCondLst>
                                            <p:cond delay="0"/>
                                          </p:stCondLst>
                                        </p:cTn>
                                        <p:tgtEl>
                                          <p:spTgt spid="1027"/>
                                        </p:tgtEl>
                                        <p:attrNameLst>
                                          <p:attrName>style.visibility</p:attrName>
                                        </p:attrNameLst>
                                      </p:cBhvr>
                                      <p:to>
                                        <p:strVal val="visible"/>
                                      </p:to>
                                    </p:set>
                                    <p:animEffect transition="in" filter="blinds(vertical)">
                                      <p:cBhvr>
                                        <p:cTn id="24" dur="6000"/>
                                        <p:tgtEl>
                                          <p:spTgt spid="1027"/>
                                        </p:tgtEl>
                                      </p:cBhvr>
                                    </p:animEffect>
                                  </p:childTnLst>
                                </p:cTn>
                              </p:par>
                              <p:par>
                                <p:cTn id="25" presetID="2" presetClass="entr" presetSubtype="1" fill="hold" nodeType="withEffect">
                                  <p:stCondLst>
                                    <p:cond delay="12000"/>
                                  </p:stCondLst>
                                  <p:childTnLst>
                                    <p:set>
                                      <p:cBhvr>
                                        <p:cTn id="26" dur="1" fill="hold">
                                          <p:stCondLst>
                                            <p:cond delay="0"/>
                                          </p:stCondLst>
                                        </p:cTn>
                                        <p:tgtEl>
                                          <p:spTgt spid="1027"/>
                                        </p:tgtEl>
                                        <p:attrNameLst>
                                          <p:attrName>style.visibility</p:attrName>
                                        </p:attrNameLst>
                                      </p:cBhvr>
                                      <p:to>
                                        <p:strVal val="visible"/>
                                      </p:to>
                                    </p:set>
                                    <p:anim calcmode="lin" valueType="num">
                                      <p:cBhvr additive="base">
                                        <p:cTn id="27" dur="6000" fill="hold"/>
                                        <p:tgtEl>
                                          <p:spTgt spid="1027"/>
                                        </p:tgtEl>
                                        <p:attrNameLst>
                                          <p:attrName>ppt_x</p:attrName>
                                        </p:attrNameLst>
                                      </p:cBhvr>
                                      <p:tavLst>
                                        <p:tav tm="0">
                                          <p:val>
                                            <p:strVal val="#ppt_x"/>
                                          </p:val>
                                        </p:tav>
                                        <p:tav tm="100000">
                                          <p:val>
                                            <p:strVal val="#ppt_x"/>
                                          </p:val>
                                        </p:tav>
                                      </p:tavLst>
                                    </p:anim>
                                    <p:anim calcmode="lin" valueType="num">
                                      <p:cBhvr additive="base">
                                        <p:cTn id="28" dur="6000" fill="hold"/>
                                        <p:tgtEl>
                                          <p:spTgt spid="1027"/>
                                        </p:tgtEl>
                                        <p:attrNameLst>
                                          <p:attrName>ppt_y</p:attrName>
                                        </p:attrNameLst>
                                      </p:cBhvr>
                                      <p:tavLst>
                                        <p:tav tm="0">
                                          <p:val>
                                            <p:strVal val="0-#ppt_h/2"/>
                                          </p:val>
                                        </p:tav>
                                        <p:tav tm="100000">
                                          <p:val>
                                            <p:strVal val="#ppt_y"/>
                                          </p:val>
                                        </p:tav>
                                      </p:tavLst>
                                    </p:anim>
                                  </p:childTnLst>
                                </p:cTn>
                              </p:par>
                              <p:par>
                                <p:cTn id="29" presetID="3" presetClass="entr" presetSubtype="5" fill="hold" nodeType="withEffect">
                                  <p:stCondLst>
                                    <p:cond delay="18750"/>
                                  </p:stCondLst>
                                  <p:childTnLst>
                                    <p:set>
                                      <p:cBhvr>
                                        <p:cTn id="30" dur="1" fill="hold">
                                          <p:stCondLst>
                                            <p:cond delay="0"/>
                                          </p:stCondLst>
                                        </p:cTn>
                                        <p:tgtEl>
                                          <p:spTgt spid="1028"/>
                                        </p:tgtEl>
                                        <p:attrNameLst>
                                          <p:attrName>style.visibility</p:attrName>
                                        </p:attrNameLst>
                                      </p:cBhvr>
                                      <p:to>
                                        <p:strVal val="visible"/>
                                      </p:to>
                                    </p:set>
                                    <p:animEffect transition="in" filter="blinds(vertical)">
                                      <p:cBhvr>
                                        <p:cTn id="31" dur="6000"/>
                                        <p:tgtEl>
                                          <p:spTgt spid="1028"/>
                                        </p:tgtEl>
                                      </p:cBhvr>
                                    </p:animEffect>
                                  </p:childTnLst>
                                </p:cTn>
                              </p:par>
                              <p:par>
                                <p:cTn id="32" presetID="2" presetClass="entr" presetSubtype="3" fill="hold" nodeType="withEffect">
                                  <p:stCondLst>
                                    <p:cond delay="18750"/>
                                  </p:stCondLst>
                                  <p:childTnLst>
                                    <p:set>
                                      <p:cBhvr>
                                        <p:cTn id="33" dur="1" fill="hold">
                                          <p:stCondLst>
                                            <p:cond delay="0"/>
                                          </p:stCondLst>
                                        </p:cTn>
                                        <p:tgtEl>
                                          <p:spTgt spid="1028"/>
                                        </p:tgtEl>
                                        <p:attrNameLst>
                                          <p:attrName>style.visibility</p:attrName>
                                        </p:attrNameLst>
                                      </p:cBhvr>
                                      <p:to>
                                        <p:strVal val="visible"/>
                                      </p:to>
                                    </p:set>
                                    <p:anim calcmode="lin" valueType="num">
                                      <p:cBhvr additive="base">
                                        <p:cTn id="34" dur="6000" fill="hold"/>
                                        <p:tgtEl>
                                          <p:spTgt spid="1028"/>
                                        </p:tgtEl>
                                        <p:attrNameLst>
                                          <p:attrName>ppt_x</p:attrName>
                                        </p:attrNameLst>
                                      </p:cBhvr>
                                      <p:tavLst>
                                        <p:tav tm="0">
                                          <p:val>
                                            <p:strVal val="1+#ppt_w/2"/>
                                          </p:val>
                                        </p:tav>
                                        <p:tav tm="100000">
                                          <p:val>
                                            <p:strVal val="#ppt_x"/>
                                          </p:val>
                                        </p:tav>
                                      </p:tavLst>
                                    </p:anim>
                                    <p:anim calcmode="lin" valueType="num">
                                      <p:cBhvr additive="base">
                                        <p:cTn id="35" dur="6000" fill="hold"/>
                                        <p:tgtEl>
                                          <p:spTgt spid="10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rgbClr val="FFFF00"/>
            </a:gs>
            <a:gs pos="60000">
              <a:srgbClr val="00B0F0"/>
            </a:gs>
            <a:gs pos="10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8194" name="Picture 2" descr="C:\Users\Eleni\Desktop\Venecia 2\Diapositiva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8" y="2332"/>
            <a:ext cx="12200582" cy="8495556"/>
          </a:xfrm>
          <a:prstGeom prst="rect">
            <a:avLst/>
          </a:prstGeom>
          <a:noFill/>
          <a:extLst>
            <a:ext uri="{909E8E84-426E-40DD-AFC4-6F175D3DCCD1}">
              <a14:hiddenFill xmlns:a14="http://schemas.microsoft.com/office/drawing/2010/main">
                <a:solidFill>
                  <a:srgbClr val="FFFFFF"/>
                </a:solidFill>
              </a14:hiddenFill>
            </a:ext>
          </a:extLst>
        </p:spPr>
      </p:pic>
      <p:sp>
        <p:nvSpPr>
          <p:cNvPr id="3" name="2 Lágrima"/>
          <p:cNvSpPr/>
          <p:nvPr/>
        </p:nvSpPr>
        <p:spPr>
          <a:xfrm rot="8208920">
            <a:off x="5456353" y="1630002"/>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820565">
            <a:off x="5446261" y="5153592"/>
            <a:ext cx="1843094" cy="1785950"/>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590487">
            <a:off x="3636437" y="3423419"/>
            <a:ext cx="1843094" cy="1909101"/>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274921">
            <a:off x="7204073" y="3233537"/>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565590">
            <a:off x="6654188" y="1971875"/>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4134560" y="2164139"/>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4090054" y="4622934"/>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664932" y="4619824"/>
            <a:ext cx="1932593" cy="1938813"/>
          </a:xfrm>
          <a:prstGeom prst="teardrop">
            <a:avLst>
              <a:gd name="adj" fmla="val 128834"/>
            </a:avLst>
          </a:prstGeom>
          <a:gradFill flip="none" rotWithShape="1">
            <a:gsLst>
              <a:gs pos="51000">
                <a:srgbClr val="7030A0"/>
              </a:gs>
              <a:gs pos="28000">
                <a:srgbClr val="00B0F0"/>
              </a:gs>
              <a:gs pos="100000">
                <a:srgbClr val="FFFF00"/>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95" name="Picture 3" descr="C:\Users\Eleni\Desktop\Venecia 2\Diapositiva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8" y="10940"/>
            <a:ext cx="12207818" cy="848694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Eleni\Desktop\Venecia 2\Diapositiva8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8" y="-34602"/>
            <a:ext cx="12200582" cy="8532490"/>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74" y="-34602"/>
            <a:ext cx="12236474" cy="85324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9612194"/>
      </p:ext>
    </p:extLst>
  </p:cSld>
  <p:clrMapOvr>
    <a:masterClrMapping/>
  </p:clrMapOvr>
  <mc:AlternateContent xmlns:mc="http://schemas.openxmlformats.org/markup-compatibility/2006">
    <mc:Choice xmlns:p14="http://schemas.microsoft.com/office/powerpoint/2010/main" Requires="p14">
      <p:transition spd="slow" p14:dur="2000" advTm="34707"/>
    </mc:Choice>
    <mc:Fallback>
      <p:transition spd="slow" advTm="347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0" fill="hold"/>
                                        <p:tgtEl>
                                          <p:spTgt spid="4"/>
                                        </p:tgtEl>
                                        <p:attrNameLst>
                                          <p:attrName>ppt_x</p:attrName>
                                        </p:attrNameLst>
                                      </p:cBhvr>
                                      <p:tavLst>
                                        <p:tav tm="0">
                                          <p:val>
                                            <p:strVal val="#ppt_x"/>
                                          </p:val>
                                        </p:tav>
                                        <p:tav tm="100000">
                                          <p:val>
                                            <p:strVal val="#ppt_x"/>
                                          </p:val>
                                        </p:tav>
                                      </p:tavLst>
                                    </p:anim>
                                    <p:anim calcmode="lin" valueType="num">
                                      <p:cBhvr additive="base">
                                        <p:cTn id="12" dur="2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1+#ppt_w/2"/>
                                          </p:val>
                                        </p:tav>
                                        <p:tav tm="100000">
                                          <p:val>
                                            <p:strVal val="#ppt_x"/>
                                          </p:val>
                                        </p:tav>
                                      </p:tavLst>
                                    </p:anim>
                                    <p:anim calcmode="lin" valueType="num">
                                      <p:cBhvr additive="base">
                                        <p:cTn id="16" dur="2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0-#ppt_w/2"/>
                                          </p:val>
                                        </p:tav>
                                        <p:tav tm="100000">
                                          <p:val>
                                            <p:strVal val="#ppt_x"/>
                                          </p:val>
                                        </p:tav>
                                      </p:tavLst>
                                    </p:anim>
                                    <p:anim calcmode="lin" valueType="num">
                                      <p:cBhvr additive="base">
                                        <p:cTn id="20" dur="2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2000" fill="hold"/>
                                        <p:tgtEl>
                                          <p:spTgt spid="7"/>
                                        </p:tgtEl>
                                        <p:attrNameLst>
                                          <p:attrName>ppt_x</p:attrName>
                                        </p:attrNameLst>
                                      </p:cBhvr>
                                      <p:tavLst>
                                        <p:tav tm="0">
                                          <p:val>
                                            <p:strVal val="0-#ppt_w/2"/>
                                          </p:val>
                                        </p:tav>
                                        <p:tav tm="100000">
                                          <p:val>
                                            <p:strVal val="#ppt_x"/>
                                          </p:val>
                                        </p:tav>
                                      </p:tavLst>
                                    </p:anim>
                                    <p:anim calcmode="lin" valueType="num">
                                      <p:cBhvr additive="base">
                                        <p:cTn id="24" dur="2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000" fill="hold"/>
                                        <p:tgtEl>
                                          <p:spTgt spid="8"/>
                                        </p:tgtEl>
                                        <p:attrNameLst>
                                          <p:attrName>ppt_x</p:attrName>
                                        </p:attrNameLst>
                                      </p:cBhvr>
                                      <p:tavLst>
                                        <p:tav tm="0">
                                          <p:val>
                                            <p:strVal val="1+#ppt_w/2"/>
                                          </p:val>
                                        </p:tav>
                                        <p:tav tm="100000">
                                          <p:val>
                                            <p:strVal val="#ppt_x"/>
                                          </p:val>
                                        </p:tav>
                                      </p:tavLst>
                                    </p:anim>
                                    <p:anim calcmode="lin" valueType="num">
                                      <p:cBhvr additive="base">
                                        <p:cTn id="28" dur="20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1+#ppt_w/2"/>
                                          </p:val>
                                        </p:tav>
                                        <p:tav tm="100000">
                                          <p:val>
                                            <p:strVal val="#ppt_x"/>
                                          </p:val>
                                        </p:tav>
                                      </p:tavLst>
                                    </p:anim>
                                    <p:anim calcmode="lin" valueType="num">
                                      <p:cBhvr additive="base">
                                        <p:cTn id="32" dur="20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2000" fill="hold"/>
                                        <p:tgtEl>
                                          <p:spTgt spid="10"/>
                                        </p:tgtEl>
                                        <p:attrNameLst>
                                          <p:attrName>ppt_x</p:attrName>
                                        </p:attrNameLst>
                                      </p:cBhvr>
                                      <p:tavLst>
                                        <p:tav tm="0">
                                          <p:val>
                                            <p:strVal val="0-#ppt_w/2"/>
                                          </p:val>
                                        </p:tav>
                                        <p:tav tm="100000">
                                          <p:val>
                                            <p:strVal val="#ppt_x"/>
                                          </p:val>
                                        </p:tav>
                                      </p:tavLst>
                                    </p:anim>
                                    <p:anim calcmode="lin" valueType="num">
                                      <p:cBhvr additive="base">
                                        <p:cTn id="36" dur="2000" fill="hold"/>
                                        <p:tgtEl>
                                          <p:spTgt spid="10"/>
                                        </p:tgtEl>
                                        <p:attrNameLst>
                                          <p:attrName>ppt_y</p:attrName>
                                        </p:attrNameLst>
                                      </p:cBhvr>
                                      <p:tavLst>
                                        <p:tav tm="0">
                                          <p:val>
                                            <p:strVal val="0-#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3"/>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childTnLst>
                          </p:cTn>
                        </p:par>
                        <p:par>
                          <p:cTn id="53" fill="hold">
                            <p:stCondLst>
                              <p:cond delay="2000"/>
                            </p:stCondLst>
                            <p:childTnLst>
                              <p:par>
                                <p:cTn id="54" presetID="23" presetClass="exit" presetSubtype="544" fill="hold" grpId="2" nodeType="afterEffect">
                                  <p:stCondLst>
                                    <p:cond delay="0"/>
                                  </p:stCondLst>
                                  <p:childTnLst>
                                    <p:anim calcmode="lin" valueType="num">
                                      <p:cBhvr>
                                        <p:cTn id="55" dur="2000"/>
                                        <p:tgtEl>
                                          <p:spTgt spid="3"/>
                                        </p:tgtEl>
                                        <p:attrNameLst>
                                          <p:attrName>ppt_w</p:attrName>
                                        </p:attrNameLst>
                                      </p:cBhvr>
                                      <p:tavLst>
                                        <p:tav tm="0">
                                          <p:val>
                                            <p:strVal val="ppt_w"/>
                                          </p:val>
                                        </p:tav>
                                        <p:tav tm="100000">
                                          <p:val>
                                            <p:fltVal val="0"/>
                                          </p:val>
                                        </p:tav>
                                      </p:tavLst>
                                    </p:anim>
                                    <p:anim calcmode="lin" valueType="num">
                                      <p:cBhvr>
                                        <p:cTn id="56" dur="2000"/>
                                        <p:tgtEl>
                                          <p:spTgt spid="3"/>
                                        </p:tgtEl>
                                        <p:attrNameLst>
                                          <p:attrName>ppt_h</p:attrName>
                                        </p:attrNameLst>
                                      </p:cBhvr>
                                      <p:tavLst>
                                        <p:tav tm="0">
                                          <p:val>
                                            <p:strVal val="ppt_h"/>
                                          </p:val>
                                        </p:tav>
                                        <p:tav tm="100000">
                                          <p:val>
                                            <p:fltVal val="0"/>
                                          </p:val>
                                        </p:tav>
                                      </p:tavLst>
                                    </p:anim>
                                    <p:anim calcmode="lin" valueType="num">
                                      <p:cBhvr>
                                        <p:cTn id="57" dur="2000"/>
                                        <p:tgtEl>
                                          <p:spTgt spid="3"/>
                                        </p:tgtEl>
                                        <p:attrNameLst>
                                          <p:attrName>ppt_x</p:attrName>
                                        </p:attrNameLst>
                                      </p:cBhvr>
                                      <p:tavLst>
                                        <p:tav tm="0">
                                          <p:val>
                                            <p:strVal val="ppt_x"/>
                                          </p:val>
                                        </p:tav>
                                        <p:tav tm="100000">
                                          <p:val>
                                            <p:fltVal val="0.5"/>
                                          </p:val>
                                        </p:tav>
                                      </p:tavLst>
                                    </p:anim>
                                    <p:anim calcmode="lin" valueType="num">
                                      <p:cBhvr>
                                        <p:cTn id="58" dur="2000"/>
                                        <p:tgtEl>
                                          <p:spTgt spid="3"/>
                                        </p:tgtEl>
                                        <p:attrNameLst>
                                          <p:attrName>ppt_y</p:attrName>
                                        </p:attrNameLst>
                                      </p:cBhvr>
                                      <p:tavLst>
                                        <p:tav tm="0">
                                          <p:val>
                                            <p:strVal val="ppt_y"/>
                                          </p:val>
                                        </p:tav>
                                        <p:tav tm="100000">
                                          <p:val>
                                            <p:fltVal val="0.5"/>
                                          </p:val>
                                        </p:tav>
                                      </p:tavLst>
                                    </p:anim>
                                    <p:set>
                                      <p:cBhvr>
                                        <p:cTn id="59" dur="1" fill="hold">
                                          <p:stCondLst>
                                            <p:cond delay="1999"/>
                                          </p:stCondLst>
                                        </p:cTn>
                                        <p:tgtEl>
                                          <p:spTgt spid="3"/>
                                        </p:tgtEl>
                                        <p:attrNameLst>
                                          <p:attrName>style.visibility</p:attrName>
                                        </p:attrNameLst>
                                      </p:cBhvr>
                                      <p:to>
                                        <p:strVal val="hidden"/>
                                      </p:to>
                                    </p:set>
                                  </p:childTnLst>
                                </p:cTn>
                              </p:par>
                              <p:par>
                                <p:cTn id="60" presetID="23" presetClass="exit" presetSubtype="544" fill="hold" grpId="2" nodeType="withEffect">
                                  <p:stCondLst>
                                    <p:cond delay="0"/>
                                  </p:stCondLst>
                                  <p:childTnLst>
                                    <p:anim calcmode="lin" valueType="num">
                                      <p:cBhvr>
                                        <p:cTn id="61" dur="2000"/>
                                        <p:tgtEl>
                                          <p:spTgt spid="4"/>
                                        </p:tgtEl>
                                        <p:attrNameLst>
                                          <p:attrName>ppt_w</p:attrName>
                                        </p:attrNameLst>
                                      </p:cBhvr>
                                      <p:tavLst>
                                        <p:tav tm="0">
                                          <p:val>
                                            <p:strVal val="ppt_w"/>
                                          </p:val>
                                        </p:tav>
                                        <p:tav tm="100000">
                                          <p:val>
                                            <p:fltVal val="0"/>
                                          </p:val>
                                        </p:tav>
                                      </p:tavLst>
                                    </p:anim>
                                    <p:anim calcmode="lin" valueType="num">
                                      <p:cBhvr>
                                        <p:cTn id="62" dur="2000"/>
                                        <p:tgtEl>
                                          <p:spTgt spid="4"/>
                                        </p:tgtEl>
                                        <p:attrNameLst>
                                          <p:attrName>ppt_h</p:attrName>
                                        </p:attrNameLst>
                                      </p:cBhvr>
                                      <p:tavLst>
                                        <p:tav tm="0">
                                          <p:val>
                                            <p:strVal val="ppt_h"/>
                                          </p:val>
                                        </p:tav>
                                        <p:tav tm="100000">
                                          <p:val>
                                            <p:fltVal val="0"/>
                                          </p:val>
                                        </p:tav>
                                      </p:tavLst>
                                    </p:anim>
                                    <p:anim calcmode="lin" valueType="num">
                                      <p:cBhvr>
                                        <p:cTn id="63" dur="2000"/>
                                        <p:tgtEl>
                                          <p:spTgt spid="4"/>
                                        </p:tgtEl>
                                        <p:attrNameLst>
                                          <p:attrName>ppt_x</p:attrName>
                                        </p:attrNameLst>
                                      </p:cBhvr>
                                      <p:tavLst>
                                        <p:tav tm="0">
                                          <p:val>
                                            <p:strVal val="ppt_x"/>
                                          </p:val>
                                        </p:tav>
                                        <p:tav tm="100000">
                                          <p:val>
                                            <p:fltVal val="0.5"/>
                                          </p:val>
                                        </p:tav>
                                      </p:tavLst>
                                    </p:anim>
                                    <p:anim calcmode="lin" valueType="num">
                                      <p:cBhvr>
                                        <p:cTn id="64" dur="2000"/>
                                        <p:tgtEl>
                                          <p:spTgt spid="4"/>
                                        </p:tgtEl>
                                        <p:attrNameLst>
                                          <p:attrName>ppt_y</p:attrName>
                                        </p:attrNameLst>
                                      </p:cBhvr>
                                      <p:tavLst>
                                        <p:tav tm="0">
                                          <p:val>
                                            <p:strVal val="ppt_y"/>
                                          </p:val>
                                        </p:tav>
                                        <p:tav tm="100000">
                                          <p:val>
                                            <p:fltVal val="0.5"/>
                                          </p:val>
                                        </p:tav>
                                      </p:tavLst>
                                    </p:anim>
                                    <p:set>
                                      <p:cBhvr>
                                        <p:cTn id="65" dur="1" fill="hold">
                                          <p:stCondLst>
                                            <p:cond delay="1999"/>
                                          </p:stCondLst>
                                        </p:cTn>
                                        <p:tgtEl>
                                          <p:spTgt spid="4"/>
                                        </p:tgtEl>
                                        <p:attrNameLst>
                                          <p:attrName>style.visibility</p:attrName>
                                        </p:attrNameLst>
                                      </p:cBhvr>
                                      <p:to>
                                        <p:strVal val="hidden"/>
                                      </p:to>
                                    </p:set>
                                  </p:childTnLst>
                                </p:cTn>
                              </p:par>
                              <p:par>
                                <p:cTn id="66" presetID="23" presetClass="exit" presetSubtype="544" fill="hold" grpId="2" nodeType="withEffect">
                                  <p:stCondLst>
                                    <p:cond delay="0"/>
                                  </p:stCondLst>
                                  <p:childTnLst>
                                    <p:anim calcmode="lin" valueType="num">
                                      <p:cBhvr>
                                        <p:cTn id="67" dur="2000"/>
                                        <p:tgtEl>
                                          <p:spTgt spid="5"/>
                                        </p:tgtEl>
                                        <p:attrNameLst>
                                          <p:attrName>ppt_w</p:attrName>
                                        </p:attrNameLst>
                                      </p:cBhvr>
                                      <p:tavLst>
                                        <p:tav tm="0">
                                          <p:val>
                                            <p:strVal val="ppt_w"/>
                                          </p:val>
                                        </p:tav>
                                        <p:tav tm="100000">
                                          <p:val>
                                            <p:fltVal val="0"/>
                                          </p:val>
                                        </p:tav>
                                      </p:tavLst>
                                    </p:anim>
                                    <p:anim calcmode="lin" valueType="num">
                                      <p:cBhvr>
                                        <p:cTn id="68" dur="2000"/>
                                        <p:tgtEl>
                                          <p:spTgt spid="5"/>
                                        </p:tgtEl>
                                        <p:attrNameLst>
                                          <p:attrName>ppt_h</p:attrName>
                                        </p:attrNameLst>
                                      </p:cBhvr>
                                      <p:tavLst>
                                        <p:tav tm="0">
                                          <p:val>
                                            <p:strVal val="ppt_h"/>
                                          </p:val>
                                        </p:tav>
                                        <p:tav tm="100000">
                                          <p:val>
                                            <p:fltVal val="0"/>
                                          </p:val>
                                        </p:tav>
                                      </p:tavLst>
                                    </p:anim>
                                    <p:anim calcmode="lin" valueType="num">
                                      <p:cBhvr>
                                        <p:cTn id="69" dur="2000"/>
                                        <p:tgtEl>
                                          <p:spTgt spid="5"/>
                                        </p:tgtEl>
                                        <p:attrNameLst>
                                          <p:attrName>ppt_x</p:attrName>
                                        </p:attrNameLst>
                                      </p:cBhvr>
                                      <p:tavLst>
                                        <p:tav tm="0">
                                          <p:val>
                                            <p:strVal val="ppt_x"/>
                                          </p:val>
                                        </p:tav>
                                        <p:tav tm="100000">
                                          <p:val>
                                            <p:fltVal val="0.5"/>
                                          </p:val>
                                        </p:tav>
                                      </p:tavLst>
                                    </p:anim>
                                    <p:anim calcmode="lin" valueType="num">
                                      <p:cBhvr>
                                        <p:cTn id="70" dur="2000"/>
                                        <p:tgtEl>
                                          <p:spTgt spid="5"/>
                                        </p:tgtEl>
                                        <p:attrNameLst>
                                          <p:attrName>ppt_y</p:attrName>
                                        </p:attrNameLst>
                                      </p:cBhvr>
                                      <p:tavLst>
                                        <p:tav tm="0">
                                          <p:val>
                                            <p:strVal val="ppt_y"/>
                                          </p:val>
                                        </p:tav>
                                        <p:tav tm="100000">
                                          <p:val>
                                            <p:fltVal val="0.5"/>
                                          </p:val>
                                        </p:tav>
                                      </p:tavLst>
                                    </p:anim>
                                    <p:set>
                                      <p:cBhvr>
                                        <p:cTn id="71" dur="1" fill="hold">
                                          <p:stCondLst>
                                            <p:cond delay="1999"/>
                                          </p:stCondLst>
                                        </p:cTn>
                                        <p:tgtEl>
                                          <p:spTgt spid="5"/>
                                        </p:tgtEl>
                                        <p:attrNameLst>
                                          <p:attrName>style.visibility</p:attrName>
                                        </p:attrNameLst>
                                      </p:cBhvr>
                                      <p:to>
                                        <p:strVal val="hidden"/>
                                      </p:to>
                                    </p:set>
                                  </p:childTnLst>
                                </p:cTn>
                              </p:par>
                              <p:par>
                                <p:cTn id="72" presetID="23" presetClass="exit" presetSubtype="544" fill="hold" grpId="2" nodeType="withEffect">
                                  <p:stCondLst>
                                    <p:cond delay="0"/>
                                  </p:stCondLst>
                                  <p:childTnLst>
                                    <p:anim calcmode="lin" valueType="num">
                                      <p:cBhvr>
                                        <p:cTn id="73" dur="2000"/>
                                        <p:tgtEl>
                                          <p:spTgt spid="6"/>
                                        </p:tgtEl>
                                        <p:attrNameLst>
                                          <p:attrName>ppt_w</p:attrName>
                                        </p:attrNameLst>
                                      </p:cBhvr>
                                      <p:tavLst>
                                        <p:tav tm="0">
                                          <p:val>
                                            <p:strVal val="ppt_w"/>
                                          </p:val>
                                        </p:tav>
                                        <p:tav tm="100000">
                                          <p:val>
                                            <p:fltVal val="0"/>
                                          </p:val>
                                        </p:tav>
                                      </p:tavLst>
                                    </p:anim>
                                    <p:anim calcmode="lin" valueType="num">
                                      <p:cBhvr>
                                        <p:cTn id="74" dur="2000"/>
                                        <p:tgtEl>
                                          <p:spTgt spid="6"/>
                                        </p:tgtEl>
                                        <p:attrNameLst>
                                          <p:attrName>ppt_h</p:attrName>
                                        </p:attrNameLst>
                                      </p:cBhvr>
                                      <p:tavLst>
                                        <p:tav tm="0">
                                          <p:val>
                                            <p:strVal val="ppt_h"/>
                                          </p:val>
                                        </p:tav>
                                        <p:tav tm="100000">
                                          <p:val>
                                            <p:fltVal val="0"/>
                                          </p:val>
                                        </p:tav>
                                      </p:tavLst>
                                    </p:anim>
                                    <p:anim calcmode="lin" valueType="num">
                                      <p:cBhvr>
                                        <p:cTn id="75" dur="2000"/>
                                        <p:tgtEl>
                                          <p:spTgt spid="6"/>
                                        </p:tgtEl>
                                        <p:attrNameLst>
                                          <p:attrName>ppt_x</p:attrName>
                                        </p:attrNameLst>
                                      </p:cBhvr>
                                      <p:tavLst>
                                        <p:tav tm="0">
                                          <p:val>
                                            <p:strVal val="ppt_x"/>
                                          </p:val>
                                        </p:tav>
                                        <p:tav tm="100000">
                                          <p:val>
                                            <p:fltVal val="0.5"/>
                                          </p:val>
                                        </p:tav>
                                      </p:tavLst>
                                    </p:anim>
                                    <p:anim calcmode="lin" valueType="num">
                                      <p:cBhvr>
                                        <p:cTn id="76" dur="2000"/>
                                        <p:tgtEl>
                                          <p:spTgt spid="6"/>
                                        </p:tgtEl>
                                        <p:attrNameLst>
                                          <p:attrName>ppt_y</p:attrName>
                                        </p:attrNameLst>
                                      </p:cBhvr>
                                      <p:tavLst>
                                        <p:tav tm="0">
                                          <p:val>
                                            <p:strVal val="ppt_y"/>
                                          </p:val>
                                        </p:tav>
                                        <p:tav tm="100000">
                                          <p:val>
                                            <p:fltVal val="0.5"/>
                                          </p:val>
                                        </p:tav>
                                      </p:tavLst>
                                    </p:anim>
                                    <p:set>
                                      <p:cBhvr>
                                        <p:cTn id="77" dur="1" fill="hold">
                                          <p:stCondLst>
                                            <p:cond delay="1999"/>
                                          </p:stCondLst>
                                        </p:cTn>
                                        <p:tgtEl>
                                          <p:spTgt spid="6"/>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8" presetClass="emph" presetSubtype="0" fill="hold" grpId="3" nodeType="withEffect">
                                  <p:stCondLst>
                                    <p:cond delay="0"/>
                                  </p:stCondLst>
                                  <p:childTnLst>
                                    <p:animRot by="21600000">
                                      <p:cBhvr>
                                        <p:cTn id="103" dur="2000" fill="hold"/>
                                        <p:tgtEl>
                                          <p:spTgt spid="3"/>
                                        </p:tgtEl>
                                        <p:attrNameLst>
                                          <p:attrName>r</p:attrName>
                                        </p:attrNameLst>
                                      </p:cBhvr>
                                    </p:animRot>
                                  </p:childTnLst>
                                </p:cTn>
                              </p:par>
                              <p:par>
                                <p:cTn id="104" presetID="8" presetClass="emph" presetSubtype="0" fill="hold" grpId="3" nodeType="withEffect">
                                  <p:stCondLst>
                                    <p:cond delay="0"/>
                                  </p:stCondLst>
                                  <p:childTnLst>
                                    <p:animRot by="21600000">
                                      <p:cBhvr>
                                        <p:cTn id="105" dur="2000" fill="hold"/>
                                        <p:tgtEl>
                                          <p:spTgt spid="4"/>
                                        </p:tgtEl>
                                        <p:attrNameLst>
                                          <p:attrName>r</p:attrName>
                                        </p:attrNameLst>
                                      </p:cBhvr>
                                    </p:animRot>
                                  </p:childTnLst>
                                </p:cTn>
                              </p:par>
                              <p:par>
                                <p:cTn id="106" presetID="8" presetClass="emph" presetSubtype="0" fill="hold" grpId="3" nodeType="withEffect">
                                  <p:stCondLst>
                                    <p:cond delay="0"/>
                                  </p:stCondLst>
                                  <p:childTnLst>
                                    <p:animRot by="21600000">
                                      <p:cBhvr>
                                        <p:cTn id="107" dur="2000" fill="hold"/>
                                        <p:tgtEl>
                                          <p:spTgt spid="5"/>
                                        </p:tgtEl>
                                        <p:attrNameLst>
                                          <p:attrName>r</p:attrName>
                                        </p:attrNameLst>
                                      </p:cBhvr>
                                    </p:animRot>
                                  </p:childTnLst>
                                </p:cTn>
                              </p:par>
                              <p:par>
                                <p:cTn id="108" presetID="8" presetClass="emph" presetSubtype="0" fill="hold" grpId="3" nodeType="withEffect">
                                  <p:stCondLst>
                                    <p:cond delay="0"/>
                                  </p:stCondLst>
                                  <p:childTnLst>
                                    <p:animRot by="21600000">
                                      <p:cBhvr>
                                        <p:cTn id="109" dur="2000" fill="hold"/>
                                        <p:tgtEl>
                                          <p:spTgt spid="6"/>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0"/>
                                        </p:tgtEl>
                                        <p:attrNameLst>
                                          <p:attrName>r</p:attrName>
                                        </p:attrNameLst>
                                      </p:cBhvr>
                                    </p:animRot>
                                  </p:childTnLst>
                                </p:cTn>
                              </p:par>
                              <p:par>
                                <p:cTn id="118" presetID="23" presetClass="entr" presetSubtype="288" fill="hold" nodeType="withEffect">
                                  <p:stCondLst>
                                    <p:cond delay="0"/>
                                  </p:stCondLst>
                                  <p:childTnLst>
                                    <p:set>
                                      <p:cBhvr>
                                        <p:cTn id="119" dur="1" fill="hold">
                                          <p:stCondLst>
                                            <p:cond delay="0"/>
                                          </p:stCondLst>
                                        </p:cTn>
                                        <p:tgtEl>
                                          <p:spTgt spid="8194"/>
                                        </p:tgtEl>
                                        <p:attrNameLst>
                                          <p:attrName>style.visibility</p:attrName>
                                        </p:attrNameLst>
                                      </p:cBhvr>
                                      <p:to>
                                        <p:strVal val="visible"/>
                                      </p:to>
                                    </p:set>
                                    <p:anim calcmode="lin" valueType="num">
                                      <p:cBhvr>
                                        <p:cTn id="120" dur="2000" fill="hold"/>
                                        <p:tgtEl>
                                          <p:spTgt spid="8194"/>
                                        </p:tgtEl>
                                        <p:attrNameLst>
                                          <p:attrName>ppt_w</p:attrName>
                                        </p:attrNameLst>
                                      </p:cBhvr>
                                      <p:tavLst>
                                        <p:tav tm="0">
                                          <p:val>
                                            <p:strVal val="4/3*#ppt_w"/>
                                          </p:val>
                                        </p:tav>
                                        <p:tav tm="100000">
                                          <p:val>
                                            <p:strVal val="#ppt_w"/>
                                          </p:val>
                                        </p:tav>
                                      </p:tavLst>
                                    </p:anim>
                                    <p:anim calcmode="lin" valueType="num">
                                      <p:cBhvr>
                                        <p:cTn id="121" dur="2000" fill="hold"/>
                                        <p:tgtEl>
                                          <p:spTgt spid="819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8194"/>
                                        </p:tgtEl>
                                        <p:attrNameLst>
                                          <p:attrName>style.visibility</p:attrName>
                                        </p:attrNameLst>
                                      </p:cBhvr>
                                      <p:to>
                                        <p:strVal val="visible"/>
                                      </p:to>
                                    </p:set>
                                    <p:animEffect transition="in" filter="wheel(8)">
                                      <p:cBhvr>
                                        <p:cTn id="124" dur="2000"/>
                                        <p:tgtEl>
                                          <p:spTgt spid="8194"/>
                                        </p:tgtEl>
                                      </p:cBhvr>
                                    </p:animEffect>
                                  </p:childTnLst>
                                </p:cTn>
                              </p:par>
                              <p:par>
                                <p:cTn id="125" presetID="16" presetClass="entr" presetSubtype="37" fill="hold" nodeType="withEffect">
                                  <p:stCondLst>
                                    <p:cond delay="4500"/>
                                  </p:stCondLst>
                                  <p:childTnLst>
                                    <p:set>
                                      <p:cBhvr>
                                        <p:cTn id="126" dur="1" fill="hold">
                                          <p:stCondLst>
                                            <p:cond delay="0"/>
                                          </p:stCondLst>
                                        </p:cTn>
                                        <p:tgtEl>
                                          <p:spTgt spid="8195"/>
                                        </p:tgtEl>
                                        <p:attrNameLst>
                                          <p:attrName>style.visibility</p:attrName>
                                        </p:attrNameLst>
                                      </p:cBhvr>
                                      <p:to>
                                        <p:strVal val="visible"/>
                                      </p:to>
                                    </p:set>
                                    <p:animEffect transition="in" filter="barn(outVertical)">
                                      <p:cBhvr>
                                        <p:cTn id="127" dur="5000"/>
                                        <p:tgtEl>
                                          <p:spTgt spid="8195"/>
                                        </p:tgtEl>
                                      </p:cBhvr>
                                    </p:animEffect>
                                  </p:childTnLst>
                                </p:cTn>
                              </p:par>
                              <p:par>
                                <p:cTn id="128" presetID="16" presetClass="entr" presetSubtype="26" fill="hold" nodeType="withEffect">
                                  <p:stCondLst>
                                    <p:cond delay="11000"/>
                                  </p:stCondLst>
                                  <p:childTnLst>
                                    <p:set>
                                      <p:cBhvr>
                                        <p:cTn id="129" dur="1" fill="hold">
                                          <p:stCondLst>
                                            <p:cond delay="0"/>
                                          </p:stCondLst>
                                        </p:cTn>
                                        <p:tgtEl>
                                          <p:spTgt spid="8196"/>
                                        </p:tgtEl>
                                        <p:attrNameLst>
                                          <p:attrName>style.visibility</p:attrName>
                                        </p:attrNameLst>
                                      </p:cBhvr>
                                      <p:to>
                                        <p:strVal val="visible"/>
                                      </p:to>
                                    </p:set>
                                    <p:animEffect transition="in" filter="barn(inHorizontal)">
                                      <p:cBhvr>
                                        <p:cTn id="130" dur="6000"/>
                                        <p:tgtEl>
                                          <p:spTgt spid="8196"/>
                                        </p:tgtEl>
                                      </p:cBhvr>
                                    </p:animEffect>
                                  </p:childTnLst>
                                </p:cTn>
                              </p:par>
                              <p:par>
                                <p:cTn id="131" presetID="8" presetClass="entr" presetSubtype="32" fill="hold" nodeType="withEffect">
                                  <p:stCondLst>
                                    <p:cond delay="21500"/>
                                  </p:stCondLst>
                                  <p:childTnLst>
                                    <p:set>
                                      <p:cBhvr>
                                        <p:cTn id="132" dur="1" fill="hold">
                                          <p:stCondLst>
                                            <p:cond delay="0"/>
                                          </p:stCondLst>
                                        </p:cTn>
                                        <p:tgtEl>
                                          <p:spTgt spid="8197"/>
                                        </p:tgtEl>
                                        <p:attrNameLst>
                                          <p:attrName>style.visibility</p:attrName>
                                        </p:attrNameLst>
                                      </p:cBhvr>
                                      <p:to>
                                        <p:strVal val="visible"/>
                                      </p:to>
                                    </p:set>
                                    <p:animEffect transition="in" filter="diamond(out)">
                                      <p:cBhvr>
                                        <p:cTn id="133" dur="775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45000">
              <a:srgbClr val="00B0F0"/>
            </a:gs>
            <a:gs pos="70000">
              <a:srgbClr val="C00000"/>
            </a:gs>
            <a:gs pos="100000">
              <a:srgbClr val="FFFF00"/>
            </a:gs>
          </a:gsLst>
          <a:lin ang="5400000" scaled="1"/>
        </a:gradFill>
        <a:effectLst/>
      </p:bgPr>
    </p:bg>
    <p:spTree>
      <p:nvGrpSpPr>
        <p:cNvPr id="1" name=""/>
        <p:cNvGrpSpPr/>
        <p:nvPr/>
      </p:nvGrpSpPr>
      <p:grpSpPr>
        <a:xfrm>
          <a:off x="0" y="0"/>
          <a:ext cx="0" cy="0"/>
          <a:chOff x="0" y="0"/>
          <a:chExt cx="0" cy="0"/>
        </a:xfrm>
      </p:grpSpPr>
      <p:pic>
        <p:nvPicPr>
          <p:cNvPr id="11266" name="Picture 2" descr="C:\Users\Eleni\Desktop\Venecia 2\Diapositiva7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04700" cy="8713440"/>
          </a:xfrm>
          <a:prstGeom prst="rect">
            <a:avLst/>
          </a:prstGeom>
          <a:noFill/>
          <a:extLst>
            <a:ext uri="{909E8E84-426E-40DD-AFC4-6F175D3DCCD1}">
              <a14:hiddenFill xmlns:a14="http://schemas.microsoft.com/office/drawing/2010/main">
                <a:solidFill>
                  <a:srgbClr val="FFFFFF"/>
                </a:solidFill>
              </a14:hiddenFill>
            </a:ext>
          </a:extLst>
        </p:spPr>
      </p:pic>
      <p:sp>
        <p:nvSpPr>
          <p:cNvPr id="3" name="2 Luna"/>
          <p:cNvSpPr/>
          <p:nvPr/>
        </p:nvSpPr>
        <p:spPr>
          <a:xfrm>
            <a:off x="1812141" y="2031620"/>
            <a:ext cx="4143404" cy="4643470"/>
          </a:xfrm>
          <a:prstGeom prst="moon">
            <a:avLst>
              <a:gd name="adj" fmla="val 15735"/>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6598455" y="2031620"/>
            <a:ext cx="4357686" cy="4714908"/>
          </a:xfrm>
          <a:prstGeom prst="moon">
            <a:avLst>
              <a:gd name="adj" fmla="val 14930"/>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2597927" y="2031620"/>
            <a:ext cx="3714776" cy="4643470"/>
          </a:xfrm>
          <a:prstGeom prst="moon">
            <a:avLst>
              <a:gd name="adj" fmla="val 15735"/>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241265" y="2031620"/>
            <a:ext cx="3857620" cy="4786346"/>
          </a:xfrm>
          <a:prstGeom prst="moon">
            <a:avLst>
              <a:gd name="adj" fmla="val 14930"/>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3312307" y="2031620"/>
            <a:ext cx="3357586" cy="4643470"/>
          </a:xfrm>
          <a:prstGeom prst="moon">
            <a:avLst>
              <a:gd name="adj" fmla="val 15735"/>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5955513" y="2031620"/>
            <a:ext cx="3428992" cy="4786346"/>
          </a:xfrm>
          <a:prstGeom prst="moon">
            <a:avLst>
              <a:gd name="adj" fmla="val 14930"/>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955249" y="2031620"/>
            <a:ext cx="2643206" cy="4643470"/>
          </a:xfrm>
          <a:prstGeom prst="moon">
            <a:avLst>
              <a:gd name="adj" fmla="val 15735"/>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5884075" y="2031620"/>
            <a:ext cx="2857488" cy="4714908"/>
          </a:xfrm>
          <a:prstGeom prst="moon">
            <a:avLst>
              <a:gd name="adj" fmla="val 14930"/>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4526753" y="2103058"/>
            <a:ext cx="2071702" cy="4500594"/>
          </a:xfrm>
          <a:prstGeom prst="moon">
            <a:avLst>
              <a:gd name="adj" fmla="val 18058"/>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598323" y="2103058"/>
            <a:ext cx="2643174" cy="4572032"/>
          </a:xfrm>
          <a:prstGeom prst="moon">
            <a:avLst>
              <a:gd name="adj" fmla="val 14930"/>
            </a:avLst>
          </a:prstGeom>
          <a:gradFill flip="none" rotWithShape="1">
            <a:gsLst>
              <a:gs pos="7000">
                <a:srgbClr val="FF0000"/>
              </a:gs>
              <a:gs pos="17999">
                <a:srgbClr val="FEE7F2"/>
              </a:gs>
              <a:gs pos="36000">
                <a:srgbClr val="FAC77D"/>
              </a:gs>
              <a:gs pos="61000">
                <a:srgbClr val="FBA97D"/>
              </a:gs>
              <a:gs pos="82001">
                <a:srgbClr val="FBD49C"/>
              </a:gs>
              <a:gs pos="100000">
                <a:srgbClr val="FEE7F2"/>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Picture 2" descr="C:\Users\Eleni\Desktop\Venecia 2\Diapositiva7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 y="0"/>
            <a:ext cx="12198300" cy="8713440"/>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Eleni\Desktop\Venecia 2\Diapositiva7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8" y="12626"/>
            <a:ext cx="12210578" cy="8700814"/>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C:\Users\Eleni\Desktop\Venecia 2\Diapositiva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78" y="0"/>
            <a:ext cx="12372924" cy="8713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628"/>
      </p:ext>
    </p:extLst>
  </p:cSld>
  <p:clrMapOvr>
    <a:masterClrMapping/>
  </p:clrMapOvr>
  <mc:AlternateContent xmlns:mc="http://schemas.openxmlformats.org/markup-compatibility/2006">
    <mc:Choice xmlns:p14="http://schemas.microsoft.com/office/powerpoint/2010/main" Requires="p14">
      <p:transition spd="slow" p14:dur="2000" advTm="37220"/>
    </mc:Choice>
    <mc:Fallback>
      <p:transition spd="slow" advTm="37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2000"/>
                                        <p:tgtEl>
                                          <p:spTgt spid="3"/>
                                        </p:tgtEl>
                                      </p:cBhvr>
                                    </p:animEffect>
                                  </p:childTnLst>
                                </p:cTn>
                              </p:par>
                              <p:par>
                                <p:cTn id="8" presetID="5" presetClass="entr" presetSubtype="5"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2000"/>
                                        <p:tgtEl>
                                          <p:spTgt spid="4"/>
                                        </p:tgtEl>
                                      </p:cBhvr>
                                    </p:animEffect>
                                  </p:childTnLst>
                                </p:cTn>
                              </p:par>
                              <p:par>
                                <p:cTn id="11" presetID="5" presetClass="entr" presetSubtype="5"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down)">
                                      <p:cBhvr>
                                        <p:cTn id="13" dur="2000"/>
                                        <p:tgtEl>
                                          <p:spTgt spid="5"/>
                                        </p:tgtEl>
                                      </p:cBhvr>
                                    </p:animEffect>
                                  </p:childTnLst>
                                </p:cTn>
                              </p:par>
                              <p:par>
                                <p:cTn id="14" presetID="5" presetClass="entr" presetSubtype="5"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heckerboard(down)">
                                      <p:cBhvr>
                                        <p:cTn id="16" dur="2000"/>
                                        <p:tgtEl>
                                          <p:spTgt spid="6"/>
                                        </p:tgtEl>
                                      </p:cBhvr>
                                    </p:animEffect>
                                  </p:childTnLst>
                                </p:cTn>
                              </p:par>
                              <p:par>
                                <p:cTn id="17" presetID="5" presetClass="entr" presetSubtype="5"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down)">
                                      <p:cBhvr>
                                        <p:cTn id="19" dur="2000"/>
                                        <p:tgtEl>
                                          <p:spTgt spid="7"/>
                                        </p:tgtEl>
                                      </p:cBhvr>
                                    </p:animEffect>
                                  </p:childTnLst>
                                </p:cTn>
                              </p:par>
                              <p:par>
                                <p:cTn id="20" presetID="5" presetClass="entr" presetSubtype="5"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2000"/>
                                        <p:tgtEl>
                                          <p:spTgt spid="8"/>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heckerboard(down)">
                                      <p:cBhvr>
                                        <p:cTn id="25" dur="2000"/>
                                        <p:tgtEl>
                                          <p:spTgt spid="9"/>
                                        </p:tgtEl>
                                      </p:cBhvr>
                                    </p:animEffect>
                                  </p:childTnLst>
                                </p:cTn>
                              </p:par>
                              <p:par>
                                <p:cTn id="26" presetID="5"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down)">
                                      <p:cBhvr>
                                        <p:cTn id="28" dur="2000"/>
                                        <p:tgtEl>
                                          <p:spTgt spid="10"/>
                                        </p:tgtEl>
                                      </p:cBhvr>
                                    </p:animEffect>
                                  </p:childTnLst>
                                </p:cTn>
                              </p:par>
                              <p:par>
                                <p:cTn id="29" presetID="5" presetClass="entr" presetSubtype="5"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checkerboard(down)">
                                      <p:cBhvr>
                                        <p:cTn id="31" dur="2000"/>
                                        <p:tgtEl>
                                          <p:spTgt spid="11"/>
                                        </p:tgtEl>
                                      </p:cBhvr>
                                    </p:animEffect>
                                  </p:childTnLst>
                                </p:cTn>
                              </p:par>
                              <p:par>
                                <p:cTn id="32" presetID="5" presetClass="entr" presetSubtype="5"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heckerboard(down)">
                                      <p:cBhvr>
                                        <p:cTn id="34" dur="2000"/>
                                        <p:tgtEl>
                                          <p:spTgt spid="12"/>
                                        </p:tgtEl>
                                      </p:cBhvr>
                                    </p:animEffect>
                                  </p:childTnLst>
                                </p:cTn>
                              </p:par>
                              <p:par>
                                <p:cTn id="35" presetID="2" presetClass="entr" presetSubtype="2"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1+#ppt_w/2"/>
                                          </p:val>
                                        </p:tav>
                                        <p:tav tm="100000">
                                          <p:val>
                                            <p:strVal val="#ppt_x"/>
                                          </p:val>
                                        </p:tav>
                                      </p:tavLst>
                                    </p:anim>
                                    <p:anim calcmode="lin" valueType="num">
                                      <p:cBhvr additive="base">
                                        <p:cTn id="38" dur="2000" fill="hold"/>
                                        <p:tgtEl>
                                          <p:spTgt spid="3"/>
                                        </p:tgtEl>
                                        <p:attrNameLst>
                                          <p:attrName>ppt_y</p:attrName>
                                        </p:attrNameLst>
                                      </p:cBhvr>
                                      <p:tavLst>
                                        <p:tav tm="0">
                                          <p:val>
                                            <p:strVal val="#ppt_y"/>
                                          </p:val>
                                        </p:tav>
                                        <p:tav tm="100000">
                                          <p:val>
                                            <p:strVal val="#ppt_y"/>
                                          </p:val>
                                        </p:tav>
                                      </p:tavLst>
                                    </p:anim>
                                  </p:childTnLst>
                                </p:cTn>
                              </p:par>
                              <p:par>
                                <p:cTn id="39" presetID="2" presetClass="entr" presetSubtype="2"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1+#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ppt_y"/>
                                          </p:val>
                                        </p:tav>
                                        <p:tav tm="100000">
                                          <p:val>
                                            <p:strVal val="#ppt_y"/>
                                          </p:val>
                                        </p:tav>
                                      </p:tavLst>
                                    </p:anim>
                                  </p:childTnLst>
                                </p:cTn>
                              </p:par>
                              <p:par>
                                <p:cTn id="55" presetID="2" presetClass="entr" presetSubtype="8"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0-#ppt_w/2"/>
                                          </p:val>
                                        </p:tav>
                                        <p:tav tm="100000">
                                          <p:val>
                                            <p:strVal val="#ppt_x"/>
                                          </p:val>
                                        </p:tav>
                                      </p:tavLst>
                                    </p:anim>
                                    <p:anim calcmode="lin" valueType="num">
                                      <p:cBhvr additive="base">
                                        <p:cTn id="62" dur="2000" fill="hold"/>
                                        <p:tgtEl>
                                          <p:spTgt spid="6"/>
                                        </p:tgtEl>
                                        <p:attrNameLst>
                                          <p:attrName>ppt_y</p:attrName>
                                        </p:attrNameLst>
                                      </p:cBhvr>
                                      <p:tavLst>
                                        <p:tav tm="0">
                                          <p:val>
                                            <p:strVal val="#ppt_y"/>
                                          </p:val>
                                        </p:tav>
                                        <p:tav tm="100000">
                                          <p:val>
                                            <p:strVal val="#ppt_y"/>
                                          </p:val>
                                        </p:tav>
                                      </p:tavLst>
                                    </p:anim>
                                  </p:childTnLst>
                                </p:cTn>
                              </p:par>
                              <p:par>
                                <p:cTn id="63" presetID="2" presetClass="entr" presetSubtype="8" fill="hold" grpId="1"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0-#ppt_w/2"/>
                                          </p:val>
                                        </p:tav>
                                        <p:tav tm="100000">
                                          <p:val>
                                            <p:strVal val="#ppt_x"/>
                                          </p:val>
                                        </p:tav>
                                      </p:tavLst>
                                    </p:anim>
                                    <p:anim calcmode="lin" valueType="num">
                                      <p:cBhvr additive="base">
                                        <p:cTn id="66" dur="2000" fill="hold"/>
                                        <p:tgtEl>
                                          <p:spTgt spid="8"/>
                                        </p:tgtEl>
                                        <p:attrNameLst>
                                          <p:attrName>ppt_y</p:attrName>
                                        </p:attrNameLst>
                                      </p:cBhvr>
                                      <p:tavLst>
                                        <p:tav tm="0">
                                          <p:val>
                                            <p:strVal val="#ppt_y"/>
                                          </p:val>
                                        </p:tav>
                                        <p:tav tm="100000">
                                          <p:val>
                                            <p:strVal val="#ppt_y"/>
                                          </p:val>
                                        </p:tav>
                                      </p:tavLst>
                                    </p:anim>
                                  </p:childTnLst>
                                </p:cTn>
                              </p:par>
                              <p:par>
                                <p:cTn id="67" presetID="2" presetClass="entr" presetSubtype="8"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ppt_y"/>
                                          </p:val>
                                        </p:tav>
                                        <p:tav tm="100000">
                                          <p:val>
                                            <p:strVal val="#ppt_y"/>
                                          </p:val>
                                        </p:tav>
                                      </p:tavLst>
                                    </p:anim>
                                  </p:childTnLst>
                                </p:cTn>
                              </p:par>
                              <p:par>
                                <p:cTn id="71" presetID="2" presetClass="entr" presetSubtype="8"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 presetClass="exit" presetSubtype="2" fill="hold" grpId="2" nodeType="afterEffect">
                                  <p:stCondLst>
                                    <p:cond delay="0"/>
                                  </p:stCondLst>
                                  <p:childTnLst>
                                    <p:anim calcmode="lin" valueType="num">
                                      <p:cBhvr additive="base">
                                        <p:cTn id="77" dur="2000"/>
                                        <p:tgtEl>
                                          <p:spTgt spid="3"/>
                                        </p:tgtEl>
                                        <p:attrNameLst>
                                          <p:attrName>ppt_x</p:attrName>
                                        </p:attrNameLst>
                                      </p:cBhvr>
                                      <p:tavLst>
                                        <p:tav tm="0">
                                          <p:val>
                                            <p:strVal val="ppt_x"/>
                                          </p:val>
                                        </p:tav>
                                        <p:tav tm="100000">
                                          <p:val>
                                            <p:strVal val="1+ppt_w/2"/>
                                          </p:val>
                                        </p:tav>
                                      </p:tavLst>
                                    </p:anim>
                                    <p:anim calcmode="lin" valueType="num">
                                      <p:cBhvr additive="base">
                                        <p:cTn id="78" dur="2000"/>
                                        <p:tgtEl>
                                          <p:spTgt spid="3"/>
                                        </p:tgtEl>
                                        <p:attrNameLst>
                                          <p:attrName>ppt_y</p:attrName>
                                        </p:attrNameLst>
                                      </p:cBhvr>
                                      <p:tavLst>
                                        <p:tav tm="0">
                                          <p:val>
                                            <p:strVal val="ppt_y"/>
                                          </p:val>
                                        </p:tav>
                                        <p:tav tm="100000">
                                          <p:val>
                                            <p:strVal val="ppt_y"/>
                                          </p:val>
                                        </p:tav>
                                      </p:tavLst>
                                    </p:anim>
                                    <p:set>
                                      <p:cBhvr>
                                        <p:cTn id="79" dur="1" fill="hold">
                                          <p:stCondLst>
                                            <p:cond delay="1999"/>
                                          </p:stCondLst>
                                        </p:cTn>
                                        <p:tgtEl>
                                          <p:spTgt spid="3"/>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0-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0-ppt_w/2"/>
                                          </p:val>
                                        </p:tav>
                                      </p:tavLst>
                                    </p:anim>
                                    <p:anim calcmode="lin" valueType="num">
                                      <p:cBhvr additive="base">
                                        <p:cTn id="102" dur="2000"/>
                                        <p:tgtEl>
                                          <p:spTgt spid="6"/>
                                        </p:tgtEl>
                                        <p:attrNameLst>
                                          <p:attrName>ppt_y</p:attrName>
                                        </p:attrNameLst>
                                      </p:cBhvr>
                                      <p:tavLst>
                                        <p:tav tm="0">
                                          <p:val>
                                            <p:strVal val="ppt_y"/>
                                          </p:val>
                                        </p:tav>
                                        <p:tav tm="100000">
                                          <p:val>
                                            <p:strVal val="ppt_y"/>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ppt_y"/>
                                          </p:val>
                                        </p:tav>
                                      </p:tavLst>
                                    </p:anim>
                                    <p:set>
                                      <p:cBhvr>
                                        <p:cTn id="115" dur="1" fill="hold">
                                          <p:stCondLst>
                                            <p:cond delay="1999"/>
                                          </p:stCondLst>
                                        </p:cTn>
                                        <p:tgtEl>
                                          <p:spTgt spid="12"/>
                                        </p:tgtEl>
                                        <p:attrNameLst>
                                          <p:attrName>style.visibility</p:attrName>
                                        </p:attrNameLst>
                                      </p:cBhvr>
                                      <p:to>
                                        <p:strVal val="hidden"/>
                                      </p:to>
                                    </p:set>
                                  </p:childTnLst>
                                </p:cTn>
                              </p:par>
                              <p:par>
                                <p:cTn id="116" presetID="5" presetClass="exit" presetSubtype="5" fill="hold" grpId="3" nodeType="withEffect">
                                  <p:stCondLst>
                                    <p:cond delay="0"/>
                                  </p:stCondLst>
                                  <p:childTnLst>
                                    <p:animEffect transition="out" filter="checkerboard(down)">
                                      <p:cBhvr>
                                        <p:cTn id="117" dur="2000"/>
                                        <p:tgtEl>
                                          <p:spTgt spid="3"/>
                                        </p:tgtEl>
                                      </p:cBhvr>
                                    </p:animEffect>
                                    <p:set>
                                      <p:cBhvr>
                                        <p:cTn id="118" dur="1" fill="hold">
                                          <p:stCondLst>
                                            <p:cond delay="1999"/>
                                          </p:stCondLst>
                                        </p:cTn>
                                        <p:tgtEl>
                                          <p:spTgt spid="3"/>
                                        </p:tgtEl>
                                        <p:attrNameLst>
                                          <p:attrName>style.visibility</p:attrName>
                                        </p:attrNameLst>
                                      </p:cBhvr>
                                      <p:to>
                                        <p:strVal val="hidden"/>
                                      </p:to>
                                    </p:set>
                                  </p:childTnLst>
                                </p:cTn>
                              </p:par>
                              <p:par>
                                <p:cTn id="119" presetID="5" presetClass="exit" presetSubtype="5" fill="hold" grpId="3" nodeType="withEffect">
                                  <p:stCondLst>
                                    <p:cond delay="0"/>
                                  </p:stCondLst>
                                  <p:childTnLst>
                                    <p:animEffect transition="out" filter="checkerboard(down)">
                                      <p:cBhvr>
                                        <p:cTn id="120" dur="2000"/>
                                        <p:tgtEl>
                                          <p:spTgt spid="4"/>
                                        </p:tgtEl>
                                      </p:cBhvr>
                                    </p:animEffect>
                                    <p:set>
                                      <p:cBhvr>
                                        <p:cTn id="121" dur="1" fill="hold">
                                          <p:stCondLst>
                                            <p:cond delay="1999"/>
                                          </p:stCondLst>
                                        </p:cTn>
                                        <p:tgtEl>
                                          <p:spTgt spid="4"/>
                                        </p:tgtEl>
                                        <p:attrNameLst>
                                          <p:attrName>style.visibility</p:attrName>
                                        </p:attrNameLst>
                                      </p:cBhvr>
                                      <p:to>
                                        <p:strVal val="hidden"/>
                                      </p:to>
                                    </p:set>
                                  </p:childTnLst>
                                </p:cTn>
                              </p:par>
                              <p:par>
                                <p:cTn id="122" presetID="5" presetClass="exit" presetSubtype="5" fill="hold" grpId="3" nodeType="withEffect">
                                  <p:stCondLst>
                                    <p:cond delay="0"/>
                                  </p:stCondLst>
                                  <p:childTnLst>
                                    <p:animEffect transition="out" filter="checkerboard(down)">
                                      <p:cBhvr>
                                        <p:cTn id="123" dur="2000"/>
                                        <p:tgtEl>
                                          <p:spTgt spid="5"/>
                                        </p:tgtEl>
                                      </p:cBhvr>
                                    </p:animEffect>
                                    <p:set>
                                      <p:cBhvr>
                                        <p:cTn id="124" dur="1" fill="hold">
                                          <p:stCondLst>
                                            <p:cond delay="1999"/>
                                          </p:stCondLst>
                                        </p:cTn>
                                        <p:tgtEl>
                                          <p:spTgt spid="5"/>
                                        </p:tgtEl>
                                        <p:attrNameLst>
                                          <p:attrName>style.visibility</p:attrName>
                                        </p:attrNameLst>
                                      </p:cBhvr>
                                      <p:to>
                                        <p:strVal val="hidden"/>
                                      </p:to>
                                    </p:set>
                                  </p:childTnLst>
                                </p:cTn>
                              </p:par>
                              <p:par>
                                <p:cTn id="125" presetID="5" presetClass="exit" presetSubtype="5" fill="hold" grpId="3" nodeType="withEffect">
                                  <p:stCondLst>
                                    <p:cond delay="0"/>
                                  </p:stCondLst>
                                  <p:childTnLst>
                                    <p:animEffect transition="out" filter="checkerboard(down)">
                                      <p:cBhvr>
                                        <p:cTn id="126" dur="2000"/>
                                        <p:tgtEl>
                                          <p:spTgt spid="6"/>
                                        </p:tgtEl>
                                      </p:cBhvr>
                                    </p:animEffect>
                                    <p:set>
                                      <p:cBhvr>
                                        <p:cTn id="127" dur="1" fill="hold">
                                          <p:stCondLst>
                                            <p:cond delay="1999"/>
                                          </p:stCondLst>
                                        </p:cTn>
                                        <p:tgtEl>
                                          <p:spTgt spid="6"/>
                                        </p:tgtEl>
                                        <p:attrNameLst>
                                          <p:attrName>style.visibility</p:attrName>
                                        </p:attrNameLst>
                                      </p:cBhvr>
                                      <p:to>
                                        <p:strVal val="hidden"/>
                                      </p:to>
                                    </p:set>
                                  </p:childTnLst>
                                </p:cTn>
                              </p:par>
                              <p:par>
                                <p:cTn id="128" presetID="5" presetClass="exit" presetSubtype="5" fill="hold" grpId="3" nodeType="withEffect">
                                  <p:stCondLst>
                                    <p:cond delay="0"/>
                                  </p:stCondLst>
                                  <p:childTnLst>
                                    <p:animEffect transition="out" filter="checkerboard(down)">
                                      <p:cBhvr>
                                        <p:cTn id="129" dur="2000"/>
                                        <p:tgtEl>
                                          <p:spTgt spid="7"/>
                                        </p:tgtEl>
                                      </p:cBhvr>
                                    </p:animEffect>
                                    <p:set>
                                      <p:cBhvr>
                                        <p:cTn id="130" dur="1" fill="hold">
                                          <p:stCondLst>
                                            <p:cond delay="1999"/>
                                          </p:stCondLst>
                                        </p:cTn>
                                        <p:tgtEl>
                                          <p:spTgt spid="7"/>
                                        </p:tgtEl>
                                        <p:attrNameLst>
                                          <p:attrName>style.visibility</p:attrName>
                                        </p:attrNameLst>
                                      </p:cBhvr>
                                      <p:to>
                                        <p:strVal val="hidden"/>
                                      </p:to>
                                    </p:set>
                                  </p:childTnLst>
                                </p:cTn>
                              </p:par>
                              <p:par>
                                <p:cTn id="131" presetID="5" presetClass="exit" presetSubtype="5" fill="hold" grpId="3" nodeType="withEffect">
                                  <p:stCondLst>
                                    <p:cond delay="0"/>
                                  </p:stCondLst>
                                  <p:childTnLst>
                                    <p:animEffect transition="out" filter="checkerboard(down)">
                                      <p:cBhvr>
                                        <p:cTn id="132" dur="2000"/>
                                        <p:tgtEl>
                                          <p:spTgt spid="8"/>
                                        </p:tgtEl>
                                      </p:cBhvr>
                                    </p:animEffect>
                                    <p:set>
                                      <p:cBhvr>
                                        <p:cTn id="133" dur="1" fill="hold">
                                          <p:stCondLst>
                                            <p:cond delay="1999"/>
                                          </p:stCondLst>
                                        </p:cTn>
                                        <p:tgtEl>
                                          <p:spTgt spid="8"/>
                                        </p:tgtEl>
                                        <p:attrNameLst>
                                          <p:attrName>style.visibility</p:attrName>
                                        </p:attrNameLst>
                                      </p:cBhvr>
                                      <p:to>
                                        <p:strVal val="hidden"/>
                                      </p:to>
                                    </p:set>
                                  </p:childTnLst>
                                </p:cTn>
                              </p:par>
                              <p:par>
                                <p:cTn id="134" presetID="5" presetClass="exit" presetSubtype="5" fill="hold" grpId="3" nodeType="withEffect">
                                  <p:stCondLst>
                                    <p:cond delay="0"/>
                                  </p:stCondLst>
                                  <p:childTnLst>
                                    <p:animEffect transition="out" filter="checkerboard(down)">
                                      <p:cBhvr>
                                        <p:cTn id="135" dur="2000"/>
                                        <p:tgtEl>
                                          <p:spTgt spid="9"/>
                                        </p:tgtEl>
                                      </p:cBhvr>
                                    </p:animEffect>
                                    <p:set>
                                      <p:cBhvr>
                                        <p:cTn id="136" dur="1" fill="hold">
                                          <p:stCondLst>
                                            <p:cond delay="1999"/>
                                          </p:stCondLst>
                                        </p:cTn>
                                        <p:tgtEl>
                                          <p:spTgt spid="9"/>
                                        </p:tgtEl>
                                        <p:attrNameLst>
                                          <p:attrName>style.visibility</p:attrName>
                                        </p:attrNameLst>
                                      </p:cBhvr>
                                      <p:to>
                                        <p:strVal val="hidden"/>
                                      </p:to>
                                    </p:set>
                                  </p:childTnLst>
                                </p:cTn>
                              </p:par>
                              <p:par>
                                <p:cTn id="137" presetID="5" presetClass="exit" presetSubtype="5" fill="hold" grpId="3" nodeType="withEffect">
                                  <p:stCondLst>
                                    <p:cond delay="0"/>
                                  </p:stCondLst>
                                  <p:childTnLst>
                                    <p:animEffect transition="out" filter="checkerboard(down)">
                                      <p:cBhvr>
                                        <p:cTn id="138" dur="2000"/>
                                        <p:tgtEl>
                                          <p:spTgt spid="10"/>
                                        </p:tgtEl>
                                      </p:cBhvr>
                                    </p:animEffect>
                                    <p:set>
                                      <p:cBhvr>
                                        <p:cTn id="139" dur="1" fill="hold">
                                          <p:stCondLst>
                                            <p:cond delay="1999"/>
                                          </p:stCondLst>
                                        </p:cTn>
                                        <p:tgtEl>
                                          <p:spTgt spid="10"/>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11"/>
                                        </p:tgtEl>
                                      </p:cBhvr>
                                    </p:animEffect>
                                    <p:set>
                                      <p:cBhvr>
                                        <p:cTn id="142" dur="1" fill="hold">
                                          <p:stCondLst>
                                            <p:cond delay="1999"/>
                                          </p:stCondLst>
                                        </p:cTn>
                                        <p:tgtEl>
                                          <p:spTgt spid="11"/>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12"/>
                                        </p:tgtEl>
                                      </p:cBhvr>
                                    </p:animEffect>
                                    <p:set>
                                      <p:cBhvr>
                                        <p:cTn id="145" dur="1" fill="hold">
                                          <p:stCondLst>
                                            <p:cond delay="1999"/>
                                          </p:stCondLst>
                                        </p:cTn>
                                        <p:tgtEl>
                                          <p:spTgt spid="12"/>
                                        </p:tgtEl>
                                        <p:attrNameLst>
                                          <p:attrName>style.visibility</p:attrName>
                                        </p:attrNameLst>
                                      </p:cBhvr>
                                      <p:to>
                                        <p:strVal val="hidden"/>
                                      </p:to>
                                    </p:set>
                                  </p:childTnLst>
                                </p:cTn>
                              </p:par>
                              <p:par>
                                <p:cTn id="146" presetID="23" presetClass="entr" presetSubtype="288" fill="hold" nodeType="withEffect">
                                  <p:stCondLst>
                                    <p:cond delay="0"/>
                                  </p:stCondLst>
                                  <p:childTnLst>
                                    <p:set>
                                      <p:cBhvr>
                                        <p:cTn id="147" dur="1" fill="hold">
                                          <p:stCondLst>
                                            <p:cond delay="0"/>
                                          </p:stCondLst>
                                        </p:cTn>
                                        <p:tgtEl>
                                          <p:spTgt spid="11266"/>
                                        </p:tgtEl>
                                        <p:attrNameLst>
                                          <p:attrName>style.visibility</p:attrName>
                                        </p:attrNameLst>
                                      </p:cBhvr>
                                      <p:to>
                                        <p:strVal val="visible"/>
                                      </p:to>
                                    </p:set>
                                    <p:anim calcmode="lin" valueType="num">
                                      <p:cBhvr>
                                        <p:cTn id="148" dur="2000" fill="hold"/>
                                        <p:tgtEl>
                                          <p:spTgt spid="11266"/>
                                        </p:tgtEl>
                                        <p:attrNameLst>
                                          <p:attrName>ppt_w</p:attrName>
                                        </p:attrNameLst>
                                      </p:cBhvr>
                                      <p:tavLst>
                                        <p:tav tm="0">
                                          <p:val>
                                            <p:strVal val="4/3*#ppt_w"/>
                                          </p:val>
                                        </p:tav>
                                        <p:tav tm="100000">
                                          <p:val>
                                            <p:strVal val="#ppt_w"/>
                                          </p:val>
                                        </p:tav>
                                      </p:tavLst>
                                    </p:anim>
                                    <p:anim calcmode="lin" valueType="num">
                                      <p:cBhvr>
                                        <p:cTn id="149" dur="2000" fill="hold"/>
                                        <p:tgtEl>
                                          <p:spTgt spid="11266"/>
                                        </p:tgtEl>
                                        <p:attrNameLst>
                                          <p:attrName>ppt_h</p:attrName>
                                        </p:attrNameLst>
                                      </p:cBhvr>
                                      <p:tavLst>
                                        <p:tav tm="0">
                                          <p:val>
                                            <p:strVal val="4/3*#ppt_h"/>
                                          </p:val>
                                        </p:tav>
                                        <p:tav tm="100000">
                                          <p:val>
                                            <p:strVal val="#ppt_h"/>
                                          </p:val>
                                        </p:tav>
                                      </p:tavLst>
                                    </p:anim>
                                  </p:childTnLst>
                                </p:cTn>
                              </p:par>
                              <p:par>
                                <p:cTn id="150" presetID="16" presetClass="entr" presetSubtype="37" fill="hold" nodeType="withEffect">
                                  <p:stCondLst>
                                    <p:cond delay="0"/>
                                  </p:stCondLst>
                                  <p:childTnLst>
                                    <p:set>
                                      <p:cBhvr>
                                        <p:cTn id="151" dur="1" fill="hold">
                                          <p:stCondLst>
                                            <p:cond delay="0"/>
                                          </p:stCondLst>
                                        </p:cTn>
                                        <p:tgtEl>
                                          <p:spTgt spid="11266"/>
                                        </p:tgtEl>
                                        <p:attrNameLst>
                                          <p:attrName>style.visibility</p:attrName>
                                        </p:attrNameLst>
                                      </p:cBhvr>
                                      <p:to>
                                        <p:strVal val="visible"/>
                                      </p:to>
                                    </p:set>
                                    <p:animEffect transition="in" filter="barn(outVertical)">
                                      <p:cBhvr>
                                        <p:cTn id="152" dur="2000"/>
                                        <p:tgtEl>
                                          <p:spTgt spid="11266"/>
                                        </p:tgtEl>
                                      </p:cBhvr>
                                    </p:animEffect>
                                  </p:childTnLst>
                                </p:cTn>
                              </p:par>
                              <p:par>
                                <p:cTn id="153" presetID="8" presetClass="entr" presetSubtype="16" fill="hold" nodeType="withEffect">
                                  <p:stCondLst>
                                    <p:cond delay="3500"/>
                                  </p:stCondLst>
                                  <p:childTnLst>
                                    <p:set>
                                      <p:cBhvr>
                                        <p:cTn id="154" dur="1" fill="hold">
                                          <p:stCondLst>
                                            <p:cond delay="0"/>
                                          </p:stCondLst>
                                        </p:cTn>
                                        <p:tgtEl>
                                          <p:spTgt spid="13"/>
                                        </p:tgtEl>
                                        <p:attrNameLst>
                                          <p:attrName>style.visibility</p:attrName>
                                        </p:attrNameLst>
                                      </p:cBhvr>
                                      <p:to>
                                        <p:strVal val="visible"/>
                                      </p:to>
                                    </p:set>
                                    <p:animEffect transition="in" filter="diamond(in)">
                                      <p:cBhvr>
                                        <p:cTn id="155" dur="7000"/>
                                        <p:tgtEl>
                                          <p:spTgt spid="13"/>
                                        </p:tgtEl>
                                      </p:cBhvr>
                                    </p:animEffect>
                                  </p:childTnLst>
                                </p:cTn>
                              </p:par>
                              <p:par>
                                <p:cTn id="156" presetID="23" presetClass="entr" presetSubtype="32" fill="hold" nodeType="withEffect">
                                  <p:stCondLst>
                                    <p:cond delay="350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6750" fill="hold"/>
                                        <p:tgtEl>
                                          <p:spTgt spid="13"/>
                                        </p:tgtEl>
                                        <p:attrNameLst>
                                          <p:attrName>ppt_w</p:attrName>
                                        </p:attrNameLst>
                                      </p:cBhvr>
                                      <p:tavLst>
                                        <p:tav tm="0">
                                          <p:val>
                                            <p:strVal val="4*#ppt_w"/>
                                          </p:val>
                                        </p:tav>
                                        <p:tav tm="100000">
                                          <p:val>
                                            <p:strVal val="#ppt_w"/>
                                          </p:val>
                                        </p:tav>
                                      </p:tavLst>
                                    </p:anim>
                                    <p:anim calcmode="lin" valueType="num">
                                      <p:cBhvr>
                                        <p:cTn id="159" dur="6750" fill="hold"/>
                                        <p:tgtEl>
                                          <p:spTgt spid="13"/>
                                        </p:tgtEl>
                                        <p:attrNameLst>
                                          <p:attrName>ppt_h</p:attrName>
                                        </p:attrNameLst>
                                      </p:cBhvr>
                                      <p:tavLst>
                                        <p:tav tm="0">
                                          <p:val>
                                            <p:strVal val="4*#ppt_h"/>
                                          </p:val>
                                        </p:tav>
                                        <p:tav tm="100000">
                                          <p:val>
                                            <p:strVal val="#ppt_h"/>
                                          </p:val>
                                        </p:tav>
                                      </p:tavLst>
                                    </p:anim>
                                  </p:childTnLst>
                                </p:cTn>
                              </p:par>
                              <p:par>
                                <p:cTn id="160" presetID="10" presetClass="entr" presetSubtype="0" fill="hold" nodeType="withEffect">
                                  <p:stCondLst>
                                    <p:cond delay="13000"/>
                                  </p:stCondLst>
                                  <p:childTnLst>
                                    <p:set>
                                      <p:cBhvr>
                                        <p:cTn id="161" dur="1" fill="hold">
                                          <p:stCondLst>
                                            <p:cond delay="0"/>
                                          </p:stCondLst>
                                        </p:cTn>
                                        <p:tgtEl>
                                          <p:spTgt spid="11267"/>
                                        </p:tgtEl>
                                        <p:attrNameLst>
                                          <p:attrName>style.visibility</p:attrName>
                                        </p:attrNameLst>
                                      </p:cBhvr>
                                      <p:to>
                                        <p:strVal val="visible"/>
                                      </p:to>
                                    </p:set>
                                    <p:animEffect transition="in" filter="fade">
                                      <p:cBhvr>
                                        <p:cTn id="162" dur="6000"/>
                                        <p:tgtEl>
                                          <p:spTgt spid="11267"/>
                                        </p:tgtEl>
                                      </p:cBhvr>
                                    </p:animEffect>
                                  </p:childTnLst>
                                </p:cTn>
                              </p:par>
                              <p:par>
                                <p:cTn id="163" presetID="8" presetClass="entr" presetSubtype="16" fill="hold" nodeType="withEffect">
                                  <p:stCondLst>
                                    <p:cond delay="23000"/>
                                  </p:stCondLst>
                                  <p:childTnLst>
                                    <p:set>
                                      <p:cBhvr>
                                        <p:cTn id="164" dur="1" fill="hold">
                                          <p:stCondLst>
                                            <p:cond delay="0"/>
                                          </p:stCondLst>
                                        </p:cTn>
                                        <p:tgtEl>
                                          <p:spTgt spid="11268"/>
                                        </p:tgtEl>
                                        <p:attrNameLst>
                                          <p:attrName>style.visibility</p:attrName>
                                        </p:attrNameLst>
                                      </p:cBhvr>
                                      <p:to>
                                        <p:strVal val="visible"/>
                                      </p:to>
                                    </p:set>
                                    <p:animEffect transition="in" filter="diamond(in)">
                                      <p:cBhvr>
                                        <p:cTn id="165" dur="7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67497">
              <a:srgbClr val="FFFF00"/>
            </a:gs>
            <a:gs pos="45000">
              <a:srgbClr val="CC3399"/>
            </a:gs>
            <a:gs pos="13000">
              <a:srgbClr val="92D050"/>
            </a:gs>
            <a:gs pos="25000">
              <a:srgbClr val="FFFF00"/>
            </a:gs>
            <a:gs pos="82001">
              <a:srgbClr val="FFFF00"/>
            </a:gs>
            <a:gs pos="100000">
              <a:srgbClr val="92D050"/>
            </a:gs>
          </a:gsLst>
          <a:lin ang="8100000" scaled="1"/>
          <a:tileRect/>
        </a:gradFill>
        <a:effectLst/>
      </p:bgPr>
    </p:bg>
    <p:spTree>
      <p:nvGrpSpPr>
        <p:cNvPr id="1" name=""/>
        <p:cNvGrpSpPr/>
        <p:nvPr/>
      </p:nvGrpSpPr>
      <p:grpSpPr>
        <a:xfrm>
          <a:off x="0" y="0"/>
          <a:ext cx="0" cy="0"/>
          <a:chOff x="0" y="0"/>
          <a:chExt cx="0" cy="0"/>
        </a:xfrm>
      </p:grpSpPr>
      <p:pic>
        <p:nvPicPr>
          <p:cNvPr id="4" name="Picture 9" descr="C:\Users\Eleni\Desktop\2016 carnaval venecia\Diapositiva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04700" cy="8497888"/>
          </a:xfrm>
          <a:prstGeom prst="rect">
            <a:avLst/>
          </a:prstGeom>
          <a:noFill/>
          <a:extLst>
            <a:ext uri="{909E8E84-426E-40DD-AFC4-6F175D3DCCD1}">
              <a14:hiddenFill xmlns:a14="http://schemas.microsoft.com/office/drawing/2010/main">
                <a:solidFill>
                  <a:srgbClr val="FFFFFF"/>
                </a:solidFill>
              </a14:hiddenFill>
            </a:ext>
          </a:extLst>
        </p:spPr>
      </p:pic>
      <p:sp>
        <p:nvSpPr>
          <p:cNvPr id="15" name="14 Luna"/>
          <p:cNvSpPr/>
          <p:nvPr/>
        </p:nvSpPr>
        <p:spPr>
          <a:xfrm>
            <a:off x="1348581" y="2089274"/>
            <a:ext cx="4143404" cy="4643470"/>
          </a:xfrm>
          <a:prstGeom prst="moon">
            <a:avLst>
              <a:gd name="adj" fmla="val 15735"/>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flipH="1">
            <a:off x="6134895" y="2089274"/>
            <a:ext cx="4357686" cy="4714908"/>
          </a:xfrm>
          <a:prstGeom prst="moon">
            <a:avLst>
              <a:gd name="adj" fmla="val 14930"/>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2134367" y="2089274"/>
            <a:ext cx="3714776" cy="4643470"/>
          </a:xfrm>
          <a:prstGeom prst="moon">
            <a:avLst>
              <a:gd name="adj" fmla="val 15735"/>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5777705" y="2089274"/>
            <a:ext cx="3857620" cy="4786346"/>
          </a:xfrm>
          <a:prstGeom prst="moon">
            <a:avLst>
              <a:gd name="adj" fmla="val 14930"/>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2848747" y="2089274"/>
            <a:ext cx="3357586" cy="4643470"/>
          </a:xfrm>
          <a:prstGeom prst="moon">
            <a:avLst>
              <a:gd name="adj" fmla="val 15735"/>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flipH="1">
            <a:off x="5491953" y="2089274"/>
            <a:ext cx="3428992" cy="4786346"/>
          </a:xfrm>
          <a:prstGeom prst="moon">
            <a:avLst>
              <a:gd name="adj" fmla="val 14930"/>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a:off x="3491689" y="2089274"/>
            <a:ext cx="2643206" cy="4643470"/>
          </a:xfrm>
          <a:prstGeom prst="moon">
            <a:avLst>
              <a:gd name="adj" fmla="val 15735"/>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flipH="1">
            <a:off x="5420515" y="2089274"/>
            <a:ext cx="2857488" cy="4714908"/>
          </a:xfrm>
          <a:prstGeom prst="moon">
            <a:avLst>
              <a:gd name="adj" fmla="val 14930"/>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4063193" y="2160712"/>
            <a:ext cx="2071702" cy="4500594"/>
          </a:xfrm>
          <a:prstGeom prst="moon">
            <a:avLst>
              <a:gd name="adj" fmla="val 18058"/>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flipH="1">
            <a:off x="5134763" y="2160712"/>
            <a:ext cx="2643174" cy="4572032"/>
          </a:xfrm>
          <a:prstGeom prst="moon">
            <a:avLst>
              <a:gd name="adj" fmla="val 14930"/>
            </a:avLst>
          </a:prstGeom>
          <a:gradFill>
            <a:gsLst>
              <a:gs pos="67497">
                <a:srgbClr val="CC3399"/>
              </a:gs>
              <a:gs pos="45000">
                <a:srgbClr val="CC3399"/>
              </a:gs>
              <a:gs pos="13000">
                <a:srgbClr val="00B050"/>
              </a:gs>
              <a:gs pos="25000">
                <a:schemeClr val="tx1"/>
              </a:gs>
              <a:gs pos="82001">
                <a:srgbClr val="FFFF00"/>
              </a:gs>
              <a:gs pos="100000">
                <a:srgbClr val="00B050"/>
              </a:gs>
            </a:gsLst>
            <a:lin ang="8100000" scaled="1"/>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Picture 16" descr="C:\Users\Eleni\Desktop\2016 carnaval venecia\Diapositiva4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357100" cy="865028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0" descr="C:\Users\Eleni\Desktop\2016 carnaval venecia\Diapositiva3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4" y="0"/>
            <a:ext cx="12353545" cy="885745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Eleni\Desktop\Venecia 2\Diapositiva36.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4" y="0"/>
            <a:ext cx="12353545" cy="8857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484955"/>
      </p:ext>
    </p:extLst>
  </p:cSld>
  <p:clrMapOvr>
    <a:masterClrMapping/>
  </p:clrMapOvr>
  <mc:AlternateContent xmlns:mc="http://schemas.openxmlformats.org/markup-compatibility/2006">
    <mc:Choice xmlns:p14="http://schemas.microsoft.com/office/powerpoint/2010/main" Requires="p14">
      <p:transition spd="slow" p14:dur="2000" advTm="31891"/>
    </mc:Choice>
    <mc:Fallback>
      <p:transition spd="slow" advTm="318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heckerboard(down)">
                                      <p:cBhvr>
                                        <p:cTn id="7" dur="2000"/>
                                        <p:tgtEl>
                                          <p:spTgt spid="15"/>
                                        </p:tgtEl>
                                      </p:cBhvr>
                                    </p:animEffect>
                                  </p:childTnLst>
                                </p:cTn>
                              </p:par>
                              <p:par>
                                <p:cTn id="8" presetID="5" presetClass="entr" presetSubtype="5"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heckerboard(down)">
                                      <p:cBhvr>
                                        <p:cTn id="10" dur="2000"/>
                                        <p:tgtEl>
                                          <p:spTgt spid="16"/>
                                        </p:tgtEl>
                                      </p:cBhvr>
                                    </p:animEffect>
                                  </p:childTnLst>
                                </p:cTn>
                              </p:par>
                              <p:par>
                                <p:cTn id="11" presetID="5" presetClass="entr" presetSubtype="5"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checkerboard(down)">
                                      <p:cBhvr>
                                        <p:cTn id="13" dur="2000"/>
                                        <p:tgtEl>
                                          <p:spTgt spid="17"/>
                                        </p:tgtEl>
                                      </p:cBhvr>
                                    </p:animEffect>
                                  </p:childTnLst>
                                </p:cTn>
                              </p:par>
                              <p:par>
                                <p:cTn id="14" presetID="5" presetClass="entr" presetSubtype="5"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checkerboard(down)">
                                      <p:cBhvr>
                                        <p:cTn id="16" dur="2000"/>
                                        <p:tgtEl>
                                          <p:spTgt spid="18"/>
                                        </p:tgtEl>
                                      </p:cBhvr>
                                    </p:animEffect>
                                  </p:childTnLst>
                                </p:cTn>
                              </p:par>
                              <p:par>
                                <p:cTn id="17" presetID="5" presetClass="entr" presetSubtype="5"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heckerboard(down)">
                                      <p:cBhvr>
                                        <p:cTn id="19" dur="2000"/>
                                        <p:tgtEl>
                                          <p:spTgt spid="19"/>
                                        </p:tgtEl>
                                      </p:cBhvr>
                                    </p:animEffect>
                                  </p:childTnLst>
                                </p:cTn>
                              </p:par>
                              <p:par>
                                <p:cTn id="20" presetID="5" presetClass="entr" presetSubtype="5"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heckerboard(down)">
                                      <p:cBhvr>
                                        <p:cTn id="22" dur="2000"/>
                                        <p:tgtEl>
                                          <p:spTgt spid="20"/>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checkerboard(down)">
                                      <p:cBhvr>
                                        <p:cTn id="25" dur="2000"/>
                                        <p:tgtEl>
                                          <p:spTgt spid="21"/>
                                        </p:tgtEl>
                                      </p:cBhvr>
                                    </p:animEffect>
                                  </p:childTnLst>
                                </p:cTn>
                              </p:par>
                              <p:par>
                                <p:cTn id="26" presetID="5" presetClass="entr" presetSubtype="5"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checkerboard(down)">
                                      <p:cBhvr>
                                        <p:cTn id="28" dur="2000"/>
                                        <p:tgtEl>
                                          <p:spTgt spid="22"/>
                                        </p:tgtEl>
                                      </p:cBhvr>
                                    </p:animEffect>
                                  </p:childTnLst>
                                </p:cTn>
                              </p:par>
                              <p:par>
                                <p:cTn id="29" presetID="5" presetClass="entr" presetSubtype="5"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checkerboard(down)">
                                      <p:cBhvr>
                                        <p:cTn id="31" dur="2000"/>
                                        <p:tgtEl>
                                          <p:spTgt spid="23"/>
                                        </p:tgtEl>
                                      </p:cBhvr>
                                    </p:animEffect>
                                  </p:childTnLst>
                                </p:cTn>
                              </p:par>
                              <p:par>
                                <p:cTn id="32" presetID="5" presetClass="entr" presetSubtype="5"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checkerboard(down)">
                                      <p:cBhvr>
                                        <p:cTn id="34" dur="2000"/>
                                        <p:tgtEl>
                                          <p:spTgt spid="24"/>
                                        </p:tgtEl>
                                      </p:cBhvr>
                                    </p:animEffect>
                                  </p:childTnLst>
                                </p:cTn>
                              </p:par>
                              <p:par>
                                <p:cTn id="35" presetID="2" presetClass="entr" presetSubtype="2" fill="hold" grpId="1"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ppt_y"/>
                                          </p:val>
                                        </p:tav>
                                        <p:tav tm="100000">
                                          <p:val>
                                            <p:strVal val="#ppt_y"/>
                                          </p:val>
                                        </p:tav>
                                      </p:tavLst>
                                    </p:anim>
                                  </p:childTnLst>
                                </p:cTn>
                              </p:par>
                              <p:par>
                                <p:cTn id="39" presetID="2" presetClass="entr" presetSubtype="2" fill="hold" grpId="1"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2" fill="hold" grpId="1"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1+#ppt_w/2"/>
                                          </p:val>
                                        </p:tav>
                                        <p:tav tm="100000">
                                          <p:val>
                                            <p:strVal val="#ppt_x"/>
                                          </p:val>
                                        </p:tav>
                                      </p:tavLst>
                                    </p:anim>
                                    <p:anim calcmode="lin" valueType="num">
                                      <p:cBhvr additive="base">
                                        <p:cTn id="46" dur="2000" fill="hold"/>
                                        <p:tgtEl>
                                          <p:spTgt spid="19"/>
                                        </p:tgtEl>
                                        <p:attrNameLst>
                                          <p:attrName>ppt_y</p:attrName>
                                        </p:attrNameLst>
                                      </p:cBhvr>
                                      <p:tavLst>
                                        <p:tav tm="0">
                                          <p:val>
                                            <p:strVal val="#ppt_y"/>
                                          </p:val>
                                        </p:tav>
                                        <p:tav tm="100000">
                                          <p:val>
                                            <p:strVal val="#ppt_y"/>
                                          </p:val>
                                        </p:tav>
                                      </p:tavLst>
                                    </p:anim>
                                  </p:childTnLst>
                                </p:cTn>
                              </p:par>
                              <p:par>
                                <p:cTn id="47" presetID="2" presetClass="entr" presetSubtype="2" fill="hold" grpId="1"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ppt_y"/>
                                          </p:val>
                                        </p:tav>
                                        <p:tav tm="100000">
                                          <p:val>
                                            <p:strVal val="#ppt_y"/>
                                          </p:val>
                                        </p:tav>
                                      </p:tavLst>
                                    </p:anim>
                                  </p:childTnLst>
                                </p:cTn>
                              </p:par>
                              <p:par>
                                <p:cTn id="51" presetID="2" presetClass="entr" presetSubtype="2" fill="hold" grpId="1"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8" fill="hold" grpId="1"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1"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grpId="1"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0-#ppt_w/2"/>
                                          </p:val>
                                        </p:tav>
                                        <p:tav tm="100000">
                                          <p:val>
                                            <p:strVal val="#ppt_x"/>
                                          </p:val>
                                        </p:tav>
                                      </p:tavLst>
                                    </p:anim>
                                    <p:anim calcmode="lin" valueType="num">
                                      <p:cBhvr additive="base">
                                        <p:cTn id="66" dur="2000" fill="hold"/>
                                        <p:tgtEl>
                                          <p:spTgt spid="20"/>
                                        </p:tgtEl>
                                        <p:attrNameLst>
                                          <p:attrName>ppt_y</p:attrName>
                                        </p:attrNameLst>
                                      </p:cBhvr>
                                      <p:tavLst>
                                        <p:tav tm="0">
                                          <p:val>
                                            <p:strVal val="#ppt_y"/>
                                          </p:val>
                                        </p:tav>
                                        <p:tav tm="100000">
                                          <p:val>
                                            <p:strVal val="#ppt_y"/>
                                          </p:val>
                                        </p:tav>
                                      </p:tavLst>
                                    </p:anim>
                                  </p:childTnLst>
                                </p:cTn>
                              </p:par>
                              <p:par>
                                <p:cTn id="67" presetID="2" presetClass="entr" presetSubtype="8"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0-#ppt_w/2"/>
                                          </p:val>
                                        </p:tav>
                                        <p:tav tm="100000">
                                          <p:val>
                                            <p:strVal val="#ppt_x"/>
                                          </p:val>
                                        </p:tav>
                                      </p:tavLst>
                                    </p:anim>
                                    <p:anim calcmode="lin" valueType="num">
                                      <p:cBhvr additive="base">
                                        <p:cTn id="70" dur="2000" fill="hold"/>
                                        <p:tgtEl>
                                          <p:spTgt spid="22"/>
                                        </p:tgtEl>
                                        <p:attrNameLst>
                                          <p:attrName>ppt_y</p:attrName>
                                        </p:attrNameLst>
                                      </p:cBhvr>
                                      <p:tavLst>
                                        <p:tav tm="0">
                                          <p:val>
                                            <p:strVal val="#ppt_y"/>
                                          </p:val>
                                        </p:tav>
                                        <p:tav tm="100000">
                                          <p:val>
                                            <p:strVal val="#ppt_y"/>
                                          </p:val>
                                        </p:tav>
                                      </p:tavLst>
                                    </p:anim>
                                  </p:childTnLst>
                                </p:cTn>
                              </p:par>
                              <p:par>
                                <p:cTn id="71" presetID="2" presetClass="entr" presetSubtype="8" fill="hold" grpId="1"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000" fill="hold"/>
                                        <p:tgtEl>
                                          <p:spTgt spid="24"/>
                                        </p:tgtEl>
                                        <p:attrNameLst>
                                          <p:attrName>ppt_x</p:attrName>
                                        </p:attrNameLst>
                                      </p:cBhvr>
                                      <p:tavLst>
                                        <p:tav tm="0">
                                          <p:val>
                                            <p:strVal val="0-#ppt_w/2"/>
                                          </p:val>
                                        </p:tav>
                                        <p:tav tm="100000">
                                          <p:val>
                                            <p:strVal val="#ppt_x"/>
                                          </p:val>
                                        </p:tav>
                                      </p:tavLst>
                                    </p:anim>
                                    <p:anim calcmode="lin" valueType="num">
                                      <p:cBhvr additive="base">
                                        <p:cTn id="74" dur="2000" fill="hold"/>
                                        <p:tgtEl>
                                          <p:spTgt spid="24"/>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2" presetClass="exit" presetSubtype="2" fill="hold" grpId="2" nodeType="afterEffect">
                                  <p:stCondLst>
                                    <p:cond delay="0"/>
                                  </p:stCondLst>
                                  <p:childTnLst>
                                    <p:anim calcmode="lin" valueType="num">
                                      <p:cBhvr additive="base">
                                        <p:cTn id="77" dur="2000"/>
                                        <p:tgtEl>
                                          <p:spTgt spid="15"/>
                                        </p:tgtEl>
                                        <p:attrNameLst>
                                          <p:attrName>ppt_x</p:attrName>
                                        </p:attrNameLst>
                                      </p:cBhvr>
                                      <p:tavLst>
                                        <p:tav tm="0">
                                          <p:val>
                                            <p:strVal val="ppt_x"/>
                                          </p:val>
                                        </p:tav>
                                        <p:tav tm="100000">
                                          <p:val>
                                            <p:strVal val="1+ppt_w/2"/>
                                          </p:val>
                                        </p:tav>
                                      </p:tavLst>
                                    </p:anim>
                                    <p:anim calcmode="lin" valueType="num">
                                      <p:cBhvr additive="base">
                                        <p:cTn id="78" dur="2000"/>
                                        <p:tgtEl>
                                          <p:spTgt spid="15"/>
                                        </p:tgtEl>
                                        <p:attrNameLst>
                                          <p:attrName>ppt_y</p:attrName>
                                        </p:attrNameLst>
                                      </p:cBhvr>
                                      <p:tavLst>
                                        <p:tav tm="0">
                                          <p:val>
                                            <p:strVal val="ppt_y"/>
                                          </p:val>
                                        </p:tav>
                                        <p:tav tm="100000">
                                          <p:val>
                                            <p:strVal val="ppt_y"/>
                                          </p:val>
                                        </p:tav>
                                      </p:tavLst>
                                    </p:anim>
                                    <p:set>
                                      <p:cBhvr>
                                        <p:cTn id="79" dur="1" fill="hold">
                                          <p:stCondLst>
                                            <p:cond delay="1999"/>
                                          </p:stCondLst>
                                        </p:cTn>
                                        <p:tgtEl>
                                          <p:spTgt spid="15"/>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17"/>
                                        </p:tgtEl>
                                        <p:attrNameLst>
                                          <p:attrName>ppt_x</p:attrName>
                                        </p:attrNameLst>
                                      </p:cBhvr>
                                      <p:tavLst>
                                        <p:tav tm="0">
                                          <p:val>
                                            <p:strVal val="ppt_x"/>
                                          </p:val>
                                        </p:tav>
                                        <p:tav tm="100000">
                                          <p:val>
                                            <p:strVal val="1+ppt_w/2"/>
                                          </p:val>
                                        </p:tav>
                                      </p:tavLst>
                                    </p:anim>
                                    <p:anim calcmode="lin" valueType="num">
                                      <p:cBhvr additive="base">
                                        <p:cTn id="82" dur="2000"/>
                                        <p:tgtEl>
                                          <p:spTgt spid="17"/>
                                        </p:tgtEl>
                                        <p:attrNameLst>
                                          <p:attrName>ppt_y</p:attrName>
                                        </p:attrNameLst>
                                      </p:cBhvr>
                                      <p:tavLst>
                                        <p:tav tm="0">
                                          <p:val>
                                            <p:strVal val="ppt_y"/>
                                          </p:val>
                                        </p:tav>
                                        <p:tav tm="100000">
                                          <p:val>
                                            <p:strVal val="ppt_y"/>
                                          </p:val>
                                        </p:tav>
                                      </p:tavLst>
                                    </p:anim>
                                    <p:set>
                                      <p:cBhvr>
                                        <p:cTn id="83" dur="1" fill="hold">
                                          <p:stCondLst>
                                            <p:cond delay="1999"/>
                                          </p:stCondLst>
                                        </p:cTn>
                                        <p:tgtEl>
                                          <p:spTgt spid="17"/>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9"/>
                                        </p:tgtEl>
                                        <p:attrNameLst>
                                          <p:attrName>ppt_x</p:attrName>
                                        </p:attrNameLst>
                                      </p:cBhvr>
                                      <p:tavLst>
                                        <p:tav tm="0">
                                          <p:val>
                                            <p:strVal val="ppt_x"/>
                                          </p:val>
                                        </p:tav>
                                        <p:tav tm="100000">
                                          <p:val>
                                            <p:strVal val="1+ppt_w/2"/>
                                          </p:val>
                                        </p:tav>
                                      </p:tavLst>
                                    </p:anim>
                                    <p:anim calcmode="lin" valueType="num">
                                      <p:cBhvr additive="base">
                                        <p:cTn id="86" dur="2000"/>
                                        <p:tgtEl>
                                          <p:spTgt spid="19"/>
                                        </p:tgtEl>
                                        <p:attrNameLst>
                                          <p:attrName>ppt_y</p:attrName>
                                        </p:attrNameLst>
                                      </p:cBhvr>
                                      <p:tavLst>
                                        <p:tav tm="0">
                                          <p:val>
                                            <p:strVal val="ppt_y"/>
                                          </p:val>
                                        </p:tav>
                                        <p:tav tm="100000">
                                          <p:val>
                                            <p:strVal val="ppt_y"/>
                                          </p:val>
                                        </p:tav>
                                      </p:tavLst>
                                    </p:anim>
                                    <p:set>
                                      <p:cBhvr>
                                        <p:cTn id="87" dur="1" fill="hold">
                                          <p:stCondLst>
                                            <p:cond delay="1999"/>
                                          </p:stCondLst>
                                        </p:cTn>
                                        <p:tgtEl>
                                          <p:spTgt spid="19"/>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21"/>
                                        </p:tgtEl>
                                        <p:attrNameLst>
                                          <p:attrName>ppt_x</p:attrName>
                                        </p:attrNameLst>
                                      </p:cBhvr>
                                      <p:tavLst>
                                        <p:tav tm="0">
                                          <p:val>
                                            <p:strVal val="ppt_x"/>
                                          </p:val>
                                        </p:tav>
                                        <p:tav tm="100000">
                                          <p:val>
                                            <p:strVal val="1+ppt_w/2"/>
                                          </p:val>
                                        </p:tav>
                                      </p:tavLst>
                                    </p:anim>
                                    <p:anim calcmode="lin" valueType="num">
                                      <p:cBhvr additive="base">
                                        <p:cTn id="90" dur="2000"/>
                                        <p:tgtEl>
                                          <p:spTgt spid="21"/>
                                        </p:tgtEl>
                                        <p:attrNameLst>
                                          <p:attrName>ppt_y</p:attrName>
                                        </p:attrNameLst>
                                      </p:cBhvr>
                                      <p:tavLst>
                                        <p:tav tm="0">
                                          <p:val>
                                            <p:strVal val="ppt_y"/>
                                          </p:val>
                                        </p:tav>
                                        <p:tav tm="100000">
                                          <p:val>
                                            <p:strVal val="ppt_y"/>
                                          </p:val>
                                        </p:tav>
                                      </p:tavLst>
                                    </p:anim>
                                    <p:set>
                                      <p:cBhvr>
                                        <p:cTn id="91" dur="1" fill="hold">
                                          <p:stCondLst>
                                            <p:cond delay="1999"/>
                                          </p:stCondLst>
                                        </p:cTn>
                                        <p:tgtEl>
                                          <p:spTgt spid="21"/>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23"/>
                                        </p:tgtEl>
                                        <p:attrNameLst>
                                          <p:attrName>ppt_x</p:attrName>
                                        </p:attrNameLst>
                                      </p:cBhvr>
                                      <p:tavLst>
                                        <p:tav tm="0">
                                          <p:val>
                                            <p:strVal val="ppt_x"/>
                                          </p:val>
                                        </p:tav>
                                        <p:tav tm="100000">
                                          <p:val>
                                            <p:strVal val="1+ppt_w/2"/>
                                          </p:val>
                                        </p:tav>
                                      </p:tavLst>
                                    </p:anim>
                                    <p:anim calcmode="lin" valueType="num">
                                      <p:cBhvr additive="base">
                                        <p:cTn id="94" dur="2000"/>
                                        <p:tgtEl>
                                          <p:spTgt spid="23"/>
                                        </p:tgtEl>
                                        <p:attrNameLst>
                                          <p:attrName>ppt_y</p:attrName>
                                        </p:attrNameLst>
                                      </p:cBhvr>
                                      <p:tavLst>
                                        <p:tav tm="0">
                                          <p:val>
                                            <p:strVal val="ppt_y"/>
                                          </p:val>
                                        </p:tav>
                                        <p:tav tm="100000">
                                          <p:val>
                                            <p:strVal val="ppt_y"/>
                                          </p:val>
                                        </p:tav>
                                      </p:tavLst>
                                    </p:anim>
                                    <p:set>
                                      <p:cBhvr>
                                        <p:cTn id="95" dur="1" fill="hold">
                                          <p:stCondLst>
                                            <p:cond delay="1999"/>
                                          </p:stCondLst>
                                        </p:cTn>
                                        <p:tgtEl>
                                          <p:spTgt spid="2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6"/>
                                        </p:tgtEl>
                                        <p:attrNameLst>
                                          <p:attrName>ppt_x</p:attrName>
                                        </p:attrNameLst>
                                      </p:cBhvr>
                                      <p:tavLst>
                                        <p:tav tm="0">
                                          <p:val>
                                            <p:strVal val="ppt_x"/>
                                          </p:val>
                                        </p:tav>
                                        <p:tav tm="100000">
                                          <p:val>
                                            <p:strVal val="0-ppt_w/2"/>
                                          </p:val>
                                        </p:tav>
                                      </p:tavLst>
                                    </p:anim>
                                    <p:anim calcmode="lin" valueType="num">
                                      <p:cBhvr additive="base">
                                        <p:cTn id="98" dur="2000"/>
                                        <p:tgtEl>
                                          <p:spTgt spid="16"/>
                                        </p:tgtEl>
                                        <p:attrNameLst>
                                          <p:attrName>ppt_y</p:attrName>
                                        </p:attrNameLst>
                                      </p:cBhvr>
                                      <p:tavLst>
                                        <p:tav tm="0">
                                          <p:val>
                                            <p:strVal val="ppt_y"/>
                                          </p:val>
                                        </p:tav>
                                        <p:tav tm="100000">
                                          <p:val>
                                            <p:strVal val="ppt_y"/>
                                          </p:val>
                                        </p:tav>
                                      </p:tavLst>
                                    </p:anim>
                                    <p:set>
                                      <p:cBhvr>
                                        <p:cTn id="99" dur="1" fill="hold">
                                          <p:stCondLst>
                                            <p:cond delay="1999"/>
                                          </p:stCondLst>
                                        </p:cTn>
                                        <p:tgtEl>
                                          <p:spTgt spid="16"/>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8"/>
                                        </p:tgtEl>
                                        <p:attrNameLst>
                                          <p:attrName>ppt_x</p:attrName>
                                        </p:attrNameLst>
                                      </p:cBhvr>
                                      <p:tavLst>
                                        <p:tav tm="0">
                                          <p:val>
                                            <p:strVal val="ppt_x"/>
                                          </p:val>
                                        </p:tav>
                                        <p:tav tm="100000">
                                          <p:val>
                                            <p:strVal val="0-ppt_w/2"/>
                                          </p:val>
                                        </p:tav>
                                      </p:tavLst>
                                    </p:anim>
                                    <p:anim calcmode="lin" valueType="num">
                                      <p:cBhvr additive="base">
                                        <p:cTn id="102" dur="2000"/>
                                        <p:tgtEl>
                                          <p:spTgt spid="18"/>
                                        </p:tgtEl>
                                        <p:attrNameLst>
                                          <p:attrName>ppt_y</p:attrName>
                                        </p:attrNameLst>
                                      </p:cBhvr>
                                      <p:tavLst>
                                        <p:tav tm="0">
                                          <p:val>
                                            <p:strVal val="ppt_y"/>
                                          </p:val>
                                        </p:tav>
                                        <p:tav tm="100000">
                                          <p:val>
                                            <p:strVal val="ppt_y"/>
                                          </p:val>
                                        </p:tav>
                                      </p:tavLst>
                                    </p:anim>
                                    <p:set>
                                      <p:cBhvr>
                                        <p:cTn id="103" dur="1" fill="hold">
                                          <p:stCondLst>
                                            <p:cond delay="1999"/>
                                          </p:stCondLst>
                                        </p:cTn>
                                        <p:tgtEl>
                                          <p:spTgt spid="18"/>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20"/>
                                        </p:tgtEl>
                                        <p:attrNameLst>
                                          <p:attrName>ppt_x</p:attrName>
                                        </p:attrNameLst>
                                      </p:cBhvr>
                                      <p:tavLst>
                                        <p:tav tm="0">
                                          <p:val>
                                            <p:strVal val="ppt_x"/>
                                          </p:val>
                                        </p:tav>
                                        <p:tav tm="100000">
                                          <p:val>
                                            <p:strVal val="0-ppt_w/2"/>
                                          </p:val>
                                        </p:tav>
                                      </p:tavLst>
                                    </p:anim>
                                    <p:anim calcmode="lin" valueType="num">
                                      <p:cBhvr additive="base">
                                        <p:cTn id="106" dur="2000"/>
                                        <p:tgtEl>
                                          <p:spTgt spid="20"/>
                                        </p:tgtEl>
                                        <p:attrNameLst>
                                          <p:attrName>ppt_y</p:attrName>
                                        </p:attrNameLst>
                                      </p:cBhvr>
                                      <p:tavLst>
                                        <p:tav tm="0">
                                          <p:val>
                                            <p:strVal val="ppt_y"/>
                                          </p:val>
                                        </p:tav>
                                        <p:tav tm="100000">
                                          <p:val>
                                            <p:strVal val="ppt_y"/>
                                          </p:val>
                                        </p:tav>
                                      </p:tavLst>
                                    </p:anim>
                                    <p:set>
                                      <p:cBhvr>
                                        <p:cTn id="107" dur="1" fill="hold">
                                          <p:stCondLst>
                                            <p:cond delay="1999"/>
                                          </p:stCondLst>
                                        </p:cTn>
                                        <p:tgtEl>
                                          <p:spTgt spid="20"/>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22"/>
                                        </p:tgtEl>
                                        <p:attrNameLst>
                                          <p:attrName>ppt_x</p:attrName>
                                        </p:attrNameLst>
                                      </p:cBhvr>
                                      <p:tavLst>
                                        <p:tav tm="0">
                                          <p:val>
                                            <p:strVal val="ppt_x"/>
                                          </p:val>
                                        </p:tav>
                                        <p:tav tm="100000">
                                          <p:val>
                                            <p:strVal val="0-ppt_w/2"/>
                                          </p:val>
                                        </p:tav>
                                      </p:tavLst>
                                    </p:anim>
                                    <p:anim calcmode="lin" valueType="num">
                                      <p:cBhvr additive="base">
                                        <p:cTn id="110" dur="2000"/>
                                        <p:tgtEl>
                                          <p:spTgt spid="22"/>
                                        </p:tgtEl>
                                        <p:attrNameLst>
                                          <p:attrName>ppt_y</p:attrName>
                                        </p:attrNameLst>
                                      </p:cBhvr>
                                      <p:tavLst>
                                        <p:tav tm="0">
                                          <p:val>
                                            <p:strVal val="ppt_y"/>
                                          </p:val>
                                        </p:tav>
                                        <p:tav tm="100000">
                                          <p:val>
                                            <p:strVal val="ppt_y"/>
                                          </p:val>
                                        </p:tav>
                                      </p:tavLst>
                                    </p:anim>
                                    <p:set>
                                      <p:cBhvr>
                                        <p:cTn id="111" dur="1" fill="hold">
                                          <p:stCondLst>
                                            <p:cond delay="1999"/>
                                          </p:stCondLst>
                                        </p:cTn>
                                        <p:tgtEl>
                                          <p:spTgt spid="22"/>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24"/>
                                        </p:tgtEl>
                                        <p:attrNameLst>
                                          <p:attrName>ppt_x</p:attrName>
                                        </p:attrNameLst>
                                      </p:cBhvr>
                                      <p:tavLst>
                                        <p:tav tm="0">
                                          <p:val>
                                            <p:strVal val="ppt_x"/>
                                          </p:val>
                                        </p:tav>
                                        <p:tav tm="100000">
                                          <p:val>
                                            <p:strVal val="0-ppt_w/2"/>
                                          </p:val>
                                        </p:tav>
                                      </p:tavLst>
                                    </p:anim>
                                    <p:anim calcmode="lin" valueType="num">
                                      <p:cBhvr additive="base">
                                        <p:cTn id="114" dur="2000"/>
                                        <p:tgtEl>
                                          <p:spTgt spid="24"/>
                                        </p:tgtEl>
                                        <p:attrNameLst>
                                          <p:attrName>ppt_y</p:attrName>
                                        </p:attrNameLst>
                                      </p:cBhvr>
                                      <p:tavLst>
                                        <p:tav tm="0">
                                          <p:val>
                                            <p:strVal val="ppt_y"/>
                                          </p:val>
                                        </p:tav>
                                        <p:tav tm="100000">
                                          <p:val>
                                            <p:strVal val="ppt_y"/>
                                          </p:val>
                                        </p:tav>
                                      </p:tavLst>
                                    </p:anim>
                                    <p:set>
                                      <p:cBhvr>
                                        <p:cTn id="115" dur="1" fill="hold">
                                          <p:stCondLst>
                                            <p:cond delay="1999"/>
                                          </p:stCondLst>
                                        </p:cTn>
                                        <p:tgtEl>
                                          <p:spTgt spid="24"/>
                                        </p:tgtEl>
                                        <p:attrNameLst>
                                          <p:attrName>style.visibility</p:attrName>
                                        </p:attrNameLst>
                                      </p:cBhvr>
                                      <p:to>
                                        <p:strVal val="hidden"/>
                                      </p:to>
                                    </p:set>
                                  </p:childTnLst>
                                </p:cTn>
                              </p:par>
                              <p:par>
                                <p:cTn id="116" presetID="5" presetClass="exit" presetSubtype="5" fill="hold" grpId="3" nodeType="withEffect">
                                  <p:stCondLst>
                                    <p:cond delay="0"/>
                                  </p:stCondLst>
                                  <p:childTnLst>
                                    <p:animEffect transition="out" filter="checkerboard(down)">
                                      <p:cBhvr>
                                        <p:cTn id="117" dur="2000"/>
                                        <p:tgtEl>
                                          <p:spTgt spid="15"/>
                                        </p:tgtEl>
                                      </p:cBhvr>
                                    </p:animEffect>
                                    <p:set>
                                      <p:cBhvr>
                                        <p:cTn id="118" dur="1" fill="hold">
                                          <p:stCondLst>
                                            <p:cond delay="1999"/>
                                          </p:stCondLst>
                                        </p:cTn>
                                        <p:tgtEl>
                                          <p:spTgt spid="15"/>
                                        </p:tgtEl>
                                        <p:attrNameLst>
                                          <p:attrName>style.visibility</p:attrName>
                                        </p:attrNameLst>
                                      </p:cBhvr>
                                      <p:to>
                                        <p:strVal val="hidden"/>
                                      </p:to>
                                    </p:set>
                                  </p:childTnLst>
                                </p:cTn>
                              </p:par>
                              <p:par>
                                <p:cTn id="119" presetID="5" presetClass="exit" presetSubtype="5" fill="hold" grpId="3" nodeType="withEffect">
                                  <p:stCondLst>
                                    <p:cond delay="0"/>
                                  </p:stCondLst>
                                  <p:childTnLst>
                                    <p:animEffect transition="out" filter="checkerboard(down)">
                                      <p:cBhvr>
                                        <p:cTn id="120" dur="2000"/>
                                        <p:tgtEl>
                                          <p:spTgt spid="16"/>
                                        </p:tgtEl>
                                      </p:cBhvr>
                                    </p:animEffect>
                                    <p:set>
                                      <p:cBhvr>
                                        <p:cTn id="121" dur="1" fill="hold">
                                          <p:stCondLst>
                                            <p:cond delay="1999"/>
                                          </p:stCondLst>
                                        </p:cTn>
                                        <p:tgtEl>
                                          <p:spTgt spid="16"/>
                                        </p:tgtEl>
                                        <p:attrNameLst>
                                          <p:attrName>style.visibility</p:attrName>
                                        </p:attrNameLst>
                                      </p:cBhvr>
                                      <p:to>
                                        <p:strVal val="hidden"/>
                                      </p:to>
                                    </p:set>
                                  </p:childTnLst>
                                </p:cTn>
                              </p:par>
                              <p:par>
                                <p:cTn id="122" presetID="5" presetClass="exit" presetSubtype="5" fill="hold" grpId="3" nodeType="withEffect">
                                  <p:stCondLst>
                                    <p:cond delay="0"/>
                                  </p:stCondLst>
                                  <p:childTnLst>
                                    <p:animEffect transition="out" filter="checkerboard(down)">
                                      <p:cBhvr>
                                        <p:cTn id="123" dur="2000"/>
                                        <p:tgtEl>
                                          <p:spTgt spid="17"/>
                                        </p:tgtEl>
                                      </p:cBhvr>
                                    </p:animEffect>
                                    <p:set>
                                      <p:cBhvr>
                                        <p:cTn id="124" dur="1" fill="hold">
                                          <p:stCondLst>
                                            <p:cond delay="1999"/>
                                          </p:stCondLst>
                                        </p:cTn>
                                        <p:tgtEl>
                                          <p:spTgt spid="17"/>
                                        </p:tgtEl>
                                        <p:attrNameLst>
                                          <p:attrName>style.visibility</p:attrName>
                                        </p:attrNameLst>
                                      </p:cBhvr>
                                      <p:to>
                                        <p:strVal val="hidden"/>
                                      </p:to>
                                    </p:set>
                                  </p:childTnLst>
                                </p:cTn>
                              </p:par>
                              <p:par>
                                <p:cTn id="125" presetID="5" presetClass="exit" presetSubtype="5" fill="hold" grpId="3" nodeType="withEffect">
                                  <p:stCondLst>
                                    <p:cond delay="0"/>
                                  </p:stCondLst>
                                  <p:childTnLst>
                                    <p:animEffect transition="out" filter="checkerboard(down)">
                                      <p:cBhvr>
                                        <p:cTn id="126" dur="2000"/>
                                        <p:tgtEl>
                                          <p:spTgt spid="18"/>
                                        </p:tgtEl>
                                      </p:cBhvr>
                                    </p:animEffect>
                                    <p:set>
                                      <p:cBhvr>
                                        <p:cTn id="127" dur="1" fill="hold">
                                          <p:stCondLst>
                                            <p:cond delay="1999"/>
                                          </p:stCondLst>
                                        </p:cTn>
                                        <p:tgtEl>
                                          <p:spTgt spid="18"/>
                                        </p:tgtEl>
                                        <p:attrNameLst>
                                          <p:attrName>style.visibility</p:attrName>
                                        </p:attrNameLst>
                                      </p:cBhvr>
                                      <p:to>
                                        <p:strVal val="hidden"/>
                                      </p:to>
                                    </p:set>
                                  </p:childTnLst>
                                </p:cTn>
                              </p:par>
                              <p:par>
                                <p:cTn id="128" presetID="5" presetClass="exit" presetSubtype="5" fill="hold" grpId="3" nodeType="withEffect">
                                  <p:stCondLst>
                                    <p:cond delay="0"/>
                                  </p:stCondLst>
                                  <p:childTnLst>
                                    <p:animEffect transition="out" filter="checkerboard(down)">
                                      <p:cBhvr>
                                        <p:cTn id="129" dur="2000"/>
                                        <p:tgtEl>
                                          <p:spTgt spid="19"/>
                                        </p:tgtEl>
                                      </p:cBhvr>
                                    </p:animEffect>
                                    <p:set>
                                      <p:cBhvr>
                                        <p:cTn id="130" dur="1" fill="hold">
                                          <p:stCondLst>
                                            <p:cond delay="1999"/>
                                          </p:stCondLst>
                                        </p:cTn>
                                        <p:tgtEl>
                                          <p:spTgt spid="19"/>
                                        </p:tgtEl>
                                        <p:attrNameLst>
                                          <p:attrName>style.visibility</p:attrName>
                                        </p:attrNameLst>
                                      </p:cBhvr>
                                      <p:to>
                                        <p:strVal val="hidden"/>
                                      </p:to>
                                    </p:set>
                                  </p:childTnLst>
                                </p:cTn>
                              </p:par>
                              <p:par>
                                <p:cTn id="131" presetID="5" presetClass="exit" presetSubtype="5" fill="hold" grpId="3" nodeType="withEffect">
                                  <p:stCondLst>
                                    <p:cond delay="0"/>
                                  </p:stCondLst>
                                  <p:childTnLst>
                                    <p:animEffect transition="out" filter="checkerboard(down)">
                                      <p:cBhvr>
                                        <p:cTn id="132" dur="2000"/>
                                        <p:tgtEl>
                                          <p:spTgt spid="20"/>
                                        </p:tgtEl>
                                      </p:cBhvr>
                                    </p:animEffect>
                                    <p:set>
                                      <p:cBhvr>
                                        <p:cTn id="133" dur="1" fill="hold">
                                          <p:stCondLst>
                                            <p:cond delay="1999"/>
                                          </p:stCondLst>
                                        </p:cTn>
                                        <p:tgtEl>
                                          <p:spTgt spid="20"/>
                                        </p:tgtEl>
                                        <p:attrNameLst>
                                          <p:attrName>style.visibility</p:attrName>
                                        </p:attrNameLst>
                                      </p:cBhvr>
                                      <p:to>
                                        <p:strVal val="hidden"/>
                                      </p:to>
                                    </p:set>
                                  </p:childTnLst>
                                </p:cTn>
                              </p:par>
                              <p:par>
                                <p:cTn id="134" presetID="5" presetClass="exit" presetSubtype="5" fill="hold" grpId="3" nodeType="withEffect">
                                  <p:stCondLst>
                                    <p:cond delay="0"/>
                                  </p:stCondLst>
                                  <p:childTnLst>
                                    <p:animEffect transition="out" filter="checkerboard(down)">
                                      <p:cBhvr>
                                        <p:cTn id="135" dur="2000"/>
                                        <p:tgtEl>
                                          <p:spTgt spid="21"/>
                                        </p:tgtEl>
                                      </p:cBhvr>
                                    </p:animEffect>
                                    <p:set>
                                      <p:cBhvr>
                                        <p:cTn id="136" dur="1" fill="hold">
                                          <p:stCondLst>
                                            <p:cond delay="1999"/>
                                          </p:stCondLst>
                                        </p:cTn>
                                        <p:tgtEl>
                                          <p:spTgt spid="21"/>
                                        </p:tgtEl>
                                        <p:attrNameLst>
                                          <p:attrName>style.visibility</p:attrName>
                                        </p:attrNameLst>
                                      </p:cBhvr>
                                      <p:to>
                                        <p:strVal val="hidden"/>
                                      </p:to>
                                    </p:set>
                                  </p:childTnLst>
                                </p:cTn>
                              </p:par>
                              <p:par>
                                <p:cTn id="137" presetID="5" presetClass="exit" presetSubtype="5" fill="hold" grpId="3" nodeType="withEffect">
                                  <p:stCondLst>
                                    <p:cond delay="0"/>
                                  </p:stCondLst>
                                  <p:childTnLst>
                                    <p:animEffect transition="out" filter="checkerboard(down)">
                                      <p:cBhvr>
                                        <p:cTn id="138" dur="2000"/>
                                        <p:tgtEl>
                                          <p:spTgt spid="22"/>
                                        </p:tgtEl>
                                      </p:cBhvr>
                                    </p:animEffect>
                                    <p:set>
                                      <p:cBhvr>
                                        <p:cTn id="139" dur="1" fill="hold">
                                          <p:stCondLst>
                                            <p:cond delay="1999"/>
                                          </p:stCondLst>
                                        </p:cTn>
                                        <p:tgtEl>
                                          <p:spTgt spid="22"/>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23"/>
                                        </p:tgtEl>
                                      </p:cBhvr>
                                    </p:animEffect>
                                    <p:set>
                                      <p:cBhvr>
                                        <p:cTn id="142" dur="1" fill="hold">
                                          <p:stCondLst>
                                            <p:cond delay="1999"/>
                                          </p:stCondLst>
                                        </p:cTn>
                                        <p:tgtEl>
                                          <p:spTgt spid="23"/>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24"/>
                                        </p:tgtEl>
                                      </p:cBhvr>
                                    </p:animEffect>
                                    <p:set>
                                      <p:cBhvr>
                                        <p:cTn id="145" dur="1" fill="hold">
                                          <p:stCondLst>
                                            <p:cond delay="1999"/>
                                          </p:stCondLst>
                                        </p:cTn>
                                        <p:tgtEl>
                                          <p:spTgt spid="24"/>
                                        </p:tgtEl>
                                        <p:attrNameLst>
                                          <p:attrName>style.visibility</p:attrName>
                                        </p:attrNameLst>
                                      </p:cBhvr>
                                      <p:to>
                                        <p:strVal val="hidden"/>
                                      </p:to>
                                    </p:set>
                                  </p:childTnLst>
                                </p:cTn>
                              </p:par>
                              <p:par>
                                <p:cTn id="146" presetID="23" presetClass="entr" presetSubtype="288"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2000" fill="hold"/>
                                        <p:tgtEl>
                                          <p:spTgt spid="4"/>
                                        </p:tgtEl>
                                        <p:attrNameLst>
                                          <p:attrName>ppt_w</p:attrName>
                                        </p:attrNameLst>
                                      </p:cBhvr>
                                      <p:tavLst>
                                        <p:tav tm="0">
                                          <p:val>
                                            <p:strVal val="4/3*#ppt_w"/>
                                          </p:val>
                                        </p:tav>
                                        <p:tav tm="100000">
                                          <p:val>
                                            <p:strVal val="#ppt_w"/>
                                          </p:val>
                                        </p:tav>
                                      </p:tavLst>
                                    </p:anim>
                                    <p:anim calcmode="lin" valueType="num">
                                      <p:cBhvr>
                                        <p:cTn id="149" dur="2000" fill="hold"/>
                                        <p:tgtEl>
                                          <p:spTgt spid="4"/>
                                        </p:tgtEl>
                                        <p:attrNameLst>
                                          <p:attrName>ppt_h</p:attrName>
                                        </p:attrNameLst>
                                      </p:cBhvr>
                                      <p:tavLst>
                                        <p:tav tm="0">
                                          <p:val>
                                            <p:strVal val="4/3*#ppt_h"/>
                                          </p:val>
                                        </p:tav>
                                        <p:tav tm="100000">
                                          <p:val>
                                            <p:strVal val="#ppt_h"/>
                                          </p:val>
                                        </p:tav>
                                      </p:tavLst>
                                    </p:anim>
                                  </p:childTnLst>
                                </p:cTn>
                              </p:par>
                              <p:par>
                                <p:cTn id="150" presetID="16" presetClass="entr" presetSubtype="37"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barn(outVertical)">
                                      <p:cBhvr>
                                        <p:cTn id="152" dur="2000"/>
                                        <p:tgtEl>
                                          <p:spTgt spid="4"/>
                                        </p:tgtEl>
                                      </p:cBhvr>
                                    </p:animEffect>
                                  </p:childTnLst>
                                </p:cTn>
                              </p:par>
                              <p:par>
                                <p:cTn id="153" presetID="16" presetClass="entr" presetSubtype="42" fill="hold" nodeType="withEffect">
                                  <p:stCondLst>
                                    <p:cond delay="4250"/>
                                  </p:stCondLst>
                                  <p:childTnLst>
                                    <p:set>
                                      <p:cBhvr>
                                        <p:cTn id="154" dur="1" fill="hold">
                                          <p:stCondLst>
                                            <p:cond delay="0"/>
                                          </p:stCondLst>
                                        </p:cTn>
                                        <p:tgtEl>
                                          <p:spTgt spid="25"/>
                                        </p:tgtEl>
                                        <p:attrNameLst>
                                          <p:attrName>style.visibility</p:attrName>
                                        </p:attrNameLst>
                                      </p:cBhvr>
                                      <p:to>
                                        <p:strVal val="visible"/>
                                      </p:to>
                                    </p:set>
                                    <p:animEffect transition="in" filter="barn(outHorizontal)">
                                      <p:cBhvr>
                                        <p:cTn id="155" dur="6000"/>
                                        <p:tgtEl>
                                          <p:spTgt spid="25"/>
                                        </p:tgtEl>
                                      </p:cBhvr>
                                    </p:animEffect>
                                  </p:childTnLst>
                                </p:cTn>
                              </p:par>
                              <p:par>
                                <p:cTn id="156" presetID="16" presetClass="entr" presetSubtype="26" fill="hold" nodeType="withEffect">
                                  <p:stCondLst>
                                    <p:cond delay="10250"/>
                                  </p:stCondLst>
                                  <p:childTnLst>
                                    <p:set>
                                      <p:cBhvr>
                                        <p:cTn id="157" dur="1" fill="hold">
                                          <p:stCondLst>
                                            <p:cond delay="0"/>
                                          </p:stCondLst>
                                        </p:cTn>
                                        <p:tgtEl>
                                          <p:spTgt spid="26"/>
                                        </p:tgtEl>
                                        <p:attrNameLst>
                                          <p:attrName>style.visibility</p:attrName>
                                        </p:attrNameLst>
                                      </p:cBhvr>
                                      <p:to>
                                        <p:strVal val="visible"/>
                                      </p:to>
                                    </p:set>
                                    <p:animEffect transition="in" filter="barn(inHorizontal)">
                                      <p:cBhvr>
                                        <p:cTn id="158" dur="6000"/>
                                        <p:tgtEl>
                                          <p:spTgt spid="26"/>
                                        </p:tgtEl>
                                      </p:cBhvr>
                                    </p:animEffect>
                                  </p:childTnLst>
                                </p:cTn>
                              </p:par>
                              <p:par>
                                <p:cTn id="159" presetID="16" presetClass="entr" presetSubtype="37" fill="hold" nodeType="withEffect">
                                  <p:stCondLst>
                                    <p:cond delay="18000"/>
                                  </p:stCondLst>
                                  <p:childTnLst>
                                    <p:set>
                                      <p:cBhvr>
                                        <p:cTn id="160" dur="1" fill="hold">
                                          <p:stCondLst>
                                            <p:cond delay="0"/>
                                          </p:stCondLst>
                                        </p:cTn>
                                        <p:tgtEl>
                                          <p:spTgt spid="4099"/>
                                        </p:tgtEl>
                                        <p:attrNameLst>
                                          <p:attrName>style.visibility</p:attrName>
                                        </p:attrNameLst>
                                      </p:cBhvr>
                                      <p:to>
                                        <p:strVal val="visible"/>
                                      </p:to>
                                    </p:set>
                                    <p:animEffect transition="in" filter="barn(outVertical)">
                                      <p:cBhvr>
                                        <p:cTn id="161" dur="6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93000">
              <a:srgbClr val="FFFF00"/>
            </a:gs>
            <a:gs pos="17000">
              <a:srgbClr val="CC3399"/>
            </a:gs>
            <a:gs pos="50000">
              <a:srgbClr val="CC3399"/>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3314" name="Picture 2" descr="C:\Users\Eleni\Desktop\Venecia 2\Diapositiva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19" name="18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a:off x="4806690" y="1305784"/>
            <a:ext cx="2103796" cy="2071678"/>
          </a:xfrm>
          <a:prstGeom prst="rect">
            <a:avLst/>
          </a:prstGeom>
        </p:spPr>
      </p:pic>
      <p:pic>
        <p:nvPicPr>
          <p:cNvPr id="20" name="19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2597264">
            <a:off x="6577543" y="1948629"/>
            <a:ext cx="2051681" cy="2020358"/>
          </a:xfrm>
          <a:prstGeom prst="rect">
            <a:avLst/>
          </a:prstGeom>
        </p:spPr>
      </p:pic>
      <p:pic>
        <p:nvPicPr>
          <p:cNvPr id="21" name="20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5400000">
            <a:off x="7148482" y="3750338"/>
            <a:ext cx="2051681" cy="2020358"/>
          </a:xfrm>
          <a:prstGeom prst="rect">
            <a:avLst/>
          </a:prstGeom>
        </p:spPr>
      </p:pic>
      <p:pic>
        <p:nvPicPr>
          <p:cNvPr id="22" name="21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8250749">
            <a:off x="6219766" y="5430063"/>
            <a:ext cx="2051681" cy="2020358"/>
          </a:xfrm>
          <a:prstGeom prst="rect">
            <a:avLst/>
          </a:prstGeom>
        </p:spPr>
      </p:pic>
      <p:pic>
        <p:nvPicPr>
          <p:cNvPr id="23" name="22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13123878">
            <a:off x="4355877" y="5438012"/>
            <a:ext cx="2051681" cy="2020358"/>
          </a:xfrm>
          <a:prstGeom prst="rect">
            <a:avLst/>
          </a:prstGeom>
        </p:spPr>
      </p:pic>
      <p:pic>
        <p:nvPicPr>
          <p:cNvPr id="24" name="23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16200000">
            <a:off x="2933642" y="4178966"/>
            <a:ext cx="2051681" cy="2020358"/>
          </a:xfrm>
          <a:prstGeom prst="rect">
            <a:avLst/>
          </a:prstGeom>
        </p:spPr>
      </p:pic>
      <p:pic>
        <p:nvPicPr>
          <p:cNvPr id="25" name="24 Imagen" descr="zoomgraf.blogspot.com12.png"/>
          <p:cNvPicPr>
            <a:picLocks noChangeAspect="1"/>
          </p:cNvPicPr>
          <p:nvPr/>
        </p:nvPicPr>
        <p:blipFill>
          <a:blip r:embed="rId3">
            <a:duotone>
              <a:schemeClr val="accent2">
                <a:shade val="45000"/>
                <a:satMod val="135000"/>
              </a:schemeClr>
              <a:prstClr val="white"/>
            </a:duotone>
          </a:blip>
          <a:stretch>
            <a:fillRect/>
          </a:stretch>
        </p:blipFill>
        <p:spPr>
          <a:xfrm rot="18239003">
            <a:off x="3191621" y="2425253"/>
            <a:ext cx="2051681" cy="2020358"/>
          </a:xfrm>
          <a:prstGeom prst="rect">
            <a:avLst/>
          </a:prstGeom>
        </p:spPr>
      </p:pic>
      <p:pic>
        <p:nvPicPr>
          <p:cNvPr id="34" name="33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a:off x="4959090" y="1458184"/>
            <a:ext cx="2103796" cy="2071678"/>
          </a:xfrm>
          <a:prstGeom prst="rect">
            <a:avLst/>
          </a:prstGeom>
        </p:spPr>
      </p:pic>
      <p:pic>
        <p:nvPicPr>
          <p:cNvPr id="35" name="34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2597264">
            <a:off x="6729943" y="2101029"/>
            <a:ext cx="2051681" cy="2020358"/>
          </a:xfrm>
          <a:prstGeom prst="rect">
            <a:avLst/>
          </a:prstGeom>
        </p:spPr>
      </p:pic>
      <p:pic>
        <p:nvPicPr>
          <p:cNvPr id="36" name="35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5400000">
            <a:off x="7300882" y="3902738"/>
            <a:ext cx="2051681" cy="2020358"/>
          </a:xfrm>
          <a:prstGeom prst="rect">
            <a:avLst/>
          </a:prstGeom>
        </p:spPr>
      </p:pic>
      <p:pic>
        <p:nvPicPr>
          <p:cNvPr id="37" name="36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8250749">
            <a:off x="6372166" y="5582463"/>
            <a:ext cx="2051681" cy="2020358"/>
          </a:xfrm>
          <a:prstGeom prst="rect">
            <a:avLst/>
          </a:prstGeom>
        </p:spPr>
      </p:pic>
      <p:pic>
        <p:nvPicPr>
          <p:cNvPr id="38" name="37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13123878">
            <a:off x="4508277" y="5590412"/>
            <a:ext cx="2051681" cy="2020358"/>
          </a:xfrm>
          <a:prstGeom prst="rect">
            <a:avLst/>
          </a:prstGeom>
        </p:spPr>
      </p:pic>
      <p:pic>
        <p:nvPicPr>
          <p:cNvPr id="39" name="38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16200000">
            <a:off x="3086042" y="4331366"/>
            <a:ext cx="2051681" cy="2020358"/>
          </a:xfrm>
          <a:prstGeom prst="rect">
            <a:avLst/>
          </a:prstGeom>
        </p:spPr>
      </p:pic>
      <p:pic>
        <p:nvPicPr>
          <p:cNvPr id="40" name="39 Imagen" descr="zoomgraf.blogspot.com12.png"/>
          <p:cNvPicPr>
            <a:picLocks noChangeAspect="1"/>
          </p:cNvPicPr>
          <p:nvPr/>
        </p:nvPicPr>
        <p:blipFill>
          <a:blip r:embed="rId3">
            <a:duotone>
              <a:schemeClr val="accent5">
                <a:shade val="45000"/>
                <a:satMod val="135000"/>
              </a:schemeClr>
              <a:prstClr val="white"/>
            </a:duotone>
          </a:blip>
          <a:stretch>
            <a:fillRect/>
          </a:stretch>
        </p:blipFill>
        <p:spPr>
          <a:xfrm rot="18239003">
            <a:off x="3344021" y="2577653"/>
            <a:ext cx="2051681" cy="2020358"/>
          </a:xfrm>
          <a:prstGeom prst="rect">
            <a:avLst/>
          </a:prstGeom>
        </p:spPr>
      </p:pic>
      <p:pic>
        <p:nvPicPr>
          <p:cNvPr id="41" name="Picture 2" descr="C:\Users\Eleni\Desktop\Venecia 2\Diapositiva5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2" y="0"/>
            <a:ext cx="12199838" cy="849788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7" descr="C:\Users\Eleni\Desktop\2016 carnaval venecia\Diapositiva5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782" y="0"/>
            <a:ext cx="12288482" cy="849788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9" descr="C:\Users\Eleni\Desktop\2016 carnaval venecia\Diapositiva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782" y="0"/>
            <a:ext cx="12293344" cy="849788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15" descr="C:\Users\Eleni\Desktop\2016 carnaval venecia\Diapositiva14.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130" y="0"/>
            <a:ext cx="12347829" cy="849788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8" descr="C:\Users\Eleni\Desktop\2016 carnaval venecia\Diapositiva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130" y="0"/>
            <a:ext cx="12347829" cy="8497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234846"/>
      </p:ext>
    </p:extLst>
  </p:cSld>
  <p:clrMapOvr>
    <a:masterClrMapping/>
  </p:clrMapOvr>
  <mc:AlternateContent xmlns:mc="http://schemas.openxmlformats.org/markup-compatibility/2006">
    <mc:Choice xmlns:p14="http://schemas.microsoft.com/office/powerpoint/2010/main" Requires="p14">
      <p:transition spd="slow" p14:dur="2000" advTm="50898"/>
    </mc:Choice>
    <mc:Fallback>
      <p:transition spd="slow" advTm="50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000" fill="hold"/>
                                        <p:tgtEl>
                                          <p:spTgt spid="19"/>
                                        </p:tgtEl>
                                        <p:attrNameLst>
                                          <p:attrName>ppt_w</p:attrName>
                                        </p:attrNameLst>
                                      </p:cBhvr>
                                      <p:tavLst>
                                        <p:tav tm="0">
                                          <p:val>
                                            <p:fltVal val="0"/>
                                          </p:val>
                                        </p:tav>
                                        <p:tav tm="100000">
                                          <p:val>
                                            <p:strVal val="#ppt_w"/>
                                          </p:val>
                                        </p:tav>
                                      </p:tavLst>
                                    </p:anim>
                                    <p:anim calcmode="lin" valueType="num">
                                      <p:cBhvr>
                                        <p:cTn id="8" dur="2000" fill="hold"/>
                                        <p:tgtEl>
                                          <p:spTgt spid="19"/>
                                        </p:tgtEl>
                                        <p:attrNameLst>
                                          <p:attrName>ppt_h</p:attrName>
                                        </p:attrNameLst>
                                      </p:cBhvr>
                                      <p:tavLst>
                                        <p:tav tm="0">
                                          <p:val>
                                            <p:fltVal val="0"/>
                                          </p:val>
                                        </p:tav>
                                        <p:tav tm="100000">
                                          <p:val>
                                            <p:strVal val="#ppt_h"/>
                                          </p:val>
                                        </p:tav>
                                      </p:tavLst>
                                    </p:anim>
                                    <p:anim calcmode="lin" valueType="num">
                                      <p:cBhvr>
                                        <p:cTn id="9" dur="2000" fill="hold"/>
                                        <p:tgtEl>
                                          <p:spTgt spid="19"/>
                                        </p:tgtEl>
                                        <p:attrNameLst>
                                          <p:attrName>ppt_x</p:attrName>
                                        </p:attrNameLst>
                                      </p:cBhvr>
                                      <p:tavLst>
                                        <p:tav tm="0">
                                          <p:val>
                                            <p:fltVal val="0.5"/>
                                          </p:val>
                                        </p:tav>
                                        <p:tav tm="100000">
                                          <p:val>
                                            <p:strVal val="#ppt_x"/>
                                          </p:val>
                                        </p:tav>
                                      </p:tavLst>
                                    </p:anim>
                                    <p:anim calcmode="lin" valueType="num">
                                      <p:cBhvr>
                                        <p:cTn id="10" dur="2000" fill="hold"/>
                                        <p:tgtEl>
                                          <p:spTgt spid="19"/>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2000" fill="hold"/>
                                        <p:tgtEl>
                                          <p:spTgt spid="20"/>
                                        </p:tgtEl>
                                        <p:attrNameLst>
                                          <p:attrName>ppt_w</p:attrName>
                                        </p:attrNameLst>
                                      </p:cBhvr>
                                      <p:tavLst>
                                        <p:tav tm="0">
                                          <p:val>
                                            <p:fltVal val="0"/>
                                          </p:val>
                                        </p:tav>
                                        <p:tav tm="100000">
                                          <p:val>
                                            <p:strVal val="#ppt_w"/>
                                          </p:val>
                                        </p:tav>
                                      </p:tavLst>
                                    </p:anim>
                                    <p:anim calcmode="lin" valueType="num">
                                      <p:cBhvr>
                                        <p:cTn id="14" dur="2000" fill="hold"/>
                                        <p:tgtEl>
                                          <p:spTgt spid="20"/>
                                        </p:tgtEl>
                                        <p:attrNameLst>
                                          <p:attrName>ppt_h</p:attrName>
                                        </p:attrNameLst>
                                      </p:cBhvr>
                                      <p:tavLst>
                                        <p:tav tm="0">
                                          <p:val>
                                            <p:fltVal val="0"/>
                                          </p:val>
                                        </p:tav>
                                        <p:tav tm="100000">
                                          <p:val>
                                            <p:strVal val="#ppt_h"/>
                                          </p:val>
                                        </p:tav>
                                      </p:tavLst>
                                    </p:anim>
                                    <p:anim calcmode="lin" valueType="num">
                                      <p:cBhvr>
                                        <p:cTn id="15" dur="2000" fill="hold"/>
                                        <p:tgtEl>
                                          <p:spTgt spid="20"/>
                                        </p:tgtEl>
                                        <p:attrNameLst>
                                          <p:attrName>ppt_x</p:attrName>
                                        </p:attrNameLst>
                                      </p:cBhvr>
                                      <p:tavLst>
                                        <p:tav tm="0">
                                          <p:val>
                                            <p:fltVal val="0.5"/>
                                          </p:val>
                                        </p:tav>
                                        <p:tav tm="100000">
                                          <p:val>
                                            <p:strVal val="#ppt_x"/>
                                          </p:val>
                                        </p:tav>
                                      </p:tavLst>
                                    </p:anim>
                                    <p:anim calcmode="lin" valueType="num">
                                      <p:cBhvr>
                                        <p:cTn id="16" dur="2000" fill="hold"/>
                                        <p:tgtEl>
                                          <p:spTgt spid="20"/>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2000" fill="hold"/>
                                        <p:tgtEl>
                                          <p:spTgt spid="21"/>
                                        </p:tgtEl>
                                        <p:attrNameLst>
                                          <p:attrName>ppt_w</p:attrName>
                                        </p:attrNameLst>
                                      </p:cBhvr>
                                      <p:tavLst>
                                        <p:tav tm="0">
                                          <p:val>
                                            <p:fltVal val="0"/>
                                          </p:val>
                                        </p:tav>
                                        <p:tav tm="100000">
                                          <p:val>
                                            <p:strVal val="#ppt_w"/>
                                          </p:val>
                                        </p:tav>
                                      </p:tavLst>
                                    </p:anim>
                                    <p:anim calcmode="lin" valueType="num">
                                      <p:cBhvr>
                                        <p:cTn id="20" dur="2000" fill="hold"/>
                                        <p:tgtEl>
                                          <p:spTgt spid="21"/>
                                        </p:tgtEl>
                                        <p:attrNameLst>
                                          <p:attrName>ppt_h</p:attrName>
                                        </p:attrNameLst>
                                      </p:cBhvr>
                                      <p:tavLst>
                                        <p:tav tm="0">
                                          <p:val>
                                            <p:fltVal val="0"/>
                                          </p:val>
                                        </p:tav>
                                        <p:tav tm="100000">
                                          <p:val>
                                            <p:strVal val="#ppt_h"/>
                                          </p:val>
                                        </p:tav>
                                      </p:tavLst>
                                    </p:anim>
                                    <p:anim calcmode="lin" valueType="num">
                                      <p:cBhvr>
                                        <p:cTn id="21" dur="2000" fill="hold"/>
                                        <p:tgtEl>
                                          <p:spTgt spid="21"/>
                                        </p:tgtEl>
                                        <p:attrNameLst>
                                          <p:attrName>ppt_x</p:attrName>
                                        </p:attrNameLst>
                                      </p:cBhvr>
                                      <p:tavLst>
                                        <p:tav tm="0">
                                          <p:val>
                                            <p:fltVal val="0.5"/>
                                          </p:val>
                                        </p:tav>
                                        <p:tav tm="100000">
                                          <p:val>
                                            <p:strVal val="#ppt_x"/>
                                          </p:val>
                                        </p:tav>
                                      </p:tavLst>
                                    </p:anim>
                                    <p:anim calcmode="lin" valueType="num">
                                      <p:cBhvr>
                                        <p:cTn id="22" dur="2000" fill="hold"/>
                                        <p:tgtEl>
                                          <p:spTgt spid="21"/>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2000" fill="hold"/>
                                        <p:tgtEl>
                                          <p:spTgt spid="22"/>
                                        </p:tgtEl>
                                        <p:attrNameLst>
                                          <p:attrName>ppt_w</p:attrName>
                                        </p:attrNameLst>
                                      </p:cBhvr>
                                      <p:tavLst>
                                        <p:tav tm="0">
                                          <p:val>
                                            <p:fltVal val="0"/>
                                          </p:val>
                                        </p:tav>
                                        <p:tav tm="100000">
                                          <p:val>
                                            <p:strVal val="#ppt_w"/>
                                          </p:val>
                                        </p:tav>
                                      </p:tavLst>
                                    </p:anim>
                                    <p:anim calcmode="lin" valueType="num">
                                      <p:cBhvr>
                                        <p:cTn id="26" dur="2000" fill="hold"/>
                                        <p:tgtEl>
                                          <p:spTgt spid="22"/>
                                        </p:tgtEl>
                                        <p:attrNameLst>
                                          <p:attrName>ppt_h</p:attrName>
                                        </p:attrNameLst>
                                      </p:cBhvr>
                                      <p:tavLst>
                                        <p:tav tm="0">
                                          <p:val>
                                            <p:fltVal val="0"/>
                                          </p:val>
                                        </p:tav>
                                        <p:tav tm="100000">
                                          <p:val>
                                            <p:strVal val="#ppt_h"/>
                                          </p:val>
                                        </p:tav>
                                      </p:tavLst>
                                    </p:anim>
                                    <p:anim calcmode="lin" valueType="num">
                                      <p:cBhvr>
                                        <p:cTn id="27" dur="2000" fill="hold"/>
                                        <p:tgtEl>
                                          <p:spTgt spid="22"/>
                                        </p:tgtEl>
                                        <p:attrNameLst>
                                          <p:attrName>ppt_x</p:attrName>
                                        </p:attrNameLst>
                                      </p:cBhvr>
                                      <p:tavLst>
                                        <p:tav tm="0">
                                          <p:val>
                                            <p:fltVal val="0.5"/>
                                          </p:val>
                                        </p:tav>
                                        <p:tav tm="100000">
                                          <p:val>
                                            <p:strVal val="#ppt_x"/>
                                          </p:val>
                                        </p:tav>
                                      </p:tavLst>
                                    </p:anim>
                                    <p:anim calcmode="lin" valueType="num">
                                      <p:cBhvr>
                                        <p:cTn id="28" dur="2000" fill="hold"/>
                                        <p:tgtEl>
                                          <p:spTgt spid="22"/>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2000" fill="hold"/>
                                        <p:tgtEl>
                                          <p:spTgt spid="23"/>
                                        </p:tgtEl>
                                        <p:attrNameLst>
                                          <p:attrName>ppt_w</p:attrName>
                                        </p:attrNameLst>
                                      </p:cBhvr>
                                      <p:tavLst>
                                        <p:tav tm="0">
                                          <p:val>
                                            <p:fltVal val="0"/>
                                          </p:val>
                                        </p:tav>
                                        <p:tav tm="100000">
                                          <p:val>
                                            <p:strVal val="#ppt_w"/>
                                          </p:val>
                                        </p:tav>
                                      </p:tavLst>
                                    </p:anim>
                                    <p:anim calcmode="lin" valueType="num">
                                      <p:cBhvr>
                                        <p:cTn id="32" dur="2000" fill="hold"/>
                                        <p:tgtEl>
                                          <p:spTgt spid="23"/>
                                        </p:tgtEl>
                                        <p:attrNameLst>
                                          <p:attrName>ppt_h</p:attrName>
                                        </p:attrNameLst>
                                      </p:cBhvr>
                                      <p:tavLst>
                                        <p:tav tm="0">
                                          <p:val>
                                            <p:fltVal val="0"/>
                                          </p:val>
                                        </p:tav>
                                        <p:tav tm="100000">
                                          <p:val>
                                            <p:strVal val="#ppt_h"/>
                                          </p:val>
                                        </p:tav>
                                      </p:tavLst>
                                    </p:anim>
                                    <p:anim calcmode="lin" valueType="num">
                                      <p:cBhvr>
                                        <p:cTn id="33" dur="2000" fill="hold"/>
                                        <p:tgtEl>
                                          <p:spTgt spid="23"/>
                                        </p:tgtEl>
                                        <p:attrNameLst>
                                          <p:attrName>ppt_x</p:attrName>
                                        </p:attrNameLst>
                                      </p:cBhvr>
                                      <p:tavLst>
                                        <p:tav tm="0">
                                          <p:val>
                                            <p:fltVal val="0.5"/>
                                          </p:val>
                                        </p:tav>
                                        <p:tav tm="100000">
                                          <p:val>
                                            <p:strVal val="#ppt_x"/>
                                          </p:val>
                                        </p:tav>
                                      </p:tavLst>
                                    </p:anim>
                                    <p:anim calcmode="lin" valueType="num">
                                      <p:cBhvr>
                                        <p:cTn id="34" dur="2000" fill="hold"/>
                                        <p:tgtEl>
                                          <p:spTgt spid="23"/>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2000" fill="hold"/>
                                        <p:tgtEl>
                                          <p:spTgt spid="24"/>
                                        </p:tgtEl>
                                        <p:attrNameLst>
                                          <p:attrName>ppt_w</p:attrName>
                                        </p:attrNameLst>
                                      </p:cBhvr>
                                      <p:tavLst>
                                        <p:tav tm="0">
                                          <p:val>
                                            <p:fltVal val="0"/>
                                          </p:val>
                                        </p:tav>
                                        <p:tav tm="100000">
                                          <p:val>
                                            <p:strVal val="#ppt_w"/>
                                          </p:val>
                                        </p:tav>
                                      </p:tavLst>
                                    </p:anim>
                                    <p:anim calcmode="lin" valueType="num">
                                      <p:cBhvr>
                                        <p:cTn id="38" dur="2000" fill="hold"/>
                                        <p:tgtEl>
                                          <p:spTgt spid="24"/>
                                        </p:tgtEl>
                                        <p:attrNameLst>
                                          <p:attrName>ppt_h</p:attrName>
                                        </p:attrNameLst>
                                      </p:cBhvr>
                                      <p:tavLst>
                                        <p:tav tm="0">
                                          <p:val>
                                            <p:fltVal val="0"/>
                                          </p:val>
                                        </p:tav>
                                        <p:tav tm="100000">
                                          <p:val>
                                            <p:strVal val="#ppt_h"/>
                                          </p:val>
                                        </p:tav>
                                      </p:tavLst>
                                    </p:anim>
                                    <p:anim calcmode="lin" valueType="num">
                                      <p:cBhvr>
                                        <p:cTn id="39" dur="2000" fill="hold"/>
                                        <p:tgtEl>
                                          <p:spTgt spid="24"/>
                                        </p:tgtEl>
                                        <p:attrNameLst>
                                          <p:attrName>ppt_x</p:attrName>
                                        </p:attrNameLst>
                                      </p:cBhvr>
                                      <p:tavLst>
                                        <p:tav tm="0">
                                          <p:val>
                                            <p:fltVal val="0.5"/>
                                          </p:val>
                                        </p:tav>
                                        <p:tav tm="100000">
                                          <p:val>
                                            <p:strVal val="#ppt_x"/>
                                          </p:val>
                                        </p:tav>
                                      </p:tavLst>
                                    </p:anim>
                                    <p:anim calcmode="lin" valueType="num">
                                      <p:cBhvr>
                                        <p:cTn id="40" dur="2000" fill="hold"/>
                                        <p:tgtEl>
                                          <p:spTgt spid="24"/>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2000" fill="hold"/>
                                        <p:tgtEl>
                                          <p:spTgt spid="25"/>
                                        </p:tgtEl>
                                        <p:attrNameLst>
                                          <p:attrName>ppt_w</p:attrName>
                                        </p:attrNameLst>
                                      </p:cBhvr>
                                      <p:tavLst>
                                        <p:tav tm="0">
                                          <p:val>
                                            <p:fltVal val="0"/>
                                          </p:val>
                                        </p:tav>
                                        <p:tav tm="100000">
                                          <p:val>
                                            <p:strVal val="#ppt_w"/>
                                          </p:val>
                                        </p:tav>
                                      </p:tavLst>
                                    </p:anim>
                                    <p:anim calcmode="lin" valueType="num">
                                      <p:cBhvr>
                                        <p:cTn id="44" dur="2000" fill="hold"/>
                                        <p:tgtEl>
                                          <p:spTgt spid="25"/>
                                        </p:tgtEl>
                                        <p:attrNameLst>
                                          <p:attrName>ppt_h</p:attrName>
                                        </p:attrNameLst>
                                      </p:cBhvr>
                                      <p:tavLst>
                                        <p:tav tm="0">
                                          <p:val>
                                            <p:fltVal val="0"/>
                                          </p:val>
                                        </p:tav>
                                        <p:tav tm="100000">
                                          <p:val>
                                            <p:strVal val="#ppt_h"/>
                                          </p:val>
                                        </p:tav>
                                      </p:tavLst>
                                    </p:anim>
                                    <p:anim calcmode="lin" valueType="num">
                                      <p:cBhvr>
                                        <p:cTn id="45" dur="2000" fill="hold"/>
                                        <p:tgtEl>
                                          <p:spTgt spid="25"/>
                                        </p:tgtEl>
                                        <p:attrNameLst>
                                          <p:attrName>ppt_x</p:attrName>
                                        </p:attrNameLst>
                                      </p:cBhvr>
                                      <p:tavLst>
                                        <p:tav tm="0">
                                          <p:val>
                                            <p:fltVal val="0.5"/>
                                          </p:val>
                                        </p:tav>
                                        <p:tav tm="100000">
                                          <p:val>
                                            <p:strVal val="#ppt_x"/>
                                          </p:val>
                                        </p:tav>
                                      </p:tavLst>
                                    </p:anim>
                                    <p:anim calcmode="lin" valueType="num">
                                      <p:cBhvr>
                                        <p:cTn id="46" dur="2000" fill="hold"/>
                                        <p:tgtEl>
                                          <p:spTgt spid="25"/>
                                        </p:tgtEl>
                                        <p:attrNameLst>
                                          <p:attrName>ppt_y</p:attrName>
                                        </p:attrNameLst>
                                      </p:cBhvr>
                                      <p:tavLst>
                                        <p:tav tm="0">
                                          <p:val>
                                            <p:fltVal val="0.5"/>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19"/>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20"/>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21"/>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22"/>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2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25"/>
                                        </p:tgtEl>
                                        <p:attrNameLst>
                                          <p:attrName>r</p:attrName>
                                        </p:attrNameLst>
                                      </p:cBhvr>
                                    </p:animRot>
                                  </p:childTnLst>
                                </p:cTn>
                              </p:par>
                            </p:childTnLst>
                          </p:cTn>
                        </p:par>
                        <p:par>
                          <p:cTn id="61" fill="hold">
                            <p:stCondLst>
                              <p:cond delay="2000"/>
                            </p:stCondLst>
                            <p:childTnLst>
                              <p:par>
                                <p:cTn id="62" presetID="23" presetClass="exit" presetSubtype="544" fill="hold" nodeType="afterEffect">
                                  <p:stCondLst>
                                    <p:cond delay="0"/>
                                  </p:stCondLst>
                                  <p:childTnLst>
                                    <p:anim calcmode="lin" valueType="num">
                                      <p:cBhvr>
                                        <p:cTn id="63" dur="2000"/>
                                        <p:tgtEl>
                                          <p:spTgt spid="19"/>
                                        </p:tgtEl>
                                        <p:attrNameLst>
                                          <p:attrName>ppt_w</p:attrName>
                                        </p:attrNameLst>
                                      </p:cBhvr>
                                      <p:tavLst>
                                        <p:tav tm="0">
                                          <p:val>
                                            <p:strVal val="ppt_w"/>
                                          </p:val>
                                        </p:tav>
                                        <p:tav tm="100000">
                                          <p:val>
                                            <p:fltVal val="0"/>
                                          </p:val>
                                        </p:tav>
                                      </p:tavLst>
                                    </p:anim>
                                    <p:anim calcmode="lin" valueType="num">
                                      <p:cBhvr>
                                        <p:cTn id="64" dur="2000"/>
                                        <p:tgtEl>
                                          <p:spTgt spid="19"/>
                                        </p:tgtEl>
                                        <p:attrNameLst>
                                          <p:attrName>ppt_h</p:attrName>
                                        </p:attrNameLst>
                                      </p:cBhvr>
                                      <p:tavLst>
                                        <p:tav tm="0">
                                          <p:val>
                                            <p:strVal val="ppt_h"/>
                                          </p:val>
                                        </p:tav>
                                        <p:tav tm="100000">
                                          <p:val>
                                            <p:fltVal val="0"/>
                                          </p:val>
                                        </p:tav>
                                      </p:tavLst>
                                    </p:anim>
                                    <p:anim calcmode="lin" valueType="num">
                                      <p:cBhvr>
                                        <p:cTn id="65" dur="2000"/>
                                        <p:tgtEl>
                                          <p:spTgt spid="19"/>
                                        </p:tgtEl>
                                        <p:attrNameLst>
                                          <p:attrName>ppt_x</p:attrName>
                                        </p:attrNameLst>
                                      </p:cBhvr>
                                      <p:tavLst>
                                        <p:tav tm="0">
                                          <p:val>
                                            <p:strVal val="ppt_x"/>
                                          </p:val>
                                        </p:tav>
                                        <p:tav tm="100000">
                                          <p:val>
                                            <p:fltVal val="0.5"/>
                                          </p:val>
                                        </p:tav>
                                      </p:tavLst>
                                    </p:anim>
                                    <p:anim calcmode="lin" valueType="num">
                                      <p:cBhvr>
                                        <p:cTn id="66" dur="2000"/>
                                        <p:tgtEl>
                                          <p:spTgt spid="19"/>
                                        </p:tgtEl>
                                        <p:attrNameLst>
                                          <p:attrName>ppt_y</p:attrName>
                                        </p:attrNameLst>
                                      </p:cBhvr>
                                      <p:tavLst>
                                        <p:tav tm="0">
                                          <p:val>
                                            <p:strVal val="ppt_y"/>
                                          </p:val>
                                        </p:tav>
                                        <p:tav tm="100000">
                                          <p:val>
                                            <p:fltVal val="0.5"/>
                                          </p:val>
                                        </p:tav>
                                      </p:tavLst>
                                    </p:anim>
                                    <p:set>
                                      <p:cBhvr>
                                        <p:cTn id="67" dur="1" fill="hold">
                                          <p:stCondLst>
                                            <p:cond delay="1999"/>
                                          </p:stCondLst>
                                        </p:cTn>
                                        <p:tgtEl>
                                          <p:spTgt spid="19"/>
                                        </p:tgtEl>
                                        <p:attrNameLst>
                                          <p:attrName>style.visibility</p:attrName>
                                        </p:attrNameLst>
                                      </p:cBhvr>
                                      <p:to>
                                        <p:strVal val="hidden"/>
                                      </p:to>
                                    </p:set>
                                  </p:childTnLst>
                                </p:cTn>
                              </p:par>
                              <p:par>
                                <p:cTn id="68" presetID="23" presetClass="exit" presetSubtype="544" fill="hold" nodeType="withEffect">
                                  <p:stCondLst>
                                    <p:cond delay="0"/>
                                  </p:stCondLst>
                                  <p:childTnLst>
                                    <p:anim calcmode="lin" valueType="num">
                                      <p:cBhvr>
                                        <p:cTn id="69" dur="2000"/>
                                        <p:tgtEl>
                                          <p:spTgt spid="20"/>
                                        </p:tgtEl>
                                        <p:attrNameLst>
                                          <p:attrName>ppt_w</p:attrName>
                                        </p:attrNameLst>
                                      </p:cBhvr>
                                      <p:tavLst>
                                        <p:tav tm="0">
                                          <p:val>
                                            <p:strVal val="ppt_w"/>
                                          </p:val>
                                        </p:tav>
                                        <p:tav tm="100000">
                                          <p:val>
                                            <p:fltVal val="0"/>
                                          </p:val>
                                        </p:tav>
                                      </p:tavLst>
                                    </p:anim>
                                    <p:anim calcmode="lin" valueType="num">
                                      <p:cBhvr>
                                        <p:cTn id="70" dur="2000"/>
                                        <p:tgtEl>
                                          <p:spTgt spid="20"/>
                                        </p:tgtEl>
                                        <p:attrNameLst>
                                          <p:attrName>ppt_h</p:attrName>
                                        </p:attrNameLst>
                                      </p:cBhvr>
                                      <p:tavLst>
                                        <p:tav tm="0">
                                          <p:val>
                                            <p:strVal val="ppt_h"/>
                                          </p:val>
                                        </p:tav>
                                        <p:tav tm="100000">
                                          <p:val>
                                            <p:fltVal val="0"/>
                                          </p:val>
                                        </p:tav>
                                      </p:tavLst>
                                    </p:anim>
                                    <p:anim calcmode="lin" valueType="num">
                                      <p:cBhvr>
                                        <p:cTn id="71" dur="2000"/>
                                        <p:tgtEl>
                                          <p:spTgt spid="20"/>
                                        </p:tgtEl>
                                        <p:attrNameLst>
                                          <p:attrName>ppt_x</p:attrName>
                                        </p:attrNameLst>
                                      </p:cBhvr>
                                      <p:tavLst>
                                        <p:tav tm="0">
                                          <p:val>
                                            <p:strVal val="ppt_x"/>
                                          </p:val>
                                        </p:tav>
                                        <p:tav tm="100000">
                                          <p:val>
                                            <p:fltVal val="0.5"/>
                                          </p:val>
                                        </p:tav>
                                      </p:tavLst>
                                    </p:anim>
                                    <p:anim calcmode="lin" valueType="num">
                                      <p:cBhvr>
                                        <p:cTn id="72" dur="2000"/>
                                        <p:tgtEl>
                                          <p:spTgt spid="20"/>
                                        </p:tgtEl>
                                        <p:attrNameLst>
                                          <p:attrName>ppt_y</p:attrName>
                                        </p:attrNameLst>
                                      </p:cBhvr>
                                      <p:tavLst>
                                        <p:tav tm="0">
                                          <p:val>
                                            <p:strVal val="ppt_y"/>
                                          </p:val>
                                        </p:tav>
                                        <p:tav tm="100000">
                                          <p:val>
                                            <p:fltVal val="0.5"/>
                                          </p:val>
                                        </p:tav>
                                      </p:tavLst>
                                    </p:anim>
                                    <p:set>
                                      <p:cBhvr>
                                        <p:cTn id="73" dur="1" fill="hold">
                                          <p:stCondLst>
                                            <p:cond delay="1999"/>
                                          </p:stCondLst>
                                        </p:cTn>
                                        <p:tgtEl>
                                          <p:spTgt spid="20"/>
                                        </p:tgtEl>
                                        <p:attrNameLst>
                                          <p:attrName>style.visibility</p:attrName>
                                        </p:attrNameLst>
                                      </p:cBhvr>
                                      <p:to>
                                        <p:strVal val="hidden"/>
                                      </p:to>
                                    </p:set>
                                  </p:childTnLst>
                                </p:cTn>
                              </p:par>
                              <p:par>
                                <p:cTn id="74" presetID="23" presetClass="exit" presetSubtype="544" fill="hold" nodeType="withEffect">
                                  <p:stCondLst>
                                    <p:cond delay="0"/>
                                  </p:stCondLst>
                                  <p:childTnLst>
                                    <p:anim calcmode="lin" valueType="num">
                                      <p:cBhvr>
                                        <p:cTn id="75" dur="2000"/>
                                        <p:tgtEl>
                                          <p:spTgt spid="21"/>
                                        </p:tgtEl>
                                        <p:attrNameLst>
                                          <p:attrName>ppt_w</p:attrName>
                                        </p:attrNameLst>
                                      </p:cBhvr>
                                      <p:tavLst>
                                        <p:tav tm="0">
                                          <p:val>
                                            <p:strVal val="ppt_w"/>
                                          </p:val>
                                        </p:tav>
                                        <p:tav tm="100000">
                                          <p:val>
                                            <p:fltVal val="0"/>
                                          </p:val>
                                        </p:tav>
                                      </p:tavLst>
                                    </p:anim>
                                    <p:anim calcmode="lin" valueType="num">
                                      <p:cBhvr>
                                        <p:cTn id="76" dur="2000"/>
                                        <p:tgtEl>
                                          <p:spTgt spid="21"/>
                                        </p:tgtEl>
                                        <p:attrNameLst>
                                          <p:attrName>ppt_h</p:attrName>
                                        </p:attrNameLst>
                                      </p:cBhvr>
                                      <p:tavLst>
                                        <p:tav tm="0">
                                          <p:val>
                                            <p:strVal val="ppt_h"/>
                                          </p:val>
                                        </p:tav>
                                        <p:tav tm="100000">
                                          <p:val>
                                            <p:fltVal val="0"/>
                                          </p:val>
                                        </p:tav>
                                      </p:tavLst>
                                    </p:anim>
                                    <p:anim calcmode="lin" valueType="num">
                                      <p:cBhvr>
                                        <p:cTn id="77" dur="2000"/>
                                        <p:tgtEl>
                                          <p:spTgt spid="21"/>
                                        </p:tgtEl>
                                        <p:attrNameLst>
                                          <p:attrName>ppt_x</p:attrName>
                                        </p:attrNameLst>
                                      </p:cBhvr>
                                      <p:tavLst>
                                        <p:tav tm="0">
                                          <p:val>
                                            <p:strVal val="ppt_x"/>
                                          </p:val>
                                        </p:tav>
                                        <p:tav tm="100000">
                                          <p:val>
                                            <p:fltVal val="0.5"/>
                                          </p:val>
                                        </p:tav>
                                      </p:tavLst>
                                    </p:anim>
                                    <p:anim calcmode="lin" valueType="num">
                                      <p:cBhvr>
                                        <p:cTn id="78" dur="2000"/>
                                        <p:tgtEl>
                                          <p:spTgt spid="21"/>
                                        </p:tgtEl>
                                        <p:attrNameLst>
                                          <p:attrName>ppt_y</p:attrName>
                                        </p:attrNameLst>
                                      </p:cBhvr>
                                      <p:tavLst>
                                        <p:tav tm="0">
                                          <p:val>
                                            <p:strVal val="ppt_y"/>
                                          </p:val>
                                        </p:tav>
                                        <p:tav tm="100000">
                                          <p:val>
                                            <p:fltVal val="0.5"/>
                                          </p:val>
                                        </p:tav>
                                      </p:tavLst>
                                    </p:anim>
                                    <p:set>
                                      <p:cBhvr>
                                        <p:cTn id="79" dur="1" fill="hold">
                                          <p:stCondLst>
                                            <p:cond delay="1999"/>
                                          </p:stCondLst>
                                        </p:cTn>
                                        <p:tgtEl>
                                          <p:spTgt spid="21"/>
                                        </p:tgtEl>
                                        <p:attrNameLst>
                                          <p:attrName>style.visibility</p:attrName>
                                        </p:attrNameLst>
                                      </p:cBhvr>
                                      <p:to>
                                        <p:strVal val="hidden"/>
                                      </p:to>
                                    </p:set>
                                  </p:childTnLst>
                                </p:cTn>
                              </p:par>
                              <p:par>
                                <p:cTn id="80" presetID="23" presetClass="exit" presetSubtype="544" fill="hold" nodeType="withEffect">
                                  <p:stCondLst>
                                    <p:cond delay="0"/>
                                  </p:stCondLst>
                                  <p:childTnLst>
                                    <p:anim calcmode="lin" valueType="num">
                                      <p:cBhvr>
                                        <p:cTn id="81" dur="2000"/>
                                        <p:tgtEl>
                                          <p:spTgt spid="22"/>
                                        </p:tgtEl>
                                        <p:attrNameLst>
                                          <p:attrName>ppt_w</p:attrName>
                                        </p:attrNameLst>
                                      </p:cBhvr>
                                      <p:tavLst>
                                        <p:tav tm="0">
                                          <p:val>
                                            <p:strVal val="ppt_w"/>
                                          </p:val>
                                        </p:tav>
                                        <p:tav tm="100000">
                                          <p:val>
                                            <p:fltVal val="0"/>
                                          </p:val>
                                        </p:tav>
                                      </p:tavLst>
                                    </p:anim>
                                    <p:anim calcmode="lin" valueType="num">
                                      <p:cBhvr>
                                        <p:cTn id="82" dur="2000"/>
                                        <p:tgtEl>
                                          <p:spTgt spid="22"/>
                                        </p:tgtEl>
                                        <p:attrNameLst>
                                          <p:attrName>ppt_h</p:attrName>
                                        </p:attrNameLst>
                                      </p:cBhvr>
                                      <p:tavLst>
                                        <p:tav tm="0">
                                          <p:val>
                                            <p:strVal val="ppt_h"/>
                                          </p:val>
                                        </p:tav>
                                        <p:tav tm="100000">
                                          <p:val>
                                            <p:fltVal val="0"/>
                                          </p:val>
                                        </p:tav>
                                      </p:tavLst>
                                    </p:anim>
                                    <p:anim calcmode="lin" valueType="num">
                                      <p:cBhvr>
                                        <p:cTn id="83" dur="2000"/>
                                        <p:tgtEl>
                                          <p:spTgt spid="22"/>
                                        </p:tgtEl>
                                        <p:attrNameLst>
                                          <p:attrName>ppt_x</p:attrName>
                                        </p:attrNameLst>
                                      </p:cBhvr>
                                      <p:tavLst>
                                        <p:tav tm="0">
                                          <p:val>
                                            <p:strVal val="ppt_x"/>
                                          </p:val>
                                        </p:tav>
                                        <p:tav tm="100000">
                                          <p:val>
                                            <p:fltVal val="0.5"/>
                                          </p:val>
                                        </p:tav>
                                      </p:tavLst>
                                    </p:anim>
                                    <p:anim calcmode="lin" valueType="num">
                                      <p:cBhvr>
                                        <p:cTn id="84" dur="2000"/>
                                        <p:tgtEl>
                                          <p:spTgt spid="22"/>
                                        </p:tgtEl>
                                        <p:attrNameLst>
                                          <p:attrName>ppt_y</p:attrName>
                                        </p:attrNameLst>
                                      </p:cBhvr>
                                      <p:tavLst>
                                        <p:tav tm="0">
                                          <p:val>
                                            <p:strVal val="ppt_y"/>
                                          </p:val>
                                        </p:tav>
                                        <p:tav tm="100000">
                                          <p:val>
                                            <p:fltVal val="0.5"/>
                                          </p:val>
                                        </p:tav>
                                      </p:tavLst>
                                    </p:anim>
                                    <p:set>
                                      <p:cBhvr>
                                        <p:cTn id="85" dur="1" fill="hold">
                                          <p:stCondLst>
                                            <p:cond delay="1999"/>
                                          </p:stCondLst>
                                        </p:cTn>
                                        <p:tgtEl>
                                          <p:spTgt spid="22"/>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23"/>
                                        </p:tgtEl>
                                        <p:attrNameLst>
                                          <p:attrName>ppt_w</p:attrName>
                                        </p:attrNameLst>
                                      </p:cBhvr>
                                      <p:tavLst>
                                        <p:tav tm="0">
                                          <p:val>
                                            <p:strVal val="ppt_w"/>
                                          </p:val>
                                        </p:tav>
                                        <p:tav tm="100000">
                                          <p:val>
                                            <p:fltVal val="0"/>
                                          </p:val>
                                        </p:tav>
                                      </p:tavLst>
                                    </p:anim>
                                    <p:anim calcmode="lin" valueType="num">
                                      <p:cBhvr>
                                        <p:cTn id="88" dur="2000"/>
                                        <p:tgtEl>
                                          <p:spTgt spid="23"/>
                                        </p:tgtEl>
                                        <p:attrNameLst>
                                          <p:attrName>ppt_h</p:attrName>
                                        </p:attrNameLst>
                                      </p:cBhvr>
                                      <p:tavLst>
                                        <p:tav tm="0">
                                          <p:val>
                                            <p:strVal val="ppt_h"/>
                                          </p:val>
                                        </p:tav>
                                        <p:tav tm="100000">
                                          <p:val>
                                            <p:fltVal val="0"/>
                                          </p:val>
                                        </p:tav>
                                      </p:tavLst>
                                    </p:anim>
                                    <p:anim calcmode="lin" valueType="num">
                                      <p:cBhvr>
                                        <p:cTn id="89" dur="2000"/>
                                        <p:tgtEl>
                                          <p:spTgt spid="23"/>
                                        </p:tgtEl>
                                        <p:attrNameLst>
                                          <p:attrName>ppt_x</p:attrName>
                                        </p:attrNameLst>
                                      </p:cBhvr>
                                      <p:tavLst>
                                        <p:tav tm="0">
                                          <p:val>
                                            <p:strVal val="ppt_x"/>
                                          </p:val>
                                        </p:tav>
                                        <p:tav tm="100000">
                                          <p:val>
                                            <p:fltVal val="0.5"/>
                                          </p:val>
                                        </p:tav>
                                      </p:tavLst>
                                    </p:anim>
                                    <p:anim calcmode="lin" valueType="num">
                                      <p:cBhvr>
                                        <p:cTn id="90" dur="2000"/>
                                        <p:tgtEl>
                                          <p:spTgt spid="23"/>
                                        </p:tgtEl>
                                        <p:attrNameLst>
                                          <p:attrName>ppt_y</p:attrName>
                                        </p:attrNameLst>
                                      </p:cBhvr>
                                      <p:tavLst>
                                        <p:tav tm="0">
                                          <p:val>
                                            <p:strVal val="ppt_y"/>
                                          </p:val>
                                        </p:tav>
                                        <p:tav tm="100000">
                                          <p:val>
                                            <p:fltVal val="0.5"/>
                                          </p:val>
                                        </p:tav>
                                      </p:tavLst>
                                    </p:anim>
                                    <p:set>
                                      <p:cBhvr>
                                        <p:cTn id="91" dur="1" fill="hold">
                                          <p:stCondLst>
                                            <p:cond delay="1999"/>
                                          </p:stCondLst>
                                        </p:cTn>
                                        <p:tgtEl>
                                          <p:spTgt spid="23"/>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24"/>
                                        </p:tgtEl>
                                        <p:attrNameLst>
                                          <p:attrName>ppt_w</p:attrName>
                                        </p:attrNameLst>
                                      </p:cBhvr>
                                      <p:tavLst>
                                        <p:tav tm="0">
                                          <p:val>
                                            <p:strVal val="ppt_w"/>
                                          </p:val>
                                        </p:tav>
                                        <p:tav tm="100000">
                                          <p:val>
                                            <p:fltVal val="0"/>
                                          </p:val>
                                        </p:tav>
                                      </p:tavLst>
                                    </p:anim>
                                    <p:anim calcmode="lin" valueType="num">
                                      <p:cBhvr>
                                        <p:cTn id="94" dur="2000"/>
                                        <p:tgtEl>
                                          <p:spTgt spid="24"/>
                                        </p:tgtEl>
                                        <p:attrNameLst>
                                          <p:attrName>ppt_h</p:attrName>
                                        </p:attrNameLst>
                                      </p:cBhvr>
                                      <p:tavLst>
                                        <p:tav tm="0">
                                          <p:val>
                                            <p:strVal val="ppt_h"/>
                                          </p:val>
                                        </p:tav>
                                        <p:tav tm="100000">
                                          <p:val>
                                            <p:fltVal val="0"/>
                                          </p:val>
                                        </p:tav>
                                      </p:tavLst>
                                    </p:anim>
                                    <p:anim calcmode="lin" valueType="num">
                                      <p:cBhvr>
                                        <p:cTn id="95" dur="2000"/>
                                        <p:tgtEl>
                                          <p:spTgt spid="24"/>
                                        </p:tgtEl>
                                        <p:attrNameLst>
                                          <p:attrName>ppt_x</p:attrName>
                                        </p:attrNameLst>
                                      </p:cBhvr>
                                      <p:tavLst>
                                        <p:tav tm="0">
                                          <p:val>
                                            <p:strVal val="ppt_x"/>
                                          </p:val>
                                        </p:tav>
                                        <p:tav tm="100000">
                                          <p:val>
                                            <p:fltVal val="0.5"/>
                                          </p:val>
                                        </p:tav>
                                      </p:tavLst>
                                    </p:anim>
                                    <p:anim calcmode="lin" valueType="num">
                                      <p:cBhvr>
                                        <p:cTn id="96" dur="2000"/>
                                        <p:tgtEl>
                                          <p:spTgt spid="24"/>
                                        </p:tgtEl>
                                        <p:attrNameLst>
                                          <p:attrName>ppt_y</p:attrName>
                                        </p:attrNameLst>
                                      </p:cBhvr>
                                      <p:tavLst>
                                        <p:tav tm="0">
                                          <p:val>
                                            <p:strVal val="ppt_y"/>
                                          </p:val>
                                        </p:tav>
                                        <p:tav tm="100000">
                                          <p:val>
                                            <p:fltVal val="0.5"/>
                                          </p:val>
                                        </p:tav>
                                      </p:tavLst>
                                    </p:anim>
                                    <p:set>
                                      <p:cBhvr>
                                        <p:cTn id="97" dur="1" fill="hold">
                                          <p:stCondLst>
                                            <p:cond delay="1999"/>
                                          </p:stCondLst>
                                        </p:cTn>
                                        <p:tgtEl>
                                          <p:spTgt spid="24"/>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25"/>
                                        </p:tgtEl>
                                        <p:attrNameLst>
                                          <p:attrName>ppt_w</p:attrName>
                                        </p:attrNameLst>
                                      </p:cBhvr>
                                      <p:tavLst>
                                        <p:tav tm="0">
                                          <p:val>
                                            <p:strVal val="ppt_w"/>
                                          </p:val>
                                        </p:tav>
                                        <p:tav tm="100000">
                                          <p:val>
                                            <p:fltVal val="0"/>
                                          </p:val>
                                        </p:tav>
                                      </p:tavLst>
                                    </p:anim>
                                    <p:anim calcmode="lin" valueType="num">
                                      <p:cBhvr>
                                        <p:cTn id="100" dur="2000"/>
                                        <p:tgtEl>
                                          <p:spTgt spid="25"/>
                                        </p:tgtEl>
                                        <p:attrNameLst>
                                          <p:attrName>ppt_h</p:attrName>
                                        </p:attrNameLst>
                                      </p:cBhvr>
                                      <p:tavLst>
                                        <p:tav tm="0">
                                          <p:val>
                                            <p:strVal val="ppt_h"/>
                                          </p:val>
                                        </p:tav>
                                        <p:tav tm="100000">
                                          <p:val>
                                            <p:fltVal val="0"/>
                                          </p:val>
                                        </p:tav>
                                      </p:tavLst>
                                    </p:anim>
                                    <p:anim calcmode="lin" valueType="num">
                                      <p:cBhvr>
                                        <p:cTn id="101" dur="2000"/>
                                        <p:tgtEl>
                                          <p:spTgt spid="25"/>
                                        </p:tgtEl>
                                        <p:attrNameLst>
                                          <p:attrName>ppt_x</p:attrName>
                                        </p:attrNameLst>
                                      </p:cBhvr>
                                      <p:tavLst>
                                        <p:tav tm="0">
                                          <p:val>
                                            <p:strVal val="ppt_x"/>
                                          </p:val>
                                        </p:tav>
                                        <p:tav tm="100000">
                                          <p:val>
                                            <p:fltVal val="0.5"/>
                                          </p:val>
                                        </p:tav>
                                      </p:tavLst>
                                    </p:anim>
                                    <p:anim calcmode="lin" valueType="num">
                                      <p:cBhvr>
                                        <p:cTn id="102" dur="2000"/>
                                        <p:tgtEl>
                                          <p:spTgt spid="25"/>
                                        </p:tgtEl>
                                        <p:attrNameLst>
                                          <p:attrName>ppt_y</p:attrName>
                                        </p:attrNameLst>
                                      </p:cBhvr>
                                      <p:tavLst>
                                        <p:tav tm="0">
                                          <p:val>
                                            <p:strVal val="ppt_y"/>
                                          </p:val>
                                        </p:tav>
                                        <p:tav tm="100000">
                                          <p:val>
                                            <p:fltVal val="0.5"/>
                                          </p:val>
                                        </p:tav>
                                      </p:tavLst>
                                    </p:anim>
                                    <p:set>
                                      <p:cBhvr>
                                        <p:cTn id="103" dur="1" fill="hold">
                                          <p:stCondLst>
                                            <p:cond delay="1999"/>
                                          </p:stCondLst>
                                        </p:cTn>
                                        <p:tgtEl>
                                          <p:spTgt spid="25"/>
                                        </p:tgtEl>
                                        <p:attrNameLst>
                                          <p:attrName>style.visibility</p:attrName>
                                        </p:attrNameLst>
                                      </p:cBhvr>
                                      <p:to>
                                        <p:strVal val="hidden"/>
                                      </p:to>
                                    </p:set>
                                  </p:childTnLst>
                                </p:cTn>
                              </p:par>
                              <p:par>
                                <p:cTn id="104" presetID="8" presetClass="emph" presetSubtype="0" fill="hold" nodeType="withEffect">
                                  <p:stCondLst>
                                    <p:cond delay="0"/>
                                  </p:stCondLst>
                                  <p:childTnLst>
                                    <p:animRot by="-21600000">
                                      <p:cBhvr>
                                        <p:cTn id="105" dur="2000" fill="hold"/>
                                        <p:tgtEl>
                                          <p:spTgt spid="19"/>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20"/>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21"/>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22"/>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23"/>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24"/>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25"/>
                                        </p:tgtEl>
                                        <p:attrNameLst>
                                          <p:attrName>r</p:attrName>
                                        </p:attrNameLst>
                                      </p:cBhvr>
                                    </p:animRot>
                                  </p:childTnLst>
                                </p:cTn>
                              </p:par>
                              <p:par>
                                <p:cTn id="118" presetID="23" presetClass="entr" presetSubtype="528" fill="hold" nodeType="withEffect">
                                  <p:stCondLst>
                                    <p:cond delay="0"/>
                                  </p:stCondLst>
                                  <p:childTnLst>
                                    <p:set>
                                      <p:cBhvr>
                                        <p:cTn id="119" dur="1" fill="hold">
                                          <p:stCondLst>
                                            <p:cond delay="0"/>
                                          </p:stCondLst>
                                        </p:cTn>
                                        <p:tgtEl>
                                          <p:spTgt spid="34"/>
                                        </p:tgtEl>
                                        <p:attrNameLst>
                                          <p:attrName>style.visibility</p:attrName>
                                        </p:attrNameLst>
                                      </p:cBhvr>
                                      <p:to>
                                        <p:strVal val="visible"/>
                                      </p:to>
                                    </p:set>
                                    <p:anim calcmode="lin" valueType="num">
                                      <p:cBhvr>
                                        <p:cTn id="120" dur="2000" fill="hold"/>
                                        <p:tgtEl>
                                          <p:spTgt spid="34"/>
                                        </p:tgtEl>
                                        <p:attrNameLst>
                                          <p:attrName>ppt_w</p:attrName>
                                        </p:attrNameLst>
                                      </p:cBhvr>
                                      <p:tavLst>
                                        <p:tav tm="0">
                                          <p:val>
                                            <p:fltVal val="0"/>
                                          </p:val>
                                        </p:tav>
                                        <p:tav tm="100000">
                                          <p:val>
                                            <p:strVal val="#ppt_w"/>
                                          </p:val>
                                        </p:tav>
                                      </p:tavLst>
                                    </p:anim>
                                    <p:anim calcmode="lin" valueType="num">
                                      <p:cBhvr>
                                        <p:cTn id="121" dur="2000" fill="hold"/>
                                        <p:tgtEl>
                                          <p:spTgt spid="34"/>
                                        </p:tgtEl>
                                        <p:attrNameLst>
                                          <p:attrName>ppt_h</p:attrName>
                                        </p:attrNameLst>
                                      </p:cBhvr>
                                      <p:tavLst>
                                        <p:tav tm="0">
                                          <p:val>
                                            <p:fltVal val="0"/>
                                          </p:val>
                                        </p:tav>
                                        <p:tav tm="100000">
                                          <p:val>
                                            <p:strVal val="#ppt_h"/>
                                          </p:val>
                                        </p:tav>
                                      </p:tavLst>
                                    </p:anim>
                                    <p:anim calcmode="lin" valueType="num">
                                      <p:cBhvr>
                                        <p:cTn id="122" dur="2000" fill="hold"/>
                                        <p:tgtEl>
                                          <p:spTgt spid="34"/>
                                        </p:tgtEl>
                                        <p:attrNameLst>
                                          <p:attrName>ppt_x</p:attrName>
                                        </p:attrNameLst>
                                      </p:cBhvr>
                                      <p:tavLst>
                                        <p:tav tm="0">
                                          <p:val>
                                            <p:fltVal val="0.5"/>
                                          </p:val>
                                        </p:tav>
                                        <p:tav tm="100000">
                                          <p:val>
                                            <p:strVal val="#ppt_x"/>
                                          </p:val>
                                        </p:tav>
                                      </p:tavLst>
                                    </p:anim>
                                    <p:anim calcmode="lin" valueType="num">
                                      <p:cBhvr>
                                        <p:cTn id="123" dur="2000" fill="hold"/>
                                        <p:tgtEl>
                                          <p:spTgt spid="34"/>
                                        </p:tgtEl>
                                        <p:attrNameLst>
                                          <p:attrName>ppt_y</p:attrName>
                                        </p:attrNameLst>
                                      </p:cBhvr>
                                      <p:tavLst>
                                        <p:tav tm="0">
                                          <p:val>
                                            <p:fltVal val="0.5"/>
                                          </p:val>
                                        </p:tav>
                                        <p:tav tm="100000">
                                          <p:val>
                                            <p:strVal val="#ppt_y"/>
                                          </p:val>
                                        </p:tav>
                                      </p:tavLst>
                                    </p:anim>
                                  </p:childTnLst>
                                </p:cTn>
                              </p:par>
                              <p:par>
                                <p:cTn id="124" presetID="23" presetClass="entr" presetSubtype="528" fill="hold"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p:cTn id="126" dur="2000" fill="hold"/>
                                        <p:tgtEl>
                                          <p:spTgt spid="35"/>
                                        </p:tgtEl>
                                        <p:attrNameLst>
                                          <p:attrName>ppt_w</p:attrName>
                                        </p:attrNameLst>
                                      </p:cBhvr>
                                      <p:tavLst>
                                        <p:tav tm="0">
                                          <p:val>
                                            <p:fltVal val="0"/>
                                          </p:val>
                                        </p:tav>
                                        <p:tav tm="100000">
                                          <p:val>
                                            <p:strVal val="#ppt_w"/>
                                          </p:val>
                                        </p:tav>
                                      </p:tavLst>
                                    </p:anim>
                                    <p:anim calcmode="lin" valueType="num">
                                      <p:cBhvr>
                                        <p:cTn id="127" dur="2000" fill="hold"/>
                                        <p:tgtEl>
                                          <p:spTgt spid="35"/>
                                        </p:tgtEl>
                                        <p:attrNameLst>
                                          <p:attrName>ppt_h</p:attrName>
                                        </p:attrNameLst>
                                      </p:cBhvr>
                                      <p:tavLst>
                                        <p:tav tm="0">
                                          <p:val>
                                            <p:fltVal val="0"/>
                                          </p:val>
                                        </p:tav>
                                        <p:tav tm="100000">
                                          <p:val>
                                            <p:strVal val="#ppt_h"/>
                                          </p:val>
                                        </p:tav>
                                      </p:tavLst>
                                    </p:anim>
                                    <p:anim calcmode="lin" valueType="num">
                                      <p:cBhvr>
                                        <p:cTn id="128" dur="2000" fill="hold"/>
                                        <p:tgtEl>
                                          <p:spTgt spid="35"/>
                                        </p:tgtEl>
                                        <p:attrNameLst>
                                          <p:attrName>ppt_x</p:attrName>
                                        </p:attrNameLst>
                                      </p:cBhvr>
                                      <p:tavLst>
                                        <p:tav tm="0">
                                          <p:val>
                                            <p:fltVal val="0.5"/>
                                          </p:val>
                                        </p:tav>
                                        <p:tav tm="100000">
                                          <p:val>
                                            <p:strVal val="#ppt_x"/>
                                          </p:val>
                                        </p:tav>
                                      </p:tavLst>
                                    </p:anim>
                                    <p:anim calcmode="lin" valueType="num">
                                      <p:cBhvr>
                                        <p:cTn id="129" dur="2000" fill="hold"/>
                                        <p:tgtEl>
                                          <p:spTgt spid="35"/>
                                        </p:tgtEl>
                                        <p:attrNameLst>
                                          <p:attrName>ppt_y</p:attrName>
                                        </p:attrNameLst>
                                      </p:cBhvr>
                                      <p:tavLst>
                                        <p:tav tm="0">
                                          <p:val>
                                            <p:fltVal val="0.5"/>
                                          </p:val>
                                        </p:tav>
                                        <p:tav tm="100000">
                                          <p:val>
                                            <p:strVal val="#ppt_y"/>
                                          </p:val>
                                        </p:tav>
                                      </p:tavLst>
                                    </p:anim>
                                  </p:childTnLst>
                                </p:cTn>
                              </p:par>
                              <p:par>
                                <p:cTn id="130" presetID="23" presetClass="entr" presetSubtype="528" fill="hold" nodeType="withEffect">
                                  <p:stCondLst>
                                    <p:cond delay="0"/>
                                  </p:stCondLst>
                                  <p:childTnLst>
                                    <p:set>
                                      <p:cBhvr>
                                        <p:cTn id="131" dur="1" fill="hold">
                                          <p:stCondLst>
                                            <p:cond delay="0"/>
                                          </p:stCondLst>
                                        </p:cTn>
                                        <p:tgtEl>
                                          <p:spTgt spid="36"/>
                                        </p:tgtEl>
                                        <p:attrNameLst>
                                          <p:attrName>style.visibility</p:attrName>
                                        </p:attrNameLst>
                                      </p:cBhvr>
                                      <p:to>
                                        <p:strVal val="visible"/>
                                      </p:to>
                                    </p:set>
                                    <p:anim calcmode="lin" valueType="num">
                                      <p:cBhvr>
                                        <p:cTn id="132" dur="2000" fill="hold"/>
                                        <p:tgtEl>
                                          <p:spTgt spid="36"/>
                                        </p:tgtEl>
                                        <p:attrNameLst>
                                          <p:attrName>ppt_w</p:attrName>
                                        </p:attrNameLst>
                                      </p:cBhvr>
                                      <p:tavLst>
                                        <p:tav tm="0">
                                          <p:val>
                                            <p:fltVal val="0"/>
                                          </p:val>
                                        </p:tav>
                                        <p:tav tm="100000">
                                          <p:val>
                                            <p:strVal val="#ppt_w"/>
                                          </p:val>
                                        </p:tav>
                                      </p:tavLst>
                                    </p:anim>
                                    <p:anim calcmode="lin" valueType="num">
                                      <p:cBhvr>
                                        <p:cTn id="133" dur="2000" fill="hold"/>
                                        <p:tgtEl>
                                          <p:spTgt spid="36"/>
                                        </p:tgtEl>
                                        <p:attrNameLst>
                                          <p:attrName>ppt_h</p:attrName>
                                        </p:attrNameLst>
                                      </p:cBhvr>
                                      <p:tavLst>
                                        <p:tav tm="0">
                                          <p:val>
                                            <p:fltVal val="0"/>
                                          </p:val>
                                        </p:tav>
                                        <p:tav tm="100000">
                                          <p:val>
                                            <p:strVal val="#ppt_h"/>
                                          </p:val>
                                        </p:tav>
                                      </p:tavLst>
                                    </p:anim>
                                    <p:anim calcmode="lin" valueType="num">
                                      <p:cBhvr>
                                        <p:cTn id="134" dur="2000" fill="hold"/>
                                        <p:tgtEl>
                                          <p:spTgt spid="36"/>
                                        </p:tgtEl>
                                        <p:attrNameLst>
                                          <p:attrName>ppt_x</p:attrName>
                                        </p:attrNameLst>
                                      </p:cBhvr>
                                      <p:tavLst>
                                        <p:tav tm="0">
                                          <p:val>
                                            <p:fltVal val="0.5"/>
                                          </p:val>
                                        </p:tav>
                                        <p:tav tm="100000">
                                          <p:val>
                                            <p:strVal val="#ppt_x"/>
                                          </p:val>
                                        </p:tav>
                                      </p:tavLst>
                                    </p:anim>
                                    <p:anim calcmode="lin" valueType="num">
                                      <p:cBhvr>
                                        <p:cTn id="135" dur="2000" fill="hold"/>
                                        <p:tgtEl>
                                          <p:spTgt spid="36"/>
                                        </p:tgtEl>
                                        <p:attrNameLst>
                                          <p:attrName>ppt_y</p:attrName>
                                        </p:attrNameLst>
                                      </p:cBhvr>
                                      <p:tavLst>
                                        <p:tav tm="0">
                                          <p:val>
                                            <p:fltVal val="0.5"/>
                                          </p:val>
                                        </p:tav>
                                        <p:tav tm="100000">
                                          <p:val>
                                            <p:strVal val="#ppt_y"/>
                                          </p:val>
                                        </p:tav>
                                      </p:tavLst>
                                    </p:anim>
                                  </p:childTnLst>
                                </p:cTn>
                              </p:par>
                              <p:par>
                                <p:cTn id="136" presetID="23" presetClass="entr" presetSubtype="528" fill="hold"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p:cTn id="138" dur="2000" fill="hold"/>
                                        <p:tgtEl>
                                          <p:spTgt spid="37"/>
                                        </p:tgtEl>
                                        <p:attrNameLst>
                                          <p:attrName>ppt_w</p:attrName>
                                        </p:attrNameLst>
                                      </p:cBhvr>
                                      <p:tavLst>
                                        <p:tav tm="0">
                                          <p:val>
                                            <p:fltVal val="0"/>
                                          </p:val>
                                        </p:tav>
                                        <p:tav tm="100000">
                                          <p:val>
                                            <p:strVal val="#ppt_w"/>
                                          </p:val>
                                        </p:tav>
                                      </p:tavLst>
                                    </p:anim>
                                    <p:anim calcmode="lin" valueType="num">
                                      <p:cBhvr>
                                        <p:cTn id="139" dur="2000" fill="hold"/>
                                        <p:tgtEl>
                                          <p:spTgt spid="37"/>
                                        </p:tgtEl>
                                        <p:attrNameLst>
                                          <p:attrName>ppt_h</p:attrName>
                                        </p:attrNameLst>
                                      </p:cBhvr>
                                      <p:tavLst>
                                        <p:tav tm="0">
                                          <p:val>
                                            <p:fltVal val="0"/>
                                          </p:val>
                                        </p:tav>
                                        <p:tav tm="100000">
                                          <p:val>
                                            <p:strVal val="#ppt_h"/>
                                          </p:val>
                                        </p:tav>
                                      </p:tavLst>
                                    </p:anim>
                                    <p:anim calcmode="lin" valueType="num">
                                      <p:cBhvr>
                                        <p:cTn id="140" dur="2000" fill="hold"/>
                                        <p:tgtEl>
                                          <p:spTgt spid="37"/>
                                        </p:tgtEl>
                                        <p:attrNameLst>
                                          <p:attrName>ppt_x</p:attrName>
                                        </p:attrNameLst>
                                      </p:cBhvr>
                                      <p:tavLst>
                                        <p:tav tm="0">
                                          <p:val>
                                            <p:fltVal val="0.5"/>
                                          </p:val>
                                        </p:tav>
                                        <p:tav tm="100000">
                                          <p:val>
                                            <p:strVal val="#ppt_x"/>
                                          </p:val>
                                        </p:tav>
                                      </p:tavLst>
                                    </p:anim>
                                    <p:anim calcmode="lin" valueType="num">
                                      <p:cBhvr>
                                        <p:cTn id="141" dur="2000" fill="hold"/>
                                        <p:tgtEl>
                                          <p:spTgt spid="37"/>
                                        </p:tgtEl>
                                        <p:attrNameLst>
                                          <p:attrName>ppt_y</p:attrName>
                                        </p:attrNameLst>
                                      </p:cBhvr>
                                      <p:tavLst>
                                        <p:tav tm="0">
                                          <p:val>
                                            <p:fltVal val="0.5"/>
                                          </p:val>
                                        </p:tav>
                                        <p:tav tm="100000">
                                          <p:val>
                                            <p:strVal val="#ppt_y"/>
                                          </p:val>
                                        </p:tav>
                                      </p:tavLst>
                                    </p:anim>
                                  </p:childTnLst>
                                </p:cTn>
                              </p:par>
                              <p:par>
                                <p:cTn id="142" presetID="23" presetClass="entr" presetSubtype="528" fill="hold" nodeType="withEffect">
                                  <p:stCondLst>
                                    <p:cond delay="0"/>
                                  </p:stCondLst>
                                  <p:childTnLst>
                                    <p:set>
                                      <p:cBhvr>
                                        <p:cTn id="143" dur="1" fill="hold">
                                          <p:stCondLst>
                                            <p:cond delay="0"/>
                                          </p:stCondLst>
                                        </p:cTn>
                                        <p:tgtEl>
                                          <p:spTgt spid="38"/>
                                        </p:tgtEl>
                                        <p:attrNameLst>
                                          <p:attrName>style.visibility</p:attrName>
                                        </p:attrNameLst>
                                      </p:cBhvr>
                                      <p:to>
                                        <p:strVal val="visible"/>
                                      </p:to>
                                    </p:set>
                                    <p:anim calcmode="lin" valueType="num">
                                      <p:cBhvr>
                                        <p:cTn id="144" dur="2000" fill="hold"/>
                                        <p:tgtEl>
                                          <p:spTgt spid="38"/>
                                        </p:tgtEl>
                                        <p:attrNameLst>
                                          <p:attrName>ppt_w</p:attrName>
                                        </p:attrNameLst>
                                      </p:cBhvr>
                                      <p:tavLst>
                                        <p:tav tm="0">
                                          <p:val>
                                            <p:fltVal val="0"/>
                                          </p:val>
                                        </p:tav>
                                        <p:tav tm="100000">
                                          <p:val>
                                            <p:strVal val="#ppt_w"/>
                                          </p:val>
                                        </p:tav>
                                      </p:tavLst>
                                    </p:anim>
                                    <p:anim calcmode="lin" valueType="num">
                                      <p:cBhvr>
                                        <p:cTn id="145" dur="2000" fill="hold"/>
                                        <p:tgtEl>
                                          <p:spTgt spid="38"/>
                                        </p:tgtEl>
                                        <p:attrNameLst>
                                          <p:attrName>ppt_h</p:attrName>
                                        </p:attrNameLst>
                                      </p:cBhvr>
                                      <p:tavLst>
                                        <p:tav tm="0">
                                          <p:val>
                                            <p:fltVal val="0"/>
                                          </p:val>
                                        </p:tav>
                                        <p:tav tm="100000">
                                          <p:val>
                                            <p:strVal val="#ppt_h"/>
                                          </p:val>
                                        </p:tav>
                                      </p:tavLst>
                                    </p:anim>
                                    <p:anim calcmode="lin" valueType="num">
                                      <p:cBhvr>
                                        <p:cTn id="146" dur="2000" fill="hold"/>
                                        <p:tgtEl>
                                          <p:spTgt spid="38"/>
                                        </p:tgtEl>
                                        <p:attrNameLst>
                                          <p:attrName>ppt_x</p:attrName>
                                        </p:attrNameLst>
                                      </p:cBhvr>
                                      <p:tavLst>
                                        <p:tav tm="0">
                                          <p:val>
                                            <p:fltVal val="0.5"/>
                                          </p:val>
                                        </p:tav>
                                        <p:tav tm="100000">
                                          <p:val>
                                            <p:strVal val="#ppt_x"/>
                                          </p:val>
                                        </p:tav>
                                      </p:tavLst>
                                    </p:anim>
                                    <p:anim calcmode="lin" valueType="num">
                                      <p:cBhvr>
                                        <p:cTn id="147" dur="2000" fill="hold"/>
                                        <p:tgtEl>
                                          <p:spTgt spid="38"/>
                                        </p:tgtEl>
                                        <p:attrNameLst>
                                          <p:attrName>ppt_y</p:attrName>
                                        </p:attrNameLst>
                                      </p:cBhvr>
                                      <p:tavLst>
                                        <p:tav tm="0">
                                          <p:val>
                                            <p:fltVal val="0.5"/>
                                          </p:val>
                                        </p:tav>
                                        <p:tav tm="100000">
                                          <p:val>
                                            <p:strVal val="#ppt_y"/>
                                          </p:val>
                                        </p:tav>
                                      </p:tavLst>
                                    </p:anim>
                                  </p:childTnLst>
                                </p:cTn>
                              </p:par>
                              <p:par>
                                <p:cTn id="148" presetID="23" presetClass="entr" presetSubtype="528" fill="hold"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p:cTn id="150" dur="2000" fill="hold"/>
                                        <p:tgtEl>
                                          <p:spTgt spid="39"/>
                                        </p:tgtEl>
                                        <p:attrNameLst>
                                          <p:attrName>ppt_w</p:attrName>
                                        </p:attrNameLst>
                                      </p:cBhvr>
                                      <p:tavLst>
                                        <p:tav tm="0">
                                          <p:val>
                                            <p:fltVal val="0"/>
                                          </p:val>
                                        </p:tav>
                                        <p:tav tm="100000">
                                          <p:val>
                                            <p:strVal val="#ppt_w"/>
                                          </p:val>
                                        </p:tav>
                                      </p:tavLst>
                                    </p:anim>
                                    <p:anim calcmode="lin" valueType="num">
                                      <p:cBhvr>
                                        <p:cTn id="151" dur="2000" fill="hold"/>
                                        <p:tgtEl>
                                          <p:spTgt spid="39"/>
                                        </p:tgtEl>
                                        <p:attrNameLst>
                                          <p:attrName>ppt_h</p:attrName>
                                        </p:attrNameLst>
                                      </p:cBhvr>
                                      <p:tavLst>
                                        <p:tav tm="0">
                                          <p:val>
                                            <p:fltVal val="0"/>
                                          </p:val>
                                        </p:tav>
                                        <p:tav tm="100000">
                                          <p:val>
                                            <p:strVal val="#ppt_h"/>
                                          </p:val>
                                        </p:tav>
                                      </p:tavLst>
                                    </p:anim>
                                    <p:anim calcmode="lin" valueType="num">
                                      <p:cBhvr>
                                        <p:cTn id="152" dur="2000" fill="hold"/>
                                        <p:tgtEl>
                                          <p:spTgt spid="39"/>
                                        </p:tgtEl>
                                        <p:attrNameLst>
                                          <p:attrName>ppt_x</p:attrName>
                                        </p:attrNameLst>
                                      </p:cBhvr>
                                      <p:tavLst>
                                        <p:tav tm="0">
                                          <p:val>
                                            <p:fltVal val="0.5"/>
                                          </p:val>
                                        </p:tav>
                                        <p:tav tm="100000">
                                          <p:val>
                                            <p:strVal val="#ppt_x"/>
                                          </p:val>
                                        </p:tav>
                                      </p:tavLst>
                                    </p:anim>
                                    <p:anim calcmode="lin" valueType="num">
                                      <p:cBhvr>
                                        <p:cTn id="153" dur="2000" fill="hold"/>
                                        <p:tgtEl>
                                          <p:spTgt spid="39"/>
                                        </p:tgtEl>
                                        <p:attrNameLst>
                                          <p:attrName>ppt_y</p:attrName>
                                        </p:attrNameLst>
                                      </p:cBhvr>
                                      <p:tavLst>
                                        <p:tav tm="0">
                                          <p:val>
                                            <p:fltVal val="0.5"/>
                                          </p:val>
                                        </p:tav>
                                        <p:tav tm="100000">
                                          <p:val>
                                            <p:strVal val="#ppt_y"/>
                                          </p:val>
                                        </p:tav>
                                      </p:tavLst>
                                    </p:anim>
                                  </p:childTnLst>
                                </p:cTn>
                              </p:par>
                              <p:par>
                                <p:cTn id="154" presetID="23" presetClass="entr" presetSubtype="528" fill="hold" nodeType="withEffect">
                                  <p:stCondLst>
                                    <p:cond delay="0"/>
                                  </p:stCondLst>
                                  <p:childTnLst>
                                    <p:set>
                                      <p:cBhvr>
                                        <p:cTn id="155" dur="1" fill="hold">
                                          <p:stCondLst>
                                            <p:cond delay="0"/>
                                          </p:stCondLst>
                                        </p:cTn>
                                        <p:tgtEl>
                                          <p:spTgt spid="40"/>
                                        </p:tgtEl>
                                        <p:attrNameLst>
                                          <p:attrName>style.visibility</p:attrName>
                                        </p:attrNameLst>
                                      </p:cBhvr>
                                      <p:to>
                                        <p:strVal val="visible"/>
                                      </p:to>
                                    </p:set>
                                    <p:anim calcmode="lin" valueType="num">
                                      <p:cBhvr>
                                        <p:cTn id="156" dur="2000" fill="hold"/>
                                        <p:tgtEl>
                                          <p:spTgt spid="40"/>
                                        </p:tgtEl>
                                        <p:attrNameLst>
                                          <p:attrName>ppt_w</p:attrName>
                                        </p:attrNameLst>
                                      </p:cBhvr>
                                      <p:tavLst>
                                        <p:tav tm="0">
                                          <p:val>
                                            <p:fltVal val="0"/>
                                          </p:val>
                                        </p:tav>
                                        <p:tav tm="100000">
                                          <p:val>
                                            <p:strVal val="#ppt_w"/>
                                          </p:val>
                                        </p:tav>
                                      </p:tavLst>
                                    </p:anim>
                                    <p:anim calcmode="lin" valueType="num">
                                      <p:cBhvr>
                                        <p:cTn id="157" dur="2000" fill="hold"/>
                                        <p:tgtEl>
                                          <p:spTgt spid="40"/>
                                        </p:tgtEl>
                                        <p:attrNameLst>
                                          <p:attrName>ppt_h</p:attrName>
                                        </p:attrNameLst>
                                      </p:cBhvr>
                                      <p:tavLst>
                                        <p:tav tm="0">
                                          <p:val>
                                            <p:fltVal val="0"/>
                                          </p:val>
                                        </p:tav>
                                        <p:tav tm="100000">
                                          <p:val>
                                            <p:strVal val="#ppt_h"/>
                                          </p:val>
                                        </p:tav>
                                      </p:tavLst>
                                    </p:anim>
                                    <p:anim calcmode="lin" valueType="num">
                                      <p:cBhvr>
                                        <p:cTn id="158" dur="2000" fill="hold"/>
                                        <p:tgtEl>
                                          <p:spTgt spid="40"/>
                                        </p:tgtEl>
                                        <p:attrNameLst>
                                          <p:attrName>ppt_x</p:attrName>
                                        </p:attrNameLst>
                                      </p:cBhvr>
                                      <p:tavLst>
                                        <p:tav tm="0">
                                          <p:val>
                                            <p:fltVal val="0.5"/>
                                          </p:val>
                                        </p:tav>
                                        <p:tav tm="100000">
                                          <p:val>
                                            <p:strVal val="#ppt_x"/>
                                          </p:val>
                                        </p:tav>
                                      </p:tavLst>
                                    </p:anim>
                                    <p:anim calcmode="lin" valueType="num">
                                      <p:cBhvr>
                                        <p:cTn id="159" dur="2000" fill="hold"/>
                                        <p:tgtEl>
                                          <p:spTgt spid="40"/>
                                        </p:tgtEl>
                                        <p:attrNameLst>
                                          <p:attrName>ppt_y</p:attrName>
                                        </p:attrNameLst>
                                      </p:cBhvr>
                                      <p:tavLst>
                                        <p:tav tm="0">
                                          <p:val>
                                            <p:fltVal val="0.5"/>
                                          </p:val>
                                        </p:tav>
                                        <p:tav tm="100000">
                                          <p:val>
                                            <p:strVal val="#ppt_y"/>
                                          </p:val>
                                        </p:tav>
                                      </p:tavLst>
                                    </p:anim>
                                  </p:childTnLst>
                                </p:cTn>
                              </p:par>
                              <p:par>
                                <p:cTn id="160" presetID="8" presetClass="emph" presetSubtype="0" fill="hold" nodeType="withEffect">
                                  <p:stCondLst>
                                    <p:cond delay="0"/>
                                  </p:stCondLst>
                                  <p:childTnLst>
                                    <p:animRot by="21600000">
                                      <p:cBhvr>
                                        <p:cTn id="161" dur="2000" fill="hold"/>
                                        <p:tgtEl>
                                          <p:spTgt spid="34"/>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35"/>
                                        </p:tgtEl>
                                        <p:attrNameLst>
                                          <p:attrName>r</p:attrName>
                                        </p:attrNameLst>
                                      </p:cBhvr>
                                    </p:animRot>
                                  </p:childTnLst>
                                </p:cTn>
                              </p:par>
                              <p:par>
                                <p:cTn id="164" presetID="8" presetClass="emph" presetSubtype="0" fill="hold" nodeType="withEffect">
                                  <p:stCondLst>
                                    <p:cond delay="0"/>
                                  </p:stCondLst>
                                  <p:childTnLst>
                                    <p:animRot by="21600000">
                                      <p:cBhvr>
                                        <p:cTn id="165" dur="2000" fill="hold"/>
                                        <p:tgtEl>
                                          <p:spTgt spid="36"/>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37"/>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38"/>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39"/>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40"/>
                                        </p:tgtEl>
                                        <p:attrNameLst>
                                          <p:attrName>r</p:attrName>
                                        </p:attrNameLst>
                                      </p:cBhvr>
                                    </p:animRot>
                                  </p:childTnLst>
                                </p:cTn>
                              </p:par>
                            </p:childTnLst>
                          </p:cTn>
                        </p:par>
                        <p:par>
                          <p:cTn id="174" fill="hold">
                            <p:stCondLst>
                              <p:cond delay="4000"/>
                            </p:stCondLst>
                            <p:childTnLst>
                              <p:par>
                                <p:cTn id="175" presetID="23" presetClass="exit" presetSubtype="544" fill="hold" nodeType="afterEffect">
                                  <p:stCondLst>
                                    <p:cond delay="0"/>
                                  </p:stCondLst>
                                  <p:childTnLst>
                                    <p:anim calcmode="lin" valueType="num">
                                      <p:cBhvr>
                                        <p:cTn id="176" dur="2000"/>
                                        <p:tgtEl>
                                          <p:spTgt spid="34"/>
                                        </p:tgtEl>
                                        <p:attrNameLst>
                                          <p:attrName>ppt_w</p:attrName>
                                        </p:attrNameLst>
                                      </p:cBhvr>
                                      <p:tavLst>
                                        <p:tav tm="0">
                                          <p:val>
                                            <p:strVal val="ppt_w"/>
                                          </p:val>
                                        </p:tav>
                                        <p:tav tm="100000">
                                          <p:val>
                                            <p:fltVal val="0"/>
                                          </p:val>
                                        </p:tav>
                                      </p:tavLst>
                                    </p:anim>
                                    <p:anim calcmode="lin" valueType="num">
                                      <p:cBhvr>
                                        <p:cTn id="177" dur="2000"/>
                                        <p:tgtEl>
                                          <p:spTgt spid="34"/>
                                        </p:tgtEl>
                                        <p:attrNameLst>
                                          <p:attrName>ppt_h</p:attrName>
                                        </p:attrNameLst>
                                      </p:cBhvr>
                                      <p:tavLst>
                                        <p:tav tm="0">
                                          <p:val>
                                            <p:strVal val="ppt_h"/>
                                          </p:val>
                                        </p:tav>
                                        <p:tav tm="100000">
                                          <p:val>
                                            <p:fltVal val="0"/>
                                          </p:val>
                                        </p:tav>
                                      </p:tavLst>
                                    </p:anim>
                                    <p:anim calcmode="lin" valueType="num">
                                      <p:cBhvr>
                                        <p:cTn id="178" dur="2000"/>
                                        <p:tgtEl>
                                          <p:spTgt spid="34"/>
                                        </p:tgtEl>
                                        <p:attrNameLst>
                                          <p:attrName>ppt_x</p:attrName>
                                        </p:attrNameLst>
                                      </p:cBhvr>
                                      <p:tavLst>
                                        <p:tav tm="0">
                                          <p:val>
                                            <p:strVal val="ppt_x"/>
                                          </p:val>
                                        </p:tav>
                                        <p:tav tm="100000">
                                          <p:val>
                                            <p:fltVal val="0.5"/>
                                          </p:val>
                                        </p:tav>
                                      </p:tavLst>
                                    </p:anim>
                                    <p:anim calcmode="lin" valueType="num">
                                      <p:cBhvr>
                                        <p:cTn id="179" dur="2000"/>
                                        <p:tgtEl>
                                          <p:spTgt spid="34"/>
                                        </p:tgtEl>
                                        <p:attrNameLst>
                                          <p:attrName>ppt_y</p:attrName>
                                        </p:attrNameLst>
                                      </p:cBhvr>
                                      <p:tavLst>
                                        <p:tav tm="0">
                                          <p:val>
                                            <p:strVal val="ppt_y"/>
                                          </p:val>
                                        </p:tav>
                                        <p:tav tm="100000">
                                          <p:val>
                                            <p:fltVal val="0.5"/>
                                          </p:val>
                                        </p:tav>
                                      </p:tavLst>
                                    </p:anim>
                                    <p:set>
                                      <p:cBhvr>
                                        <p:cTn id="180" dur="1" fill="hold">
                                          <p:stCondLst>
                                            <p:cond delay="1999"/>
                                          </p:stCondLst>
                                        </p:cTn>
                                        <p:tgtEl>
                                          <p:spTgt spid="34"/>
                                        </p:tgtEl>
                                        <p:attrNameLst>
                                          <p:attrName>style.visibility</p:attrName>
                                        </p:attrNameLst>
                                      </p:cBhvr>
                                      <p:to>
                                        <p:strVal val="hidden"/>
                                      </p:to>
                                    </p:set>
                                  </p:childTnLst>
                                </p:cTn>
                              </p:par>
                              <p:par>
                                <p:cTn id="181" presetID="23" presetClass="exit" presetSubtype="544" fill="hold" nodeType="withEffect">
                                  <p:stCondLst>
                                    <p:cond delay="0"/>
                                  </p:stCondLst>
                                  <p:childTnLst>
                                    <p:anim calcmode="lin" valueType="num">
                                      <p:cBhvr>
                                        <p:cTn id="182" dur="2000"/>
                                        <p:tgtEl>
                                          <p:spTgt spid="35"/>
                                        </p:tgtEl>
                                        <p:attrNameLst>
                                          <p:attrName>ppt_w</p:attrName>
                                        </p:attrNameLst>
                                      </p:cBhvr>
                                      <p:tavLst>
                                        <p:tav tm="0">
                                          <p:val>
                                            <p:strVal val="ppt_w"/>
                                          </p:val>
                                        </p:tav>
                                        <p:tav tm="100000">
                                          <p:val>
                                            <p:fltVal val="0"/>
                                          </p:val>
                                        </p:tav>
                                      </p:tavLst>
                                    </p:anim>
                                    <p:anim calcmode="lin" valueType="num">
                                      <p:cBhvr>
                                        <p:cTn id="183" dur="2000"/>
                                        <p:tgtEl>
                                          <p:spTgt spid="35"/>
                                        </p:tgtEl>
                                        <p:attrNameLst>
                                          <p:attrName>ppt_h</p:attrName>
                                        </p:attrNameLst>
                                      </p:cBhvr>
                                      <p:tavLst>
                                        <p:tav tm="0">
                                          <p:val>
                                            <p:strVal val="ppt_h"/>
                                          </p:val>
                                        </p:tav>
                                        <p:tav tm="100000">
                                          <p:val>
                                            <p:fltVal val="0"/>
                                          </p:val>
                                        </p:tav>
                                      </p:tavLst>
                                    </p:anim>
                                    <p:anim calcmode="lin" valueType="num">
                                      <p:cBhvr>
                                        <p:cTn id="184" dur="2000"/>
                                        <p:tgtEl>
                                          <p:spTgt spid="35"/>
                                        </p:tgtEl>
                                        <p:attrNameLst>
                                          <p:attrName>ppt_x</p:attrName>
                                        </p:attrNameLst>
                                      </p:cBhvr>
                                      <p:tavLst>
                                        <p:tav tm="0">
                                          <p:val>
                                            <p:strVal val="ppt_x"/>
                                          </p:val>
                                        </p:tav>
                                        <p:tav tm="100000">
                                          <p:val>
                                            <p:fltVal val="0.5"/>
                                          </p:val>
                                        </p:tav>
                                      </p:tavLst>
                                    </p:anim>
                                    <p:anim calcmode="lin" valueType="num">
                                      <p:cBhvr>
                                        <p:cTn id="185" dur="2000"/>
                                        <p:tgtEl>
                                          <p:spTgt spid="35"/>
                                        </p:tgtEl>
                                        <p:attrNameLst>
                                          <p:attrName>ppt_y</p:attrName>
                                        </p:attrNameLst>
                                      </p:cBhvr>
                                      <p:tavLst>
                                        <p:tav tm="0">
                                          <p:val>
                                            <p:strVal val="ppt_y"/>
                                          </p:val>
                                        </p:tav>
                                        <p:tav tm="100000">
                                          <p:val>
                                            <p:fltVal val="0.5"/>
                                          </p:val>
                                        </p:tav>
                                      </p:tavLst>
                                    </p:anim>
                                    <p:set>
                                      <p:cBhvr>
                                        <p:cTn id="186" dur="1" fill="hold">
                                          <p:stCondLst>
                                            <p:cond delay="1999"/>
                                          </p:stCondLst>
                                        </p:cTn>
                                        <p:tgtEl>
                                          <p:spTgt spid="35"/>
                                        </p:tgtEl>
                                        <p:attrNameLst>
                                          <p:attrName>style.visibility</p:attrName>
                                        </p:attrNameLst>
                                      </p:cBhvr>
                                      <p:to>
                                        <p:strVal val="hidden"/>
                                      </p:to>
                                    </p:set>
                                  </p:childTnLst>
                                </p:cTn>
                              </p:par>
                              <p:par>
                                <p:cTn id="187" presetID="23" presetClass="exit" presetSubtype="544" fill="hold" nodeType="withEffect">
                                  <p:stCondLst>
                                    <p:cond delay="0"/>
                                  </p:stCondLst>
                                  <p:childTnLst>
                                    <p:anim calcmode="lin" valueType="num">
                                      <p:cBhvr>
                                        <p:cTn id="188" dur="2000"/>
                                        <p:tgtEl>
                                          <p:spTgt spid="36"/>
                                        </p:tgtEl>
                                        <p:attrNameLst>
                                          <p:attrName>ppt_w</p:attrName>
                                        </p:attrNameLst>
                                      </p:cBhvr>
                                      <p:tavLst>
                                        <p:tav tm="0">
                                          <p:val>
                                            <p:strVal val="ppt_w"/>
                                          </p:val>
                                        </p:tav>
                                        <p:tav tm="100000">
                                          <p:val>
                                            <p:fltVal val="0"/>
                                          </p:val>
                                        </p:tav>
                                      </p:tavLst>
                                    </p:anim>
                                    <p:anim calcmode="lin" valueType="num">
                                      <p:cBhvr>
                                        <p:cTn id="189" dur="2000"/>
                                        <p:tgtEl>
                                          <p:spTgt spid="36"/>
                                        </p:tgtEl>
                                        <p:attrNameLst>
                                          <p:attrName>ppt_h</p:attrName>
                                        </p:attrNameLst>
                                      </p:cBhvr>
                                      <p:tavLst>
                                        <p:tav tm="0">
                                          <p:val>
                                            <p:strVal val="ppt_h"/>
                                          </p:val>
                                        </p:tav>
                                        <p:tav tm="100000">
                                          <p:val>
                                            <p:fltVal val="0"/>
                                          </p:val>
                                        </p:tav>
                                      </p:tavLst>
                                    </p:anim>
                                    <p:anim calcmode="lin" valueType="num">
                                      <p:cBhvr>
                                        <p:cTn id="190" dur="2000"/>
                                        <p:tgtEl>
                                          <p:spTgt spid="36"/>
                                        </p:tgtEl>
                                        <p:attrNameLst>
                                          <p:attrName>ppt_x</p:attrName>
                                        </p:attrNameLst>
                                      </p:cBhvr>
                                      <p:tavLst>
                                        <p:tav tm="0">
                                          <p:val>
                                            <p:strVal val="ppt_x"/>
                                          </p:val>
                                        </p:tav>
                                        <p:tav tm="100000">
                                          <p:val>
                                            <p:fltVal val="0.5"/>
                                          </p:val>
                                        </p:tav>
                                      </p:tavLst>
                                    </p:anim>
                                    <p:anim calcmode="lin" valueType="num">
                                      <p:cBhvr>
                                        <p:cTn id="191" dur="2000"/>
                                        <p:tgtEl>
                                          <p:spTgt spid="36"/>
                                        </p:tgtEl>
                                        <p:attrNameLst>
                                          <p:attrName>ppt_y</p:attrName>
                                        </p:attrNameLst>
                                      </p:cBhvr>
                                      <p:tavLst>
                                        <p:tav tm="0">
                                          <p:val>
                                            <p:strVal val="ppt_y"/>
                                          </p:val>
                                        </p:tav>
                                        <p:tav tm="100000">
                                          <p:val>
                                            <p:fltVal val="0.5"/>
                                          </p:val>
                                        </p:tav>
                                      </p:tavLst>
                                    </p:anim>
                                    <p:set>
                                      <p:cBhvr>
                                        <p:cTn id="192" dur="1" fill="hold">
                                          <p:stCondLst>
                                            <p:cond delay="1999"/>
                                          </p:stCondLst>
                                        </p:cTn>
                                        <p:tgtEl>
                                          <p:spTgt spid="36"/>
                                        </p:tgtEl>
                                        <p:attrNameLst>
                                          <p:attrName>style.visibility</p:attrName>
                                        </p:attrNameLst>
                                      </p:cBhvr>
                                      <p:to>
                                        <p:strVal val="hidden"/>
                                      </p:to>
                                    </p:set>
                                  </p:childTnLst>
                                </p:cTn>
                              </p:par>
                              <p:par>
                                <p:cTn id="193" presetID="23" presetClass="exit" presetSubtype="544" fill="hold" nodeType="withEffect">
                                  <p:stCondLst>
                                    <p:cond delay="0"/>
                                  </p:stCondLst>
                                  <p:childTnLst>
                                    <p:anim calcmode="lin" valueType="num">
                                      <p:cBhvr>
                                        <p:cTn id="194" dur="2000"/>
                                        <p:tgtEl>
                                          <p:spTgt spid="37"/>
                                        </p:tgtEl>
                                        <p:attrNameLst>
                                          <p:attrName>ppt_w</p:attrName>
                                        </p:attrNameLst>
                                      </p:cBhvr>
                                      <p:tavLst>
                                        <p:tav tm="0">
                                          <p:val>
                                            <p:strVal val="ppt_w"/>
                                          </p:val>
                                        </p:tav>
                                        <p:tav tm="100000">
                                          <p:val>
                                            <p:fltVal val="0"/>
                                          </p:val>
                                        </p:tav>
                                      </p:tavLst>
                                    </p:anim>
                                    <p:anim calcmode="lin" valueType="num">
                                      <p:cBhvr>
                                        <p:cTn id="195" dur="2000"/>
                                        <p:tgtEl>
                                          <p:spTgt spid="37"/>
                                        </p:tgtEl>
                                        <p:attrNameLst>
                                          <p:attrName>ppt_h</p:attrName>
                                        </p:attrNameLst>
                                      </p:cBhvr>
                                      <p:tavLst>
                                        <p:tav tm="0">
                                          <p:val>
                                            <p:strVal val="ppt_h"/>
                                          </p:val>
                                        </p:tav>
                                        <p:tav tm="100000">
                                          <p:val>
                                            <p:fltVal val="0"/>
                                          </p:val>
                                        </p:tav>
                                      </p:tavLst>
                                    </p:anim>
                                    <p:anim calcmode="lin" valueType="num">
                                      <p:cBhvr>
                                        <p:cTn id="196" dur="2000"/>
                                        <p:tgtEl>
                                          <p:spTgt spid="37"/>
                                        </p:tgtEl>
                                        <p:attrNameLst>
                                          <p:attrName>ppt_x</p:attrName>
                                        </p:attrNameLst>
                                      </p:cBhvr>
                                      <p:tavLst>
                                        <p:tav tm="0">
                                          <p:val>
                                            <p:strVal val="ppt_x"/>
                                          </p:val>
                                        </p:tav>
                                        <p:tav tm="100000">
                                          <p:val>
                                            <p:fltVal val="0.5"/>
                                          </p:val>
                                        </p:tav>
                                      </p:tavLst>
                                    </p:anim>
                                    <p:anim calcmode="lin" valueType="num">
                                      <p:cBhvr>
                                        <p:cTn id="197" dur="2000"/>
                                        <p:tgtEl>
                                          <p:spTgt spid="37"/>
                                        </p:tgtEl>
                                        <p:attrNameLst>
                                          <p:attrName>ppt_y</p:attrName>
                                        </p:attrNameLst>
                                      </p:cBhvr>
                                      <p:tavLst>
                                        <p:tav tm="0">
                                          <p:val>
                                            <p:strVal val="ppt_y"/>
                                          </p:val>
                                        </p:tav>
                                        <p:tav tm="100000">
                                          <p:val>
                                            <p:fltVal val="0.5"/>
                                          </p:val>
                                        </p:tav>
                                      </p:tavLst>
                                    </p:anim>
                                    <p:set>
                                      <p:cBhvr>
                                        <p:cTn id="198" dur="1" fill="hold">
                                          <p:stCondLst>
                                            <p:cond delay="1999"/>
                                          </p:stCondLst>
                                        </p:cTn>
                                        <p:tgtEl>
                                          <p:spTgt spid="37"/>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2000"/>
                                        <p:tgtEl>
                                          <p:spTgt spid="38"/>
                                        </p:tgtEl>
                                        <p:attrNameLst>
                                          <p:attrName>ppt_w</p:attrName>
                                        </p:attrNameLst>
                                      </p:cBhvr>
                                      <p:tavLst>
                                        <p:tav tm="0">
                                          <p:val>
                                            <p:strVal val="ppt_w"/>
                                          </p:val>
                                        </p:tav>
                                        <p:tav tm="100000">
                                          <p:val>
                                            <p:fltVal val="0"/>
                                          </p:val>
                                        </p:tav>
                                      </p:tavLst>
                                    </p:anim>
                                    <p:anim calcmode="lin" valueType="num">
                                      <p:cBhvr>
                                        <p:cTn id="201" dur="2000"/>
                                        <p:tgtEl>
                                          <p:spTgt spid="38"/>
                                        </p:tgtEl>
                                        <p:attrNameLst>
                                          <p:attrName>ppt_h</p:attrName>
                                        </p:attrNameLst>
                                      </p:cBhvr>
                                      <p:tavLst>
                                        <p:tav tm="0">
                                          <p:val>
                                            <p:strVal val="ppt_h"/>
                                          </p:val>
                                        </p:tav>
                                        <p:tav tm="100000">
                                          <p:val>
                                            <p:fltVal val="0"/>
                                          </p:val>
                                        </p:tav>
                                      </p:tavLst>
                                    </p:anim>
                                    <p:anim calcmode="lin" valueType="num">
                                      <p:cBhvr>
                                        <p:cTn id="202" dur="2000"/>
                                        <p:tgtEl>
                                          <p:spTgt spid="38"/>
                                        </p:tgtEl>
                                        <p:attrNameLst>
                                          <p:attrName>ppt_x</p:attrName>
                                        </p:attrNameLst>
                                      </p:cBhvr>
                                      <p:tavLst>
                                        <p:tav tm="0">
                                          <p:val>
                                            <p:strVal val="ppt_x"/>
                                          </p:val>
                                        </p:tav>
                                        <p:tav tm="100000">
                                          <p:val>
                                            <p:fltVal val="0.5"/>
                                          </p:val>
                                        </p:tav>
                                      </p:tavLst>
                                    </p:anim>
                                    <p:anim calcmode="lin" valueType="num">
                                      <p:cBhvr>
                                        <p:cTn id="203" dur="2000"/>
                                        <p:tgtEl>
                                          <p:spTgt spid="38"/>
                                        </p:tgtEl>
                                        <p:attrNameLst>
                                          <p:attrName>ppt_y</p:attrName>
                                        </p:attrNameLst>
                                      </p:cBhvr>
                                      <p:tavLst>
                                        <p:tav tm="0">
                                          <p:val>
                                            <p:strVal val="ppt_y"/>
                                          </p:val>
                                        </p:tav>
                                        <p:tav tm="100000">
                                          <p:val>
                                            <p:fltVal val="0.5"/>
                                          </p:val>
                                        </p:tav>
                                      </p:tavLst>
                                    </p:anim>
                                    <p:set>
                                      <p:cBhvr>
                                        <p:cTn id="204" dur="1" fill="hold">
                                          <p:stCondLst>
                                            <p:cond delay="1999"/>
                                          </p:stCondLst>
                                        </p:cTn>
                                        <p:tgtEl>
                                          <p:spTgt spid="38"/>
                                        </p:tgtEl>
                                        <p:attrNameLst>
                                          <p:attrName>style.visibility</p:attrName>
                                        </p:attrNameLst>
                                      </p:cBhvr>
                                      <p:to>
                                        <p:strVal val="hidden"/>
                                      </p:to>
                                    </p:set>
                                  </p:childTnLst>
                                </p:cTn>
                              </p:par>
                              <p:par>
                                <p:cTn id="205" presetID="23" presetClass="exit" presetSubtype="544" fill="hold" nodeType="withEffect">
                                  <p:stCondLst>
                                    <p:cond delay="0"/>
                                  </p:stCondLst>
                                  <p:childTnLst>
                                    <p:anim calcmode="lin" valueType="num">
                                      <p:cBhvr>
                                        <p:cTn id="206" dur="2000"/>
                                        <p:tgtEl>
                                          <p:spTgt spid="39"/>
                                        </p:tgtEl>
                                        <p:attrNameLst>
                                          <p:attrName>ppt_w</p:attrName>
                                        </p:attrNameLst>
                                      </p:cBhvr>
                                      <p:tavLst>
                                        <p:tav tm="0">
                                          <p:val>
                                            <p:strVal val="ppt_w"/>
                                          </p:val>
                                        </p:tav>
                                        <p:tav tm="100000">
                                          <p:val>
                                            <p:fltVal val="0"/>
                                          </p:val>
                                        </p:tav>
                                      </p:tavLst>
                                    </p:anim>
                                    <p:anim calcmode="lin" valueType="num">
                                      <p:cBhvr>
                                        <p:cTn id="207" dur="2000"/>
                                        <p:tgtEl>
                                          <p:spTgt spid="39"/>
                                        </p:tgtEl>
                                        <p:attrNameLst>
                                          <p:attrName>ppt_h</p:attrName>
                                        </p:attrNameLst>
                                      </p:cBhvr>
                                      <p:tavLst>
                                        <p:tav tm="0">
                                          <p:val>
                                            <p:strVal val="ppt_h"/>
                                          </p:val>
                                        </p:tav>
                                        <p:tav tm="100000">
                                          <p:val>
                                            <p:fltVal val="0"/>
                                          </p:val>
                                        </p:tav>
                                      </p:tavLst>
                                    </p:anim>
                                    <p:anim calcmode="lin" valueType="num">
                                      <p:cBhvr>
                                        <p:cTn id="208" dur="2000"/>
                                        <p:tgtEl>
                                          <p:spTgt spid="39"/>
                                        </p:tgtEl>
                                        <p:attrNameLst>
                                          <p:attrName>ppt_x</p:attrName>
                                        </p:attrNameLst>
                                      </p:cBhvr>
                                      <p:tavLst>
                                        <p:tav tm="0">
                                          <p:val>
                                            <p:strVal val="ppt_x"/>
                                          </p:val>
                                        </p:tav>
                                        <p:tav tm="100000">
                                          <p:val>
                                            <p:fltVal val="0.5"/>
                                          </p:val>
                                        </p:tav>
                                      </p:tavLst>
                                    </p:anim>
                                    <p:anim calcmode="lin" valueType="num">
                                      <p:cBhvr>
                                        <p:cTn id="209" dur="2000"/>
                                        <p:tgtEl>
                                          <p:spTgt spid="39"/>
                                        </p:tgtEl>
                                        <p:attrNameLst>
                                          <p:attrName>ppt_y</p:attrName>
                                        </p:attrNameLst>
                                      </p:cBhvr>
                                      <p:tavLst>
                                        <p:tav tm="0">
                                          <p:val>
                                            <p:strVal val="ppt_y"/>
                                          </p:val>
                                        </p:tav>
                                        <p:tav tm="100000">
                                          <p:val>
                                            <p:fltVal val="0.5"/>
                                          </p:val>
                                        </p:tav>
                                      </p:tavLst>
                                    </p:anim>
                                    <p:set>
                                      <p:cBhvr>
                                        <p:cTn id="210" dur="1" fill="hold">
                                          <p:stCondLst>
                                            <p:cond delay="1999"/>
                                          </p:stCondLst>
                                        </p:cTn>
                                        <p:tgtEl>
                                          <p:spTgt spid="39"/>
                                        </p:tgtEl>
                                        <p:attrNameLst>
                                          <p:attrName>style.visibility</p:attrName>
                                        </p:attrNameLst>
                                      </p:cBhvr>
                                      <p:to>
                                        <p:strVal val="hidden"/>
                                      </p:to>
                                    </p:set>
                                  </p:childTnLst>
                                </p:cTn>
                              </p:par>
                              <p:par>
                                <p:cTn id="211" presetID="23" presetClass="exit" presetSubtype="544" fill="hold" nodeType="withEffect">
                                  <p:stCondLst>
                                    <p:cond delay="0"/>
                                  </p:stCondLst>
                                  <p:childTnLst>
                                    <p:anim calcmode="lin" valueType="num">
                                      <p:cBhvr>
                                        <p:cTn id="212" dur="2000"/>
                                        <p:tgtEl>
                                          <p:spTgt spid="40"/>
                                        </p:tgtEl>
                                        <p:attrNameLst>
                                          <p:attrName>ppt_w</p:attrName>
                                        </p:attrNameLst>
                                      </p:cBhvr>
                                      <p:tavLst>
                                        <p:tav tm="0">
                                          <p:val>
                                            <p:strVal val="ppt_w"/>
                                          </p:val>
                                        </p:tav>
                                        <p:tav tm="100000">
                                          <p:val>
                                            <p:fltVal val="0"/>
                                          </p:val>
                                        </p:tav>
                                      </p:tavLst>
                                    </p:anim>
                                    <p:anim calcmode="lin" valueType="num">
                                      <p:cBhvr>
                                        <p:cTn id="213" dur="2000"/>
                                        <p:tgtEl>
                                          <p:spTgt spid="40"/>
                                        </p:tgtEl>
                                        <p:attrNameLst>
                                          <p:attrName>ppt_h</p:attrName>
                                        </p:attrNameLst>
                                      </p:cBhvr>
                                      <p:tavLst>
                                        <p:tav tm="0">
                                          <p:val>
                                            <p:strVal val="ppt_h"/>
                                          </p:val>
                                        </p:tav>
                                        <p:tav tm="100000">
                                          <p:val>
                                            <p:fltVal val="0"/>
                                          </p:val>
                                        </p:tav>
                                      </p:tavLst>
                                    </p:anim>
                                    <p:anim calcmode="lin" valueType="num">
                                      <p:cBhvr>
                                        <p:cTn id="214" dur="2000"/>
                                        <p:tgtEl>
                                          <p:spTgt spid="40"/>
                                        </p:tgtEl>
                                        <p:attrNameLst>
                                          <p:attrName>ppt_x</p:attrName>
                                        </p:attrNameLst>
                                      </p:cBhvr>
                                      <p:tavLst>
                                        <p:tav tm="0">
                                          <p:val>
                                            <p:strVal val="ppt_x"/>
                                          </p:val>
                                        </p:tav>
                                        <p:tav tm="100000">
                                          <p:val>
                                            <p:fltVal val="0.5"/>
                                          </p:val>
                                        </p:tav>
                                      </p:tavLst>
                                    </p:anim>
                                    <p:anim calcmode="lin" valueType="num">
                                      <p:cBhvr>
                                        <p:cTn id="215" dur="2000"/>
                                        <p:tgtEl>
                                          <p:spTgt spid="40"/>
                                        </p:tgtEl>
                                        <p:attrNameLst>
                                          <p:attrName>ppt_y</p:attrName>
                                        </p:attrNameLst>
                                      </p:cBhvr>
                                      <p:tavLst>
                                        <p:tav tm="0">
                                          <p:val>
                                            <p:strVal val="ppt_y"/>
                                          </p:val>
                                        </p:tav>
                                        <p:tav tm="100000">
                                          <p:val>
                                            <p:fltVal val="0.5"/>
                                          </p:val>
                                        </p:tav>
                                      </p:tavLst>
                                    </p:anim>
                                    <p:set>
                                      <p:cBhvr>
                                        <p:cTn id="216" dur="1" fill="hold">
                                          <p:stCondLst>
                                            <p:cond delay="1999"/>
                                          </p:stCondLst>
                                        </p:cTn>
                                        <p:tgtEl>
                                          <p:spTgt spid="40"/>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000" fill="hold"/>
                                        <p:tgtEl>
                                          <p:spTgt spid="34"/>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35"/>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36"/>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37"/>
                                        </p:tgtEl>
                                        <p:attrNameLst>
                                          <p:attrName>r</p:attrName>
                                        </p:attrNameLst>
                                      </p:cBhvr>
                                    </p:animRot>
                                  </p:childTnLst>
                                </p:cTn>
                              </p:par>
                              <p:par>
                                <p:cTn id="225" presetID="8" presetClass="emph" presetSubtype="0" fill="hold" nodeType="withEffect">
                                  <p:stCondLst>
                                    <p:cond delay="0"/>
                                  </p:stCondLst>
                                  <p:childTnLst>
                                    <p:animRot by="-21600000">
                                      <p:cBhvr>
                                        <p:cTn id="226" dur="2000" fill="hold"/>
                                        <p:tgtEl>
                                          <p:spTgt spid="38"/>
                                        </p:tgtEl>
                                        <p:attrNameLst>
                                          <p:attrName>r</p:attrName>
                                        </p:attrNameLst>
                                      </p:cBhvr>
                                    </p:animRot>
                                  </p:childTnLst>
                                </p:cTn>
                              </p:par>
                              <p:par>
                                <p:cTn id="227" presetID="8" presetClass="emph" presetSubtype="0" fill="hold" nodeType="withEffect">
                                  <p:stCondLst>
                                    <p:cond delay="0"/>
                                  </p:stCondLst>
                                  <p:childTnLst>
                                    <p:animRot by="-21600000">
                                      <p:cBhvr>
                                        <p:cTn id="228" dur="2000" fill="hold"/>
                                        <p:tgtEl>
                                          <p:spTgt spid="39"/>
                                        </p:tgtEl>
                                        <p:attrNameLst>
                                          <p:attrName>r</p:attrName>
                                        </p:attrNameLst>
                                      </p:cBhvr>
                                    </p:animRot>
                                  </p:childTnLst>
                                </p:cTn>
                              </p:par>
                              <p:par>
                                <p:cTn id="229" presetID="8" presetClass="emph" presetSubtype="0" fill="hold" nodeType="withEffect">
                                  <p:stCondLst>
                                    <p:cond delay="0"/>
                                  </p:stCondLst>
                                  <p:childTnLst>
                                    <p:animRot by="-21600000">
                                      <p:cBhvr>
                                        <p:cTn id="230" dur="2000" fill="hold"/>
                                        <p:tgtEl>
                                          <p:spTgt spid="40"/>
                                        </p:tgtEl>
                                        <p:attrNameLst>
                                          <p:attrName>r</p:attrName>
                                        </p:attrNameLst>
                                      </p:cBhvr>
                                    </p:animRot>
                                  </p:childTnLst>
                                </p:cTn>
                              </p:par>
                              <p:par>
                                <p:cTn id="231" presetID="23" presetClass="entr" presetSubtype="288" fill="hold" nodeType="withEffect">
                                  <p:stCondLst>
                                    <p:cond delay="0"/>
                                  </p:stCondLst>
                                  <p:childTnLst>
                                    <p:set>
                                      <p:cBhvr>
                                        <p:cTn id="232" dur="1" fill="hold">
                                          <p:stCondLst>
                                            <p:cond delay="0"/>
                                          </p:stCondLst>
                                        </p:cTn>
                                        <p:tgtEl>
                                          <p:spTgt spid="13314"/>
                                        </p:tgtEl>
                                        <p:attrNameLst>
                                          <p:attrName>style.visibility</p:attrName>
                                        </p:attrNameLst>
                                      </p:cBhvr>
                                      <p:to>
                                        <p:strVal val="visible"/>
                                      </p:to>
                                    </p:set>
                                    <p:anim calcmode="lin" valueType="num">
                                      <p:cBhvr>
                                        <p:cTn id="233" dur="2000" fill="hold"/>
                                        <p:tgtEl>
                                          <p:spTgt spid="13314"/>
                                        </p:tgtEl>
                                        <p:attrNameLst>
                                          <p:attrName>ppt_w</p:attrName>
                                        </p:attrNameLst>
                                      </p:cBhvr>
                                      <p:tavLst>
                                        <p:tav tm="0">
                                          <p:val>
                                            <p:strVal val="4/3*#ppt_w"/>
                                          </p:val>
                                        </p:tav>
                                        <p:tav tm="100000">
                                          <p:val>
                                            <p:strVal val="#ppt_w"/>
                                          </p:val>
                                        </p:tav>
                                      </p:tavLst>
                                    </p:anim>
                                    <p:anim calcmode="lin" valueType="num">
                                      <p:cBhvr>
                                        <p:cTn id="234" dur="2000" fill="hold"/>
                                        <p:tgtEl>
                                          <p:spTgt spid="13314"/>
                                        </p:tgtEl>
                                        <p:attrNameLst>
                                          <p:attrName>ppt_h</p:attrName>
                                        </p:attrNameLst>
                                      </p:cBhvr>
                                      <p:tavLst>
                                        <p:tav tm="0">
                                          <p:val>
                                            <p:strVal val="4/3*#ppt_h"/>
                                          </p:val>
                                        </p:tav>
                                        <p:tav tm="100000">
                                          <p:val>
                                            <p:strVal val="#ppt_h"/>
                                          </p:val>
                                        </p:tav>
                                      </p:tavLst>
                                    </p:anim>
                                  </p:childTnLst>
                                </p:cTn>
                              </p:par>
                              <p:par>
                                <p:cTn id="235" presetID="21" presetClass="entr" presetSubtype="8" fill="hold" nodeType="withEffect">
                                  <p:stCondLst>
                                    <p:cond delay="0"/>
                                  </p:stCondLst>
                                  <p:childTnLst>
                                    <p:set>
                                      <p:cBhvr>
                                        <p:cTn id="236" dur="1" fill="hold">
                                          <p:stCondLst>
                                            <p:cond delay="0"/>
                                          </p:stCondLst>
                                        </p:cTn>
                                        <p:tgtEl>
                                          <p:spTgt spid="13314"/>
                                        </p:tgtEl>
                                        <p:attrNameLst>
                                          <p:attrName>style.visibility</p:attrName>
                                        </p:attrNameLst>
                                      </p:cBhvr>
                                      <p:to>
                                        <p:strVal val="visible"/>
                                      </p:to>
                                    </p:set>
                                    <p:animEffect transition="in" filter="wheel(8)">
                                      <p:cBhvr>
                                        <p:cTn id="237" dur="2000"/>
                                        <p:tgtEl>
                                          <p:spTgt spid="13314"/>
                                        </p:tgtEl>
                                      </p:cBhvr>
                                    </p:animEffect>
                                  </p:childTnLst>
                                </p:cTn>
                              </p:par>
                              <p:par>
                                <p:cTn id="238" presetID="42" presetClass="entr" presetSubtype="0" fill="hold" nodeType="withEffect">
                                  <p:stCondLst>
                                    <p:cond delay="4250"/>
                                  </p:stCondLst>
                                  <p:childTnLst>
                                    <p:set>
                                      <p:cBhvr>
                                        <p:cTn id="239" dur="1" fill="hold">
                                          <p:stCondLst>
                                            <p:cond delay="0"/>
                                          </p:stCondLst>
                                        </p:cTn>
                                        <p:tgtEl>
                                          <p:spTgt spid="41"/>
                                        </p:tgtEl>
                                        <p:attrNameLst>
                                          <p:attrName>style.visibility</p:attrName>
                                        </p:attrNameLst>
                                      </p:cBhvr>
                                      <p:to>
                                        <p:strVal val="visible"/>
                                      </p:to>
                                    </p:set>
                                    <p:animEffect transition="in" filter="fade">
                                      <p:cBhvr>
                                        <p:cTn id="240" dur="6000"/>
                                        <p:tgtEl>
                                          <p:spTgt spid="41"/>
                                        </p:tgtEl>
                                      </p:cBhvr>
                                    </p:animEffect>
                                    <p:anim calcmode="lin" valueType="num">
                                      <p:cBhvr>
                                        <p:cTn id="241" dur="6000" fill="hold"/>
                                        <p:tgtEl>
                                          <p:spTgt spid="41"/>
                                        </p:tgtEl>
                                        <p:attrNameLst>
                                          <p:attrName>ppt_x</p:attrName>
                                        </p:attrNameLst>
                                      </p:cBhvr>
                                      <p:tavLst>
                                        <p:tav tm="0">
                                          <p:val>
                                            <p:strVal val="#ppt_x"/>
                                          </p:val>
                                        </p:tav>
                                        <p:tav tm="100000">
                                          <p:val>
                                            <p:strVal val="#ppt_x"/>
                                          </p:val>
                                        </p:tav>
                                      </p:tavLst>
                                    </p:anim>
                                    <p:anim calcmode="lin" valueType="num">
                                      <p:cBhvr>
                                        <p:cTn id="242" dur="6000" fill="hold"/>
                                        <p:tgtEl>
                                          <p:spTgt spid="41"/>
                                        </p:tgtEl>
                                        <p:attrNameLst>
                                          <p:attrName>ppt_y</p:attrName>
                                        </p:attrNameLst>
                                      </p:cBhvr>
                                      <p:tavLst>
                                        <p:tav tm="0">
                                          <p:val>
                                            <p:strVal val="#ppt_y+.1"/>
                                          </p:val>
                                        </p:tav>
                                        <p:tav tm="100000">
                                          <p:val>
                                            <p:strVal val="#ppt_y"/>
                                          </p:val>
                                        </p:tav>
                                      </p:tavLst>
                                    </p:anim>
                                  </p:childTnLst>
                                </p:cTn>
                              </p:par>
                              <p:par>
                                <p:cTn id="243" presetID="47" presetClass="entr" presetSubtype="0" fill="hold" nodeType="withEffect">
                                  <p:stCondLst>
                                    <p:cond delay="14500"/>
                                  </p:stCondLst>
                                  <p:childTnLst>
                                    <p:set>
                                      <p:cBhvr>
                                        <p:cTn id="244" dur="1" fill="hold">
                                          <p:stCondLst>
                                            <p:cond delay="0"/>
                                          </p:stCondLst>
                                        </p:cTn>
                                        <p:tgtEl>
                                          <p:spTgt spid="42"/>
                                        </p:tgtEl>
                                        <p:attrNameLst>
                                          <p:attrName>style.visibility</p:attrName>
                                        </p:attrNameLst>
                                      </p:cBhvr>
                                      <p:to>
                                        <p:strVal val="visible"/>
                                      </p:to>
                                    </p:set>
                                    <p:animEffect transition="in" filter="fade">
                                      <p:cBhvr>
                                        <p:cTn id="245" dur="6000"/>
                                        <p:tgtEl>
                                          <p:spTgt spid="42"/>
                                        </p:tgtEl>
                                      </p:cBhvr>
                                    </p:animEffect>
                                    <p:anim calcmode="lin" valueType="num">
                                      <p:cBhvr>
                                        <p:cTn id="246" dur="6000" fill="hold"/>
                                        <p:tgtEl>
                                          <p:spTgt spid="42"/>
                                        </p:tgtEl>
                                        <p:attrNameLst>
                                          <p:attrName>ppt_x</p:attrName>
                                        </p:attrNameLst>
                                      </p:cBhvr>
                                      <p:tavLst>
                                        <p:tav tm="0">
                                          <p:val>
                                            <p:strVal val="#ppt_x"/>
                                          </p:val>
                                        </p:tav>
                                        <p:tav tm="100000">
                                          <p:val>
                                            <p:strVal val="#ppt_x"/>
                                          </p:val>
                                        </p:tav>
                                      </p:tavLst>
                                    </p:anim>
                                    <p:anim calcmode="lin" valueType="num">
                                      <p:cBhvr>
                                        <p:cTn id="247" dur="6000" fill="hold"/>
                                        <p:tgtEl>
                                          <p:spTgt spid="42"/>
                                        </p:tgtEl>
                                        <p:attrNameLst>
                                          <p:attrName>ppt_y</p:attrName>
                                        </p:attrNameLst>
                                      </p:cBhvr>
                                      <p:tavLst>
                                        <p:tav tm="0">
                                          <p:val>
                                            <p:strVal val="#ppt_y-.1"/>
                                          </p:val>
                                        </p:tav>
                                        <p:tav tm="100000">
                                          <p:val>
                                            <p:strVal val="#ppt_y"/>
                                          </p:val>
                                        </p:tav>
                                      </p:tavLst>
                                    </p:anim>
                                  </p:childTnLst>
                                </p:cTn>
                              </p:par>
                              <p:par>
                                <p:cTn id="248" presetID="22" presetClass="entr" presetSubtype="8" fill="hold" nodeType="withEffect">
                                  <p:stCondLst>
                                    <p:cond delay="22000"/>
                                  </p:stCondLst>
                                  <p:childTnLst>
                                    <p:set>
                                      <p:cBhvr>
                                        <p:cTn id="249" dur="1" fill="hold">
                                          <p:stCondLst>
                                            <p:cond delay="0"/>
                                          </p:stCondLst>
                                        </p:cTn>
                                        <p:tgtEl>
                                          <p:spTgt spid="43"/>
                                        </p:tgtEl>
                                        <p:attrNameLst>
                                          <p:attrName>style.visibility</p:attrName>
                                        </p:attrNameLst>
                                      </p:cBhvr>
                                      <p:to>
                                        <p:strVal val="visible"/>
                                      </p:to>
                                    </p:set>
                                    <p:animEffect transition="in" filter="wipe(left)">
                                      <p:cBhvr>
                                        <p:cTn id="250" dur="6000"/>
                                        <p:tgtEl>
                                          <p:spTgt spid="43"/>
                                        </p:tgtEl>
                                      </p:cBhvr>
                                    </p:animEffect>
                                  </p:childTnLst>
                                </p:cTn>
                              </p:par>
                              <p:par>
                                <p:cTn id="251" presetID="22" presetClass="entr" presetSubtype="2" fill="hold" nodeType="withEffect">
                                  <p:stCondLst>
                                    <p:cond delay="29500"/>
                                  </p:stCondLst>
                                  <p:childTnLst>
                                    <p:set>
                                      <p:cBhvr>
                                        <p:cTn id="252" dur="1" fill="hold">
                                          <p:stCondLst>
                                            <p:cond delay="0"/>
                                          </p:stCondLst>
                                        </p:cTn>
                                        <p:tgtEl>
                                          <p:spTgt spid="44"/>
                                        </p:tgtEl>
                                        <p:attrNameLst>
                                          <p:attrName>style.visibility</p:attrName>
                                        </p:attrNameLst>
                                      </p:cBhvr>
                                      <p:to>
                                        <p:strVal val="visible"/>
                                      </p:to>
                                    </p:set>
                                    <p:animEffect transition="in" filter="wipe(right)">
                                      <p:cBhvr>
                                        <p:cTn id="253" dur="6000"/>
                                        <p:tgtEl>
                                          <p:spTgt spid="44"/>
                                        </p:tgtEl>
                                      </p:cBhvr>
                                    </p:animEffect>
                                  </p:childTnLst>
                                </p:cTn>
                              </p:par>
                              <p:par>
                                <p:cTn id="254" presetID="22" presetClass="entr" presetSubtype="1" fill="hold" nodeType="withEffect">
                                  <p:stCondLst>
                                    <p:cond delay="36750"/>
                                  </p:stCondLst>
                                  <p:childTnLst>
                                    <p:set>
                                      <p:cBhvr>
                                        <p:cTn id="255" dur="1" fill="hold">
                                          <p:stCondLst>
                                            <p:cond delay="0"/>
                                          </p:stCondLst>
                                        </p:cTn>
                                        <p:tgtEl>
                                          <p:spTgt spid="45"/>
                                        </p:tgtEl>
                                        <p:attrNameLst>
                                          <p:attrName>style.visibility</p:attrName>
                                        </p:attrNameLst>
                                      </p:cBhvr>
                                      <p:to>
                                        <p:strVal val="visible"/>
                                      </p:to>
                                    </p:set>
                                    <p:animEffect transition="in" filter="wipe(up)">
                                      <p:cBhvr>
                                        <p:cTn id="256" dur="6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67497">
              <a:srgbClr val="7030A0"/>
            </a:gs>
            <a:gs pos="45000">
              <a:srgbClr val="00B050"/>
            </a:gs>
            <a:gs pos="13000">
              <a:srgbClr val="FFC000"/>
            </a:gs>
            <a:gs pos="25000">
              <a:srgbClr val="FFFF00"/>
            </a:gs>
            <a:gs pos="82001">
              <a:srgbClr val="FFFF00"/>
            </a:gs>
            <a:gs pos="100000">
              <a:srgbClr val="00B0F0"/>
            </a:gs>
          </a:gsLst>
          <a:lin ang="2700000" scaled="1"/>
          <a:tileRect/>
        </a:gradFill>
        <a:effectLst/>
      </p:bgPr>
    </p:bg>
    <p:spTree>
      <p:nvGrpSpPr>
        <p:cNvPr id="1" name=""/>
        <p:cNvGrpSpPr/>
        <p:nvPr/>
      </p:nvGrpSpPr>
      <p:grpSpPr>
        <a:xfrm>
          <a:off x="0" y="0"/>
          <a:ext cx="0" cy="0"/>
          <a:chOff x="0" y="0"/>
          <a:chExt cx="0" cy="0"/>
        </a:xfrm>
      </p:grpSpPr>
      <p:pic>
        <p:nvPicPr>
          <p:cNvPr id="3074" name="Picture 2" descr="C:\Users\Eleni\Desktop\Venecia 2\Diapositiva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9568"/>
            <a:ext cx="12204700" cy="90014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9568"/>
            <a:ext cx="12204700" cy="9217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8" y="-359568"/>
            <a:ext cx="12223837" cy="9217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descr="C:\Users\Eleni\Desktop\2016 carnaval venecia\Diapositiva5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17" y="-359568"/>
            <a:ext cx="12361333" cy="921702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Eleni\Desktop\Venecia 2\Diapositiva12.JPG"/>
          <p:cNvPicPr>
            <a:picLocks noChangeAspect="1" noChangeArrowheads="1"/>
          </p:cNvPicPr>
          <p:nvPr/>
        </p:nvPicPr>
        <p:blipFill rotWithShape="1">
          <a:blip r:embed="rId6">
            <a:extLst>
              <a:ext uri="{28A0092B-C50C-407E-A947-70E740481C1C}">
                <a14:useLocalDpi xmlns:a14="http://schemas.microsoft.com/office/drawing/2010/main" val="0"/>
              </a:ext>
            </a:extLst>
          </a:blip>
          <a:srcRect l="1695"/>
          <a:stretch/>
        </p:blipFill>
        <p:spPr bwMode="auto">
          <a:xfrm>
            <a:off x="-78317" y="-359568"/>
            <a:ext cx="12361333" cy="9217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0383805"/>
      </p:ext>
    </p:extLst>
  </p:cSld>
  <p:clrMapOvr>
    <a:masterClrMapping/>
  </p:clrMapOvr>
  <mc:AlternateContent xmlns:mc="http://schemas.openxmlformats.org/markup-compatibility/2006">
    <mc:Choice xmlns:p14="http://schemas.microsoft.com/office/powerpoint/2010/main" Requires="p14">
      <p:transition spd="slow" p14:dur="4000" advTm="35753">
        <p14:vortex dir="u"/>
      </p:transition>
    </mc:Choice>
    <mc:Fallback>
      <p:transition spd="slow" advTm="357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2000"/>
                                  </p:stCondLst>
                                  <p:childTnLst>
                                    <p:set>
                                      <p:cBhvr>
                                        <p:cTn id="6" dur="1" fill="hold">
                                          <p:stCondLst>
                                            <p:cond delay="0"/>
                                          </p:stCondLst>
                                        </p:cTn>
                                        <p:tgtEl>
                                          <p:spTgt spid="3074"/>
                                        </p:tgtEl>
                                        <p:attrNameLst>
                                          <p:attrName>style.visibility</p:attrName>
                                        </p:attrNameLst>
                                      </p:cBhvr>
                                      <p:to>
                                        <p:strVal val="visible"/>
                                      </p:to>
                                    </p:set>
                                    <p:animEffect transition="in" filter="checkerboard(across)">
                                      <p:cBhvr>
                                        <p:cTn id="7" dur="6750"/>
                                        <p:tgtEl>
                                          <p:spTgt spid="3074"/>
                                        </p:tgtEl>
                                      </p:cBhvr>
                                    </p:animEffect>
                                  </p:childTnLst>
                                </p:cTn>
                              </p:par>
                              <p:par>
                                <p:cTn id="8" presetID="3" presetClass="exit" presetSubtype="10" fill="hold" nodeType="withEffect">
                                  <p:stCondLst>
                                    <p:cond delay="2000"/>
                                  </p:stCondLst>
                                  <p:childTnLst>
                                    <p:animEffect transition="out" filter="blinds(horizontal)">
                                      <p:cBhvr>
                                        <p:cTn id="9" dur="6000"/>
                                        <p:tgtEl>
                                          <p:spTgt spid="3"/>
                                        </p:tgtEl>
                                      </p:cBhvr>
                                    </p:animEffect>
                                    <p:set>
                                      <p:cBhvr>
                                        <p:cTn id="10" dur="1" fill="hold">
                                          <p:stCondLst>
                                            <p:cond delay="5999"/>
                                          </p:stCondLst>
                                        </p:cTn>
                                        <p:tgtEl>
                                          <p:spTgt spid="3"/>
                                        </p:tgtEl>
                                        <p:attrNameLst>
                                          <p:attrName>style.visibility</p:attrName>
                                        </p:attrNameLst>
                                      </p:cBhvr>
                                      <p:to>
                                        <p:strVal val="hidden"/>
                                      </p:to>
                                    </p:set>
                                  </p:childTnLst>
                                </p:cTn>
                              </p:par>
                              <p:par>
                                <p:cTn id="11" presetID="2" presetClass="exit" presetSubtype="2" fill="hold" nodeType="withEffect">
                                  <p:stCondLst>
                                    <p:cond delay="2000"/>
                                  </p:stCondLst>
                                  <p:childTnLst>
                                    <p:anim calcmode="lin" valueType="num">
                                      <p:cBhvr additive="base">
                                        <p:cTn id="12" dur="6000"/>
                                        <p:tgtEl>
                                          <p:spTgt spid="3"/>
                                        </p:tgtEl>
                                        <p:attrNameLst>
                                          <p:attrName>ppt_x</p:attrName>
                                        </p:attrNameLst>
                                      </p:cBhvr>
                                      <p:tavLst>
                                        <p:tav tm="0">
                                          <p:val>
                                            <p:strVal val="ppt_x"/>
                                          </p:val>
                                        </p:tav>
                                        <p:tav tm="100000">
                                          <p:val>
                                            <p:strVal val="1+ppt_w/2"/>
                                          </p:val>
                                        </p:tav>
                                      </p:tavLst>
                                    </p:anim>
                                    <p:anim calcmode="lin" valueType="num">
                                      <p:cBhvr additive="base">
                                        <p:cTn id="13" dur="6000"/>
                                        <p:tgtEl>
                                          <p:spTgt spid="3"/>
                                        </p:tgtEl>
                                        <p:attrNameLst>
                                          <p:attrName>ppt_y</p:attrName>
                                        </p:attrNameLst>
                                      </p:cBhvr>
                                      <p:tavLst>
                                        <p:tav tm="0">
                                          <p:val>
                                            <p:strVal val="ppt_y"/>
                                          </p:val>
                                        </p:tav>
                                        <p:tav tm="100000">
                                          <p:val>
                                            <p:strVal val="ppt_y"/>
                                          </p:val>
                                        </p:tav>
                                      </p:tavLst>
                                    </p:anim>
                                    <p:set>
                                      <p:cBhvr>
                                        <p:cTn id="14" dur="1" fill="hold">
                                          <p:stCondLst>
                                            <p:cond delay="5999"/>
                                          </p:stCondLst>
                                        </p:cTn>
                                        <p:tgtEl>
                                          <p:spTgt spid="3"/>
                                        </p:tgtEl>
                                        <p:attrNameLst>
                                          <p:attrName>style.visibility</p:attrName>
                                        </p:attrNameLst>
                                      </p:cBhvr>
                                      <p:to>
                                        <p:strVal val="hidden"/>
                                      </p:to>
                                    </p:set>
                                  </p:childTnLst>
                                </p:cTn>
                              </p:par>
                              <p:par>
                                <p:cTn id="15" presetID="5" presetClass="entr" presetSubtype="5" fill="hold" nodeType="withEffect">
                                  <p:stCondLst>
                                    <p:cond delay="9000"/>
                                  </p:stCondLst>
                                  <p:childTnLst>
                                    <p:set>
                                      <p:cBhvr>
                                        <p:cTn id="16" dur="1" fill="hold">
                                          <p:stCondLst>
                                            <p:cond delay="0"/>
                                          </p:stCondLst>
                                        </p:cTn>
                                        <p:tgtEl>
                                          <p:spTgt spid="3075"/>
                                        </p:tgtEl>
                                        <p:attrNameLst>
                                          <p:attrName>style.visibility</p:attrName>
                                        </p:attrNameLst>
                                      </p:cBhvr>
                                      <p:to>
                                        <p:strVal val="visible"/>
                                      </p:to>
                                    </p:set>
                                    <p:animEffect transition="in" filter="checkerboard(down)">
                                      <p:cBhvr>
                                        <p:cTn id="17" dur="6000"/>
                                        <p:tgtEl>
                                          <p:spTgt spid="3075"/>
                                        </p:tgtEl>
                                      </p:cBhvr>
                                    </p:animEffect>
                                  </p:childTnLst>
                                </p:cTn>
                              </p:par>
                              <p:par>
                                <p:cTn id="18" presetID="2" presetClass="entr" presetSubtype="6" fill="hold" nodeType="withEffect">
                                  <p:stCondLst>
                                    <p:cond delay="9000"/>
                                  </p:stCondLst>
                                  <p:childTnLst>
                                    <p:set>
                                      <p:cBhvr>
                                        <p:cTn id="19" dur="1" fill="hold">
                                          <p:stCondLst>
                                            <p:cond delay="0"/>
                                          </p:stCondLst>
                                        </p:cTn>
                                        <p:tgtEl>
                                          <p:spTgt spid="3075"/>
                                        </p:tgtEl>
                                        <p:attrNameLst>
                                          <p:attrName>style.visibility</p:attrName>
                                        </p:attrNameLst>
                                      </p:cBhvr>
                                      <p:to>
                                        <p:strVal val="visible"/>
                                      </p:to>
                                    </p:set>
                                    <p:anim calcmode="lin" valueType="num">
                                      <p:cBhvr additive="base">
                                        <p:cTn id="20" dur="6000" fill="hold"/>
                                        <p:tgtEl>
                                          <p:spTgt spid="3075"/>
                                        </p:tgtEl>
                                        <p:attrNameLst>
                                          <p:attrName>ppt_x</p:attrName>
                                        </p:attrNameLst>
                                      </p:cBhvr>
                                      <p:tavLst>
                                        <p:tav tm="0">
                                          <p:val>
                                            <p:strVal val="1+#ppt_w/2"/>
                                          </p:val>
                                        </p:tav>
                                        <p:tav tm="100000">
                                          <p:val>
                                            <p:strVal val="#ppt_x"/>
                                          </p:val>
                                        </p:tav>
                                      </p:tavLst>
                                    </p:anim>
                                    <p:anim calcmode="lin" valueType="num">
                                      <p:cBhvr additive="base">
                                        <p:cTn id="21" dur="6000" fill="hold"/>
                                        <p:tgtEl>
                                          <p:spTgt spid="3075"/>
                                        </p:tgtEl>
                                        <p:attrNameLst>
                                          <p:attrName>ppt_y</p:attrName>
                                        </p:attrNameLst>
                                      </p:cBhvr>
                                      <p:tavLst>
                                        <p:tav tm="0">
                                          <p:val>
                                            <p:strVal val="1+#ppt_h/2"/>
                                          </p:val>
                                        </p:tav>
                                        <p:tav tm="100000">
                                          <p:val>
                                            <p:strVal val="#ppt_y"/>
                                          </p:val>
                                        </p:tav>
                                      </p:tavLst>
                                    </p:anim>
                                  </p:childTnLst>
                                </p:cTn>
                              </p:par>
                              <p:par>
                                <p:cTn id="22" presetID="5" presetClass="entr" presetSubtype="10" fill="hold" nodeType="withEffect">
                                  <p:stCondLst>
                                    <p:cond delay="16000"/>
                                  </p:stCondLst>
                                  <p:childTnLst>
                                    <p:set>
                                      <p:cBhvr>
                                        <p:cTn id="23" dur="1" fill="hold">
                                          <p:stCondLst>
                                            <p:cond delay="0"/>
                                          </p:stCondLst>
                                        </p:cTn>
                                        <p:tgtEl>
                                          <p:spTgt spid="5"/>
                                        </p:tgtEl>
                                        <p:attrNameLst>
                                          <p:attrName>style.visibility</p:attrName>
                                        </p:attrNameLst>
                                      </p:cBhvr>
                                      <p:to>
                                        <p:strVal val="visible"/>
                                      </p:to>
                                    </p:set>
                                    <p:animEffect transition="in" filter="checkerboard(across)">
                                      <p:cBhvr>
                                        <p:cTn id="24" dur="6500"/>
                                        <p:tgtEl>
                                          <p:spTgt spid="5"/>
                                        </p:tgtEl>
                                      </p:cBhvr>
                                    </p:animEffect>
                                  </p:childTnLst>
                                </p:cTn>
                              </p:par>
                              <p:par>
                                <p:cTn id="25" presetID="2" presetClass="entr" presetSubtype="12" fill="hold" nodeType="withEffect">
                                  <p:stCondLst>
                                    <p:cond delay="1600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6500" fill="hold"/>
                                        <p:tgtEl>
                                          <p:spTgt spid="5"/>
                                        </p:tgtEl>
                                        <p:attrNameLst>
                                          <p:attrName>ppt_x</p:attrName>
                                        </p:attrNameLst>
                                      </p:cBhvr>
                                      <p:tavLst>
                                        <p:tav tm="0">
                                          <p:val>
                                            <p:strVal val="0-#ppt_w/2"/>
                                          </p:val>
                                        </p:tav>
                                        <p:tav tm="100000">
                                          <p:val>
                                            <p:strVal val="#ppt_x"/>
                                          </p:val>
                                        </p:tav>
                                      </p:tavLst>
                                    </p:anim>
                                    <p:anim calcmode="lin" valueType="num">
                                      <p:cBhvr additive="base">
                                        <p:cTn id="28" dur="6500" fill="hold"/>
                                        <p:tgtEl>
                                          <p:spTgt spid="5"/>
                                        </p:tgtEl>
                                        <p:attrNameLst>
                                          <p:attrName>ppt_y</p:attrName>
                                        </p:attrNameLst>
                                      </p:cBhvr>
                                      <p:tavLst>
                                        <p:tav tm="0">
                                          <p:val>
                                            <p:strVal val="1+#ppt_h/2"/>
                                          </p:val>
                                        </p:tav>
                                        <p:tav tm="100000">
                                          <p:val>
                                            <p:strVal val="#ppt_y"/>
                                          </p:val>
                                        </p:tav>
                                      </p:tavLst>
                                    </p:anim>
                                  </p:childTnLst>
                                </p:cTn>
                              </p:par>
                              <p:par>
                                <p:cTn id="29" presetID="3" presetClass="entr" presetSubtype="5" fill="hold" nodeType="withEffect">
                                  <p:stCondLst>
                                    <p:cond delay="23000"/>
                                  </p:stCondLst>
                                  <p:childTnLst>
                                    <p:set>
                                      <p:cBhvr>
                                        <p:cTn id="30" dur="1" fill="hold">
                                          <p:stCondLst>
                                            <p:cond delay="0"/>
                                          </p:stCondLst>
                                        </p:cTn>
                                        <p:tgtEl>
                                          <p:spTgt spid="3076"/>
                                        </p:tgtEl>
                                        <p:attrNameLst>
                                          <p:attrName>style.visibility</p:attrName>
                                        </p:attrNameLst>
                                      </p:cBhvr>
                                      <p:to>
                                        <p:strVal val="visible"/>
                                      </p:to>
                                    </p:set>
                                    <p:animEffect transition="in" filter="blinds(vertical)">
                                      <p:cBhvr>
                                        <p:cTn id="31" dur="6000"/>
                                        <p:tgtEl>
                                          <p:spTgt spid="3076"/>
                                        </p:tgtEl>
                                      </p:cBhvr>
                                    </p:animEffect>
                                  </p:childTnLst>
                                </p:cTn>
                              </p:par>
                              <p:par>
                                <p:cTn id="32" presetID="2" presetClass="entr" presetSubtype="9" fill="hold" nodeType="withEffect">
                                  <p:stCondLst>
                                    <p:cond delay="23000"/>
                                  </p:stCondLst>
                                  <p:childTnLst>
                                    <p:set>
                                      <p:cBhvr>
                                        <p:cTn id="33" dur="1" fill="hold">
                                          <p:stCondLst>
                                            <p:cond delay="0"/>
                                          </p:stCondLst>
                                        </p:cTn>
                                        <p:tgtEl>
                                          <p:spTgt spid="3076"/>
                                        </p:tgtEl>
                                        <p:attrNameLst>
                                          <p:attrName>style.visibility</p:attrName>
                                        </p:attrNameLst>
                                      </p:cBhvr>
                                      <p:to>
                                        <p:strVal val="visible"/>
                                      </p:to>
                                    </p:set>
                                    <p:anim calcmode="lin" valueType="num">
                                      <p:cBhvr additive="base">
                                        <p:cTn id="34" dur="6000" fill="hold"/>
                                        <p:tgtEl>
                                          <p:spTgt spid="3076"/>
                                        </p:tgtEl>
                                        <p:attrNameLst>
                                          <p:attrName>ppt_x</p:attrName>
                                        </p:attrNameLst>
                                      </p:cBhvr>
                                      <p:tavLst>
                                        <p:tav tm="0">
                                          <p:val>
                                            <p:strVal val="0-#ppt_w/2"/>
                                          </p:val>
                                        </p:tav>
                                        <p:tav tm="100000">
                                          <p:val>
                                            <p:strVal val="#ppt_x"/>
                                          </p:val>
                                        </p:tav>
                                      </p:tavLst>
                                    </p:anim>
                                    <p:anim calcmode="lin" valueType="num">
                                      <p:cBhvr additive="base">
                                        <p:cTn id="35" dur="6000" fill="hold"/>
                                        <p:tgtEl>
                                          <p:spTgt spid="307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67497">
              <a:srgbClr val="0070C0"/>
            </a:gs>
            <a:gs pos="45000">
              <a:srgbClr val="00B050"/>
            </a:gs>
            <a:gs pos="13000">
              <a:srgbClr val="FFC000"/>
            </a:gs>
            <a:gs pos="25000">
              <a:schemeClr val="tx1"/>
            </a:gs>
            <a:gs pos="82001">
              <a:srgbClr val="FFFF00"/>
            </a:gs>
            <a:gs pos="100000">
              <a:schemeClr val="tx1"/>
            </a:gs>
          </a:gsLst>
          <a:lin ang="8100000" scaled="1"/>
          <a:tileRect/>
        </a:gradFill>
        <a:effectLst/>
      </p:bgPr>
    </p:bg>
    <p:spTree>
      <p:nvGrpSpPr>
        <p:cNvPr id="1" name=""/>
        <p:cNvGrpSpPr/>
        <p:nvPr/>
      </p:nvGrpSpPr>
      <p:grpSpPr>
        <a:xfrm>
          <a:off x="0" y="0"/>
          <a:ext cx="0" cy="0"/>
          <a:chOff x="0" y="0"/>
          <a:chExt cx="0" cy="0"/>
        </a:xfrm>
      </p:grpSpPr>
      <p:pic>
        <p:nvPicPr>
          <p:cNvPr id="3" name="Picture 7" descr="C:\Users\Eleni\Desktop\2016 carnaval venecia\Diapositiva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04700" cy="849788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56" y="0"/>
            <a:ext cx="12238455" cy="849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5" y="0"/>
            <a:ext cx="12203684" cy="849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descr="C:\Users\Eleni\Desktop\Venecia 2\Diapositiva3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204700" cy="8497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730372"/>
      </p:ext>
    </p:extLst>
  </p:cSld>
  <p:clrMapOvr>
    <a:masterClrMapping/>
  </p:clrMapOvr>
  <mc:AlternateContent xmlns:mc="http://schemas.openxmlformats.org/markup-compatibility/2006">
    <mc:Choice xmlns:p14="http://schemas.microsoft.com/office/powerpoint/2010/main" Requires="p14">
      <p:transition spd="slow" p14:dur="3900" advTm="30023">
        <p14:glitter dir="u"/>
      </p:transition>
    </mc:Choice>
    <mc:Fallback>
      <p:transition spd="slow" advTm="300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2000"/>
                                  </p:stCondLst>
                                  <p:childTnLst>
                                    <p:animEffect transition="out" filter="strips(downLeft)">
                                      <p:cBhvr>
                                        <p:cTn id="6" dur="6000"/>
                                        <p:tgtEl>
                                          <p:spTgt spid="2051"/>
                                        </p:tgtEl>
                                      </p:cBhvr>
                                    </p:animEffect>
                                    <p:set>
                                      <p:cBhvr>
                                        <p:cTn id="7" dur="1" fill="hold">
                                          <p:stCondLst>
                                            <p:cond delay="5999"/>
                                          </p:stCondLst>
                                        </p:cTn>
                                        <p:tgtEl>
                                          <p:spTgt spid="2051"/>
                                        </p:tgtEl>
                                        <p:attrNameLst>
                                          <p:attrName>style.visibility</p:attrName>
                                        </p:attrNameLst>
                                      </p:cBhvr>
                                      <p:to>
                                        <p:strVal val="hidden"/>
                                      </p:to>
                                    </p:set>
                                  </p:childTnLst>
                                </p:cTn>
                              </p:par>
                              <p:par>
                                <p:cTn id="8" presetID="18" presetClass="entr" presetSubtype="6" fill="hold" nodeType="withEffect">
                                  <p:stCondLst>
                                    <p:cond delay="325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6000"/>
                                        <p:tgtEl>
                                          <p:spTgt spid="3"/>
                                        </p:tgtEl>
                                      </p:cBhvr>
                                    </p:animEffect>
                                  </p:childTnLst>
                                </p:cTn>
                              </p:par>
                              <p:par>
                                <p:cTn id="11" presetID="18" presetClass="entr" presetSubtype="9" fill="hold" nodeType="withEffect">
                                  <p:stCondLst>
                                    <p:cond delay="9000"/>
                                  </p:stCondLst>
                                  <p:childTnLst>
                                    <p:set>
                                      <p:cBhvr>
                                        <p:cTn id="12" dur="1" fill="hold">
                                          <p:stCondLst>
                                            <p:cond delay="0"/>
                                          </p:stCondLst>
                                        </p:cTn>
                                        <p:tgtEl>
                                          <p:spTgt spid="4"/>
                                        </p:tgtEl>
                                        <p:attrNameLst>
                                          <p:attrName>style.visibility</p:attrName>
                                        </p:attrNameLst>
                                      </p:cBhvr>
                                      <p:to>
                                        <p:strVal val="visible"/>
                                      </p:to>
                                    </p:set>
                                    <p:animEffect transition="in" filter="strips(upLeft)">
                                      <p:cBhvr>
                                        <p:cTn id="13" dur="6000"/>
                                        <p:tgtEl>
                                          <p:spTgt spid="4"/>
                                        </p:tgtEl>
                                      </p:cBhvr>
                                    </p:animEffect>
                                  </p:childTnLst>
                                </p:cTn>
                              </p:par>
                              <p:par>
                                <p:cTn id="14" presetID="45" presetClass="entr" presetSubtype="0" fill="hold" nodeType="withEffect">
                                  <p:stCondLst>
                                    <p:cond delay="17250"/>
                                  </p:stCondLst>
                                  <p:childTnLst>
                                    <p:set>
                                      <p:cBhvr>
                                        <p:cTn id="15" dur="1" fill="hold">
                                          <p:stCondLst>
                                            <p:cond delay="0"/>
                                          </p:stCondLst>
                                        </p:cTn>
                                        <p:tgtEl>
                                          <p:spTgt spid="5122"/>
                                        </p:tgtEl>
                                        <p:attrNameLst>
                                          <p:attrName>style.visibility</p:attrName>
                                        </p:attrNameLst>
                                      </p:cBhvr>
                                      <p:to>
                                        <p:strVal val="visible"/>
                                      </p:to>
                                    </p:set>
                                    <p:animEffect transition="in" filter="fade">
                                      <p:cBhvr>
                                        <p:cTn id="16" dur="7250"/>
                                        <p:tgtEl>
                                          <p:spTgt spid="5122"/>
                                        </p:tgtEl>
                                      </p:cBhvr>
                                    </p:animEffect>
                                    <p:anim calcmode="lin" valueType="num">
                                      <p:cBhvr>
                                        <p:cTn id="17" dur="7250" fill="hold"/>
                                        <p:tgtEl>
                                          <p:spTgt spid="5122"/>
                                        </p:tgtEl>
                                        <p:attrNameLst>
                                          <p:attrName>ppt_w</p:attrName>
                                        </p:attrNameLst>
                                      </p:cBhvr>
                                      <p:tavLst>
                                        <p:tav tm="0" fmla="#ppt_w*sin(2.5*pi*$)">
                                          <p:val>
                                            <p:fltVal val="0"/>
                                          </p:val>
                                        </p:tav>
                                        <p:tav tm="100000">
                                          <p:val>
                                            <p:fltVal val="1"/>
                                          </p:val>
                                        </p:tav>
                                      </p:tavLst>
                                    </p:anim>
                                    <p:anim calcmode="lin" valueType="num">
                                      <p:cBhvr>
                                        <p:cTn id="18" dur="7250" fill="hold"/>
                                        <p:tgtEl>
                                          <p:spTgt spid="51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6146" name="Picture 2" descr="C:\Users\Eleni\Desktop\Venecia 2\Diapositiva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38" y="-215552"/>
            <a:ext cx="12386184" cy="89289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18737882" flipV="1">
            <a:off x="2964565" y="2942552"/>
            <a:ext cx="3447450" cy="302318"/>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493765" flipH="1">
            <a:off x="5967640" y="2925593"/>
            <a:ext cx="2951484" cy="284768"/>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766383" flipV="1">
            <a:off x="5832651" y="5577296"/>
            <a:ext cx="3447449" cy="302319"/>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737882" flipV="1">
            <a:off x="3178880" y="3156865"/>
            <a:ext cx="3447450" cy="302318"/>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493765">
            <a:off x="5329718" y="3064613"/>
            <a:ext cx="3623027" cy="300145"/>
          </a:xfrm>
          <a:prstGeom prst="rect">
            <a:avLst/>
          </a:prstGeom>
          <a:gradFill flip="none" rotWithShape="1">
            <a:gsLst>
              <a:gs pos="0">
                <a:schemeClr val="bg1"/>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493765">
            <a:off x="2972264" y="5493505"/>
            <a:ext cx="3623027" cy="300145"/>
          </a:xfrm>
          <a:prstGeom prst="rect">
            <a:avLst/>
          </a:prstGeom>
          <a:gradFill flip="none" rotWithShape="1">
            <a:gsLst>
              <a:gs pos="0">
                <a:schemeClr val="bg1"/>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766383" flipV="1">
            <a:off x="5404023" y="5148667"/>
            <a:ext cx="3447449" cy="302319"/>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493765" flipH="1">
            <a:off x="3610188" y="5425924"/>
            <a:ext cx="2951484" cy="284768"/>
          </a:xfrm>
          <a:prstGeom prst="rect">
            <a:avLst/>
          </a:prstGeom>
          <a:gradFill flip="none" rotWithShape="1">
            <a:gsLst>
              <a:gs pos="78350">
                <a:srgbClr val="00B0F0"/>
              </a:gs>
              <a:gs pos="0">
                <a:srgbClr val="FF0000"/>
              </a:gs>
              <a:gs pos="50000">
                <a:srgbClr val="FFFF00">
                  <a:shade val="67500"/>
                  <a:satMod val="115000"/>
                </a:srgbClr>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493765">
            <a:off x="2938872" y="5629039"/>
            <a:ext cx="3623027" cy="300145"/>
          </a:xfrm>
          <a:prstGeom prst="rect">
            <a:avLst/>
          </a:prstGeom>
          <a:gradFill flip="none" rotWithShape="1">
            <a:gsLst>
              <a:gs pos="74150">
                <a:srgbClr val="FF7B00"/>
              </a:gs>
              <a:gs pos="0">
                <a:srgbClr val="00B0F0"/>
              </a:gs>
              <a:gs pos="50000">
                <a:srgbClr val="FF0000"/>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766383">
            <a:off x="5620729" y="5316533"/>
            <a:ext cx="3633600" cy="333141"/>
          </a:xfrm>
          <a:prstGeom prst="rect">
            <a:avLst/>
          </a:prstGeom>
          <a:gradFill flip="none" rotWithShape="1">
            <a:gsLst>
              <a:gs pos="74150">
                <a:srgbClr val="FF7B00"/>
              </a:gs>
              <a:gs pos="0">
                <a:srgbClr val="00B0F0"/>
              </a:gs>
              <a:gs pos="50000">
                <a:srgbClr val="FF0000"/>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737882">
            <a:off x="3334072" y="3263520"/>
            <a:ext cx="3633600" cy="333141"/>
          </a:xfrm>
          <a:prstGeom prst="rect">
            <a:avLst/>
          </a:prstGeom>
          <a:gradFill flip="none" rotWithShape="1">
            <a:gsLst>
              <a:gs pos="74150">
                <a:srgbClr val="FF7B00"/>
              </a:gs>
              <a:gs pos="0">
                <a:srgbClr val="00B0F0"/>
              </a:gs>
              <a:gs pos="50000">
                <a:srgbClr val="FF0000"/>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493765">
            <a:off x="5367765" y="3200148"/>
            <a:ext cx="3623027" cy="300145"/>
          </a:xfrm>
          <a:prstGeom prst="rect">
            <a:avLst/>
          </a:prstGeom>
          <a:gradFill flip="none" rotWithShape="1">
            <a:gsLst>
              <a:gs pos="74150">
                <a:srgbClr val="FF7B00"/>
              </a:gs>
              <a:gs pos="0">
                <a:srgbClr val="00B0F0"/>
              </a:gs>
              <a:gs pos="50000">
                <a:srgbClr val="FF0000"/>
              </a:gs>
              <a:gs pos="100000">
                <a:srgbClr val="FFFF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6" name="Picture 2" descr="C:\Users\Eleni\Desktop\ultimo escritorio\bellisima\00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 y="-215552"/>
            <a:ext cx="12595770" cy="892899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C:\Users\Eleni\Desktop\ultimo escritorio\bellisima\0000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00" y="-215552"/>
            <a:ext cx="12595770" cy="892899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2" descr="C:\Users\Eleni\Desktop\2016 carnaval venecia\Diapositiva11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94" y="-215552"/>
            <a:ext cx="12755780" cy="89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068692"/>
      </p:ext>
    </p:extLst>
  </p:cSld>
  <p:clrMapOvr>
    <a:masterClrMapping/>
  </p:clrMapOvr>
  <mc:AlternateContent xmlns:mc="http://schemas.openxmlformats.org/markup-compatibility/2006">
    <mc:Choice xmlns:p14="http://schemas.microsoft.com/office/powerpoint/2010/main" Requires="p14">
      <p:transition spd="slow" p14:dur="2000" advTm="33967"/>
    </mc:Choice>
    <mc:Fallback>
      <p:transition spd="slow" advTm="339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2000"/>
                                        <p:tgtEl>
                                          <p:spTgt spid="11"/>
                                        </p:tgtEl>
                                      </p:cBhvr>
                                    </p:animEffect>
                                  </p:childTnLst>
                                </p:cTn>
                              </p:par>
                              <p:par>
                                <p:cTn id="29" presetID="2" presetClass="entr" presetSubtype="6" fill="hold" grpId="1"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1+#ppt_w/2"/>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6"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12"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0-#ppt_w/2"/>
                                          </p:val>
                                        </p:tav>
                                        <p:tav tm="100000">
                                          <p:val>
                                            <p:strVal val="#ppt_x"/>
                                          </p:val>
                                        </p:tav>
                                      </p:tavLst>
                                    </p:anim>
                                    <p:anim calcmode="lin" valueType="num">
                                      <p:cBhvr additive="base">
                                        <p:cTn id="40" dur="20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12"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2000" fill="hold"/>
                                        <p:tgtEl>
                                          <p:spTgt spid="8"/>
                                        </p:tgtEl>
                                        <p:attrNameLst>
                                          <p:attrName>ppt_x</p:attrName>
                                        </p:attrNameLst>
                                      </p:cBhvr>
                                      <p:tavLst>
                                        <p:tav tm="0">
                                          <p:val>
                                            <p:strVal val="0-#ppt_w/2"/>
                                          </p:val>
                                        </p:tav>
                                        <p:tav tm="100000">
                                          <p:val>
                                            <p:strVal val="#ppt_x"/>
                                          </p:val>
                                        </p:tav>
                                      </p:tavLst>
                                    </p:anim>
                                    <p:anim calcmode="lin" valueType="num">
                                      <p:cBhvr additive="base">
                                        <p:cTn id="44" dur="2000" fill="hold"/>
                                        <p:tgtEl>
                                          <p:spTgt spid="8"/>
                                        </p:tgtEl>
                                        <p:attrNameLst>
                                          <p:attrName>ppt_y</p:attrName>
                                        </p:attrNameLst>
                                      </p:cBhvr>
                                      <p:tavLst>
                                        <p:tav tm="0">
                                          <p:val>
                                            <p:strVal val="1+#ppt_h/2"/>
                                          </p:val>
                                        </p:tav>
                                        <p:tav tm="100000">
                                          <p:val>
                                            <p:strVal val="#ppt_y"/>
                                          </p:val>
                                        </p:tav>
                                      </p:tavLst>
                                    </p:anim>
                                  </p:childTnLst>
                                </p:cTn>
                              </p:par>
                              <p:par>
                                <p:cTn id="45" presetID="2" presetClass="entr" presetSubtype="9" fill="hold" grpId="1"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additive="base">
                                        <p:cTn id="47" dur="2000" fill="hold"/>
                                        <p:tgtEl>
                                          <p:spTgt spid="6"/>
                                        </p:tgtEl>
                                        <p:attrNameLst>
                                          <p:attrName>ppt_x</p:attrName>
                                        </p:attrNameLst>
                                      </p:cBhvr>
                                      <p:tavLst>
                                        <p:tav tm="0">
                                          <p:val>
                                            <p:strVal val="0-#ppt_w/2"/>
                                          </p:val>
                                        </p:tav>
                                        <p:tav tm="100000">
                                          <p:val>
                                            <p:strVal val="#ppt_x"/>
                                          </p:val>
                                        </p:tav>
                                      </p:tavLst>
                                    </p:anim>
                                    <p:anim calcmode="lin" valueType="num">
                                      <p:cBhvr additive="base">
                                        <p:cTn id="48" dur="2000" fill="hold"/>
                                        <p:tgtEl>
                                          <p:spTgt spid="6"/>
                                        </p:tgtEl>
                                        <p:attrNameLst>
                                          <p:attrName>ppt_y</p:attrName>
                                        </p:attrNameLst>
                                      </p:cBhvr>
                                      <p:tavLst>
                                        <p:tav tm="0">
                                          <p:val>
                                            <p:strVal val="0-#ppt_h/2"/>
                                          </p:val>
                                        </p:tav>
                                        <p:tav tm="100000">
                                          <p:val>
                                            <p:strVal val="#ppt_y"/>
                                          </p:val>
                                        </p:tav>
                                      </p:tavLst>
                                    </p:anim>
                                  </p:childTnLst>
                                </p:cTn>
                              </p:par>
                              <p:par>
                                <p:cTn id="49" presetID="2" presetClass="entr" presetSubtype="9"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000" fill="hold"/>
                                        <p:tgtEl>
                                          <p:spTgt spid="10"/>
                                        </p:tgtEl>
                                        <p:attrNameLst>
                                          <p:attrName>ppt_x</p:attrName>
                                        </p:attrNameLst>
                                      </p:cBhvr>
                                      <p:tavLst>
                                        <p:tav tm="0">
                                          <p:val>
                                            <p:strVal val="0-#ppt_w/2"/>
                                          </p:val>
                                        </p:tav>
                                        <p:tav tm="100000">
                                          <p:val>
                                            <p:strVal val="#ppt_x"/>
                                          </p:val>
                                        </p:tav>
                                      </p:tavLst>
                                    </p:anim>
                                    <p:anim calcmode="lin" valueType="num">
                                      <p:cBhvr additive="base">
                                        <p:cTn id="52" dur="2000" fill="hold"/>
                                        <p:tgtEl>
                                          <p:spTgt spid="10"/>
                                        </p:tgtEl>
                                        <p:attrNameLst>
                                          <p:attrName>ppt_y</p:attrName>
                                        </p:attrNameLst>
                                      </p:cBhvr>
                                      <p:tavLst>
                                        <p:tav tm="0">
                                          <p:val>
                                            <p:strVal val="0-#ppt_h/2"/>
                                          </p:val>
                                        </p:tav>
                                        <p:tav tm="100000">
                                          <p:val>
                                            <p:strVal val="#ppt_y"/>
                                          </p:val>
                                        </p:tav>
                                      </p:tavLst>
                                    </p:anim>
                                  </p:childTnLst>
                                </p:cTn>
                              </p:par>
                              <p:par>
                                <p:cTn id="53" presetID="2" presetClass="entr" presetSubtype="3" fill="hold" grpId="1"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1+#ppt_w/2"/>
                                          </p:val>
                                        </p:tav>
                                        <p:tav tm="100000">
                                          <p:val>
                                            <p:strVal val="#ppt_x"/>
                                          </p:val>
                                        </p:tav>
                                      </p:tavLst>
                                    </p:anim>
                                    <p:anim calcmode="lin" valueType="num">
                                      <p:cBhvr additive="base">
                                        <p:cTn id="56" dur="2000" fill="hold"/>
                                        <p:tgtEl>
                                          <p:spTgt spid="9"/>
                                        </p:tgtEl>
                                        <p:attrNameLst>
                                          <p:attrName>ppt_y</p:attrName>
                                        </p:attrNameLst>
                                      </p:cBhvr>
                                      <p:tavLst>
                                        <p:tav tm="0">
                                          <p:val>
                                            <p:strVal val="0-#ppt_h/2"/>
                                          </p:val>
                                        </p:tav>
                                        <p:tav tm="100000">
                                          <p:val>
                                            <p:strVal val="#ppt_y"/>
                                          </p:val>
                                        </p:tav>
                                      </p:tavLst>
                                    </p:anim>
                                  </p:childTnLst>
                                </p:cTn>
                              </p:par>
                              <p:par>
                                <p:cTn id="57" presetID="2" presetClass="entr" presetSubtype="3"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2000" fill="hold"/>
                                        <p:tgtEl>
                                          <p:spTgt spid="11"/>
                                        </p:tgtEl>
                                        <p:attrNameLst>
                                          <p:attrName>ppt_x</p:attrName>
                                        </p:attrNameLst>
                                      </p:cBhvr>
                                      <p:tavLst>
                                        <p:tav tm="0">
                                          <p:val>
                                            <p:strVal val="1+#ppt_w/2"/>
                                          </p:val>
                                        </p:tav>
                                        <p:tav tm="100000">
                                          <p:val>
                                            <p:strVal val="#ppt_x"/>
                                          </p:val>
                                        </p:tav>
                                      </p:tavLst>
                                    </p:anim>
                                    <p:anim calcmode="lin" valueType="num">
                                      <p:cBhvr additive="base">
                                        <p:cTn id="60" dur="2000" fill="hold"/>
                                        <p:tgtEl>
                                          <p:spTgt spid="11"/>
                                        </p:tgtEl>
                                        <p:attrNameLst>
                                          <p:attrName>ppt_y</p:attrName>
                                        </p:attrNameLst>
                                      </p:cBhvr>
                                      <p:tavLst>
                                        <p:tav tm="0">
                                          <p:val>
                                            <p:strVal val="0-#ppt_h/2"/>
                                          </p:val>
                                        </p:tav>
                                        <p:tav tm="100000">
                                          <p:val>
                                            <p:strVal val="#ppt_y"/>
                                          </p:val>
                                        </p:tav>
                                      </p:tavLst>
                                    </p:anim>
                                  </p:childTnLst>
                                </p:cTn>
                              </p:par>
                            </p:childTnLst>
                          </p:cTn>
                        </p:par>
                        <p:par>
                          <p:cTn id="61" fill="hold">
                            <p:stCondLst>
                              <p:cond delay="2000"/>
                            </p:stCondLst>
                            <p:childTnLst>
                              <p:par>
                                <p:cTn id="62" presetID="2" presetClass="exit" presetSubtype="2" fill="hold" grpId="2"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1+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1+ppt_w/2"/>
                                          </p:val>
                                        </p:tav>
                                      </p:tavLst>
                                    </p:anim>
                                    <p:anim calcmode="lin" valueType="num">
                                      <p:cBhvr additive="base">
                                        <p:cTn id="72" dur="2000"/>
                                        <p:tgtEl>
                                          <p:spTgt spid="9"/>
                                        </p:tgtEl>
                                        <p:attrNameLst>
                                          <p:attrName>ppt_y</p:attrName>
                                        </p:attrNameLst>
                                      </p:cBhvr>
                                      <p:tavLst>
                                        <p:tav tm="0">
                                          <p:val>
                                            <p:strVal val="ppt_y"/>
                                          </p:val>
                                        </p:tav>
                                        <p:tav tm="100000">
                                          <p:val>
                                            <p:strVal val="ppt_y"/>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2000"/>
                                        <p:tgtEl>
                                          <p:spTgt spid="11"/>
                                        </p:tgtEl>
                                        <p:attrNameLst>
                                          <p:attrName>ppt_x</p:attrName>
                                        </p:attrNameLst>
                                      </p:cBhvr>
                                      <p:tavLst>
                                        <p:tav tm="0">
                                          <p:val>
                                            <p:strVal val="ppt_x"/>
                                          </p:val>
                                        </p:tav>
                                        <p:tav tm="100000">
                                          <p:val>
                                            <p:strVal val="1+ppt_w/2"/>
                                          </p:val>
                                        </p:tav>
                                      </p:tavLst>
                                    </p:anim>
                                    <p:anim calcmode="lin" valueType="num">
                                      <p:cBhvr additive="base">
                                        <p:cTn id="76" dur="2000"/>
                                        <p:tgtEl>
                                          <p:spTgt spid="11"/>
                                        </p:tgtEl>
                                        <p:attrNameLst>
                                          <p:attrName>ppt_y</p:attrName>
                                        </p:attrNameLst>
                                      </p:cBhvr>
                                      <p:tavLst>
                                        <p:tav tm="0">
                                          <p:val>
                                            <p:strVal val="ppt_y"/>
                                          </p:val>
                                        </p:tav>
                                        <p:tav tm="100000">
                                          <p:val>
                                            <p:strVal val="ppt_y"/>
                                          </p:val>
                                        </p:tav>
                                      </p:tavLst>
                                    </p:anim>
                                    <p:set>
                                      <p:cBhvr>
                                        <p:cTn id="77" dur="1" fill="hold">
                                          <p:stCondLst>
                                            <p:cond delay="1999"/>
                                          </p:stCondLst>
                                        </p:cTn>
                                        <p:tgtEl>
                                          <p:spTgt spid="11"/>
                                        </p:tgtEl>
                                        <p:attrNameLst>
                                          <p:attrName>style.visibility</p:attrName>
                                        </p:attrNameLst>
                                      </p:cBhvr>
                                      <p:to>
                                        <p:strVal val="hidden"/>
                                      </p:to>
                                    </p:set>
                                  </p:childTnLst>
                                </p:cTn>
                              </p:par>
                              <p:par>
                                <p:cTn id="78" presetID="2" presetClass="exit" presetSubtype="8" fill="hold" grpId="2" nodeType="withEffect">
                                  <p:stCondLst>
                                    <p:cond delay="0"/>
                                  </p:stCondLst>
                                  <p:childTnLst>
                                    <p:anim calcmode="lin" valueType="num">
                                      <p:cBhvr additive="base">
                                        <p:cTn id="79" dur="2000"/>
                                        <p:tgtEl>
                                          <p:spTgt spid="5"/>
                                        </p:tgtEl>
                                        <p:attrNameLst>
                                          <p:attrName>ppt_x</p:attrName>
                                        </p:attrNameLst>
                                      </p:cBhvr>
                                      <p:tavLst>
                                        <p:tav tm="0">
                                          <p:val>
                                            <p:strVal val="ppt_x"/>
                                          </p:val>
                                        </p:tav>
                                        <p:tav tm="100000">
                                          <p:val>
                                            <p:strVal val="0-ppt_w/2"/>
                                          </p:val>
                                        </p:tav>
                                      </p:tavLst>
                                    </p:anim>
                                    <p:anim calcmode="lin" valueType="num">
                                      <p:cBhvr additive="base">
                                        <p:cTn id="80" dur="2000"/>
                                        <p:tgtEl>
                                          <p:spTgt spid="5"/>
                                        </p:tgtEl>
                                        <p:attrNameLst>
                                          <p:attrName>ppt_y</p:attrName>
                                        </p:attrNameLst>
                                      </p:cBhvr>
                                      <p:tavLst>
                                        <p:tav tm="0">
                                          <p:val>
                                            <p:strVal val="ppt_y"/>
                                          </p:val>
                                        </p:tav>
                                        <p:tav tm="100000">
                                          <p:val>
                                            <p:strVal val="ppt_y"/>
                                          </p:val>
                                        </p:tav>
                                      </p:tavLst>
                                    </p:anim>
                                    <p:set>
                                      <p:cBhvr>
                                        <p:cTn id="81" dur="1" fill="hold">
                                          <p:stCondLst>
                                            <p:cond delay="1999"/>
                                          </p:stCondLst>
                                        </p:cTn>
                                        <p:tgtEl>
                                          <p:spTgt spid="5"/>
                                        </p:tgtEl>
                                        <p:attrNameLst>
                                          <p:attrName>style.visibility</p:attrName>
                                        </p:attrNameLst>
                                      </p:cBhvr>
                                      <p:to>
                                        <p:strVal val="hidden"/>
                                      </p:to>
                                    </p:set>
                                  </p:childTnLst>
                                </p:cTn>
                              </p:par>
                              <p:par>
                                <p:cTn id="82" presetID="2" presetClass="exit" presetSubtype="8" fill="hold" grpId="2" nodeType="withEffect">
                                  <p:stCondLst>
                                    <p:cond delay="0"/>
                                  </p:stCondLst>
                                  <p:childTnLst>
                                    <p:anim calcmode="lin" valueType="num">
                                      <p:cBhvr additive="base">
                                        <p:cTn id="83" dur="2000"/>
                                        <p:tgtEl>
                                          <p:spTgt spid="6"/>
                                        </p:tgtEl>
                                        <p:attrNameLst>
                                          <p:attrName>ppt_x</p:attrName>
                                        </p:attrNameLst>
                                      </p:cBhvr>
                                      <p:tavLst>
                                        <p:tav tm="0">
                                          <p:val>
                                            <p:strVal val="ppt_x"/>
                                          </p:val>
                                        </p:tav>
                                        <p:tav tm="100000">
                                          <p:val>
                                            <p:strVal val="0-ppt_w/2"/>
                                          </p:val>
                                        </p:tav>
                                      </p:tavLst>
                                    </p:anim>
                                    <p:anim calcmode="lin" valueType="num">
                                      <p:cBhvr additive="base">
                                        <p:cTn id="84" dur="2000"/>
                                        <p:tgtEl>
                                          <p:spTgt spid="6"/>
                                        </p:tgtEl>
                                        <p:attrNameLst>
                                          <p:attrName>ppt_y</p:attrName>
                                        </p:attrNameLst>
                                      </p:cBhvr>
                                      <p:tavLst>
                                        <p:tav tm="0">
                                          <p:val>
                                            <p:strVal val="ppt_y"/>
                                          </p:val>
                                        </p:tav>
                                        <p:tav tm="100000">
                                          <p:val>
                                            <p:strVal val="ppt_y"/>
                                          </p:val>
                                        </p:tav>
                                      </p:tavLst>
                                    </p:anim>
                                    <p:set>
                                      <p:cBhvr>
                                        <p:cTn id="85" dur="1" fill="hold">
                                          <p:stCondLst>
                                            <p:cond delay="1999"/>
                                          </p:stCondLst>
                                        </p:cTn>
                                        <p:tgtEl>
                                          <p:spTgt spid="6"/>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2000"/>
                                        <p:tgtEl>
                                          <p:spTgt spid="8"/>
                                        </p:tgtEl>
                                        <p:attrNameLst>
                                          <p:attrName>ppt_x</p:attrName>
                                        </p:attrNameLst>
                                      </p:cBhvr>
                                      <p:tavLst>
                                        <p:tav tm="0">
                                          <p:val>
                                            <p:strVal val="ppt_x"/>
                                          </p:val>
                                        </p:tav>
                                        <p:tav tm="100000">
                                          <p:val>
                                            <p:strVal val="0-ppt_w/2"/>
                                          </p:val>
                                        </p:tav>
                                      </p:tavLst>
                                    </p:anim>
                                    <p:anim calcmode="lin" valueType="num">
                                      <p:cBhvr additive="base">
                                        <p:cTn id="88" dur="2000"/>
                                        <p:tgtEl>
                                          <p:spTgt spid="8"/>
                                        </p:tgtEl>
                                        <p:attrNameLst>
                                          <p:attrName>ppt_y</p:attrName>
                                        </p:attrNameLst>
                                      </p:cBhvr>
                                      <p:tavLst>
                                        <p:tav tm="0">
                                          <p:val>
                                            <p:strVal val="ppt_y"/>
                                          </p:val>
                                        </p:tav>
                                        <p:tav tm="100000">
                                          <p:val>
                                            <p:strVal val="ppt_y"/>
                                          </p:val>
                                        </p:tav>
                                      </p:tavLst>
                                    </p:anim>
                                    <p:set>
                                      <p:cBhvr>
                                        <p:cTn id="89" dur="1" fill="hold">
                                          <p:stCondLst>
                                            <p:cond delay="1999"/>
                                          </p:stCondLst>
                                        </p:cTn>
                                        <p:tgtEl>
                                          <p:spTgt spid="8"/>
                                        </p:tgtEl>
                                        <p:attrNameLst>
                                          <p:attrName>style.visibility</p:attrName>
                                        </p:attrNameLst>
                                      </p:cBhvr>
                                      <p:to>
                                        <p:strVal val="hidden"/>
                                      </p:to>
                                    </p:set>
                                  </p:childTnLst>
                                </p:cTn>
                              </p:par>
                              <p:par>
                                <p:cTn id="90" presetID="2" presetClass="exit" presetSubtype="8" fill="hold" grpId="2" nodeType="withEffect">
                                  <p:stCondLst>
                                    <p:cond delay="0"/>
                                  </p:stCondLst>
                                  <p:childTnLst>
                                    <p:anim calcmode="lin" valueType="num">
                                      <p:cBhvr additive="base">
                                        <p:cTn id="91" dur="2000"/>
                                        <p:tgtEl>
                                          <p:spTgt spid="10"/>
                                        </p:tgtEl>
                                        <p:attrNameLst>
                                          <p:attrName>ppt_x</p:attrName>
                                        </p:attrNameLst>
                                      </p:cBhvr>
                                      <p:tavLst>
                                        <p:tav tm="0">
                                          <p:val>
                                            <p:strVal val="ppt_x"/>
                                          </p:val>
                                        </p:tav>
                                        <p:tav tm="100000">
                                          <p:val>
                                            <p:strVal val="0-ppt_w/2"/>
                                          </p:val>
                                        </p:tav>
                                      </p:tavLst>
                                    </p:anim>
                                    <p:anim calcmode="lin" valueType="num">
                                      <p:cBhvr additive="base">
                                        <p:cTn id="92" dur="2000"/>
                                        <p:tgtEl>
                                          <p:spTgt spid="10"/>
                                        </p:tgtEl>
                                        <p:attrNameLst>
                                          <p:attrName>ppt_y</p:attrName>
                                        </p:attrNameLst>
                                      </p:cBhvr>
                                      <p:tavLst>
                                        <p:tav tm="0">
                                          <p:val>
                                            <p:strVal val="ppt_y"/>
                                          </p:val>
                                        </p:tav>
                                        <p:tav tm="100000">
                                          <p:val>
                                            <p:strVal val="ppt_y"/>
                                          </p:val>
                                        </p:tav>
                                      </p:tavLst>
                                    </p:anim>
                                    <p:set>
                                      <p:cBhvr>
                                        <p:cTn id="93" dur="1" fill="hold">
                                          <p:stCondLst>
                                            <p:cond delay="1999"/>
                                          </p:stCondLst>
                                        </p:cTn>
                                        <p:tgtEl>
                                          <p:spTgt spid="10"/>
                                        </p:tgtEl>
                                        <p:attrNameLst>
                                          <p:attrName>style.visibility</p:attrName>
                                        </p:attrNameLst>
                                      </p:cBhvr>
                                      <p:to>
                                        <p:strVal val="hidden"/>
                                      </p:to>
                                    </p:set>
                                  </p:childTnLst>
                                </p:cTn>
                              </p:par>
                              <p:par>
                                <p:cTn id="94" presetID="5" presetClass="exit" presetSubtype="5" fill="hold" grpId="3" nodeType="withEffect">
                                  <p:stCondLst>
                                    <p:cond delay="0"/>
                                  </p:stCondLst>
                                  <p:childTnLst>
                                    <p:animEffect transition="out" filter="checkerboard(down)">
                                      <p:cBhvr>
                                        <p:cTn id="95" dur="2000"/>
                                        <p:tgtEl>
                                          <p:spTgt spid="4"/>
                                        </p:tgtEl>
                                      </p:cBhvr>
                                    </p:animEffect>
                                    <p:set>
                                      <p:cBhvr>
                                        <p:cTn id="96" dur="1" fill="hold">
                                          <p:stCondLst>
                                            <p:cond delay="1999"/>
                                          </p:stCondLst>
                                        </p:cTn>
                                        <p:tgtEl>
                                          <p:spTgt spid="4"/>
                                        </p:tgtEl>
                                        <p:attrNameLst>
                                          <p:attrName>style.visibility</p:attrName>
                                        </p:attrNameLst>
                                      </p:cBhvr>
                                      <p:to>
                                        <p:strVal val="hidden"/>
                                      </p:to>
                                    </p:set>
                                  </p:childTnLst>
                                </p:cTn>
                              </p:par>
                              <p:par>
                                <p:cTn id="97" presetID="5" presetClass="exit" presetSubtype="5" fill="hold" grpId="3" nodeType="withEffect">
                                  <p:stCondLst>
                                    <p:cond delay="0"/>
                                  </p:stCondLst>
                                  <p:childTnLst>
                                    <p:animEffect transition="out" filter="checkerboard(down)">
                                      <p:cBhvr>
                                        <p:cTn id="98" dur="2000"/>
                                        <p:tgtEl>
                                          <p:spTgt spid="5"/>
                                        </p:tgtEl>
                                      </p:cBhvr>
                                    </p:animEffect>
                                    <p:set>
                                      <p:cBhvr>
                                        <p:cTn id="99" dur="1" fill="hold">
                                          <p:stCondLst>
                                            <p:cond delay="1999"/>
                                          </p:stCondLst>
                                        </p:cTn>
                                        <p:tgtEl>
                                          <p:spTgt spid="5"/>
                                        </p:tgtEl>
                                        <p:attrNameLst>
                                          <p:attrName>style.visibility</p:attrName>
                                        </p:attrNameLst>
                                      </p:cBhvr>
                                      <p:to>
                                        <p:strVal val="hidden"/>
                                      </p:to>
                                    </p:set>
                                  </p:childTnLst>
                                </p:cTn>
                              </p:par>
                              <p:par>
                                <p:cTn id="100" presetID="5" presetClass="exit" presetSubtype="5" fill="hold" grpId="3" nodeType="withEffect">
                                  <p:stCondLst>
                                    <p:cond delay="0"/>
                                  </p:stCondLst>
                                  <p:childTnLst>
                                    <p:animEffect transition="out" filter="checkerboard(down)">
                                      <p:cBhvr>
                                        <p:cTn id="101" dur="2000"/>
                                        <p:tgtEl>
                                          <p:spTgt spid="6"/>
                                        </p:tgtEl>
                                      </p:cBhvr>
                                    </p:animEffect>
                                    <p:set>
                                      <p:cBhvr>
                                        <p:cTn id="102" dur="1" fill="hold">
                                          <p:stCondLst>
                                            <p:cond delay="1999"/>
                                          </p:stCondLst>
                                        </p:cTn>
                                        <p:tgtEl>
                                          <p:spTgt spid="6"/>
                                        </p:tgtEl>
                                        <p:attrNameLst>
                                          <p:attrName>style.visibility</p:attrName>
                                        </p:attrNameLst>
                                      </p:cBhvr>
                                      <p:to>
                                        <p:strVal val="hidden"/>
                                      </p:to>
                                    </p:set>
                                  </p:childTnLst>
                                </p:cTn>
                              </p:par>
                              <p:par>
                                <p:cTn id="103" presetID="5" presetClass="exit" presetSubtype="5" fill="hold" grpId="3" nodeType="withEffect">
                                  <p:stCondLst>
                                    <p:cond delay="0"/>
                                  </p:stCondLst>
                                  <p:childTnLst>
                                    <p:animEffect transition="out" filter="checkerboard(down)">
                                      <p:cBhvr>
                                        <p:cTn id="104" dur="2000"/>
                                        <p:tgtEl>
                                          <p:spTgt spid="7"/>
                                        </p:tgtEl>
                                      </p:cBhvr>
                                    </p:animEffect>
                                    <p:set>
                                      <p:cBhvr>
                                        <p:cTn id="105" dur="1" fill="hold">
                                          <p:stCondLst>
                                            <p:cond delay="1999"/>
                                          </p:stCondLst>
                                        </p:cTn>
                                        <p:tgtEl>
                                          <p:spTgt spid="7"/>
                                        </p:tgtEl>
                                        <p:attrNameLst>
                                          <p:attrName>style.visibility</p:attrName>
                                        </p:attrNameLst>
                                      </p:cBhvr>
                                      <p:to>
                                        <p:strVal val="hidden"/>
                                      </p:to>
                                    </p:set>
                                  </p:childTnLst>
                                </p:cTn>
                              </p:par>
                              <p:par>
                                <p:cTn id="106" presetID="5" presetClass="exit" presetSubtype="5" fill="hold" grpId="3" nodeType="withEffect">
                                  <p:stCondLst>
                                    <p:cond delay="0"/>
                                  </p:stCondLst>
                                  <p:childTnLst>
                                    <p:animEffect transition="out" filter="checkerboard(down)">
                                      <p:cBhvr>
                                        <p:cTn id="107" dur="2000"/>
                                        <p:tgtEl>
                                          <p:spTgt spid="8"/>
                                        </p:tgtEl>
                                      </p:cBhvr>
                                    </p:animEffect>
                                    <p:set>
                                      <p:cBhvr>
                                        <p:cTn id="108" dur="1" fill="hold">
                                          <p:stCondLst>
                                            <p:cond delay="1999"/>
                                          </p:stCondLst>
                                        </p:cTn>
                                        <p:tgtEl>
                                          <p:spTgt spid="8"/>
                                        </p:tgtEl>
                                        <p:attrNameLst>
                                          <p:attrName>style.visibility</p:attrName>
                                        </p:attrNameLst>
                                      </p:cBhvr>
                                      <p:to>
                                        <p:strVal val="hidden"/>
                                      </p:to>
                                    </p:set>
                                  </p:childTnLst>
                                </p:cTn>
                              </p:par>
                              <p:par>
                                <p:cTn id="109" presetID="5" presetClass="exit" presetSubtype="5" fill="hold" grpId="3" nodeType="withEffect">
                                  <p:stCondLst>
                                    <p:cond delay="0"/>
                                  </p:stCondLst>
                                  <p:childTnLst>
                                    <p:animEffect transition="out" filter="checkerboard(down)">
                                      <p:cBhvr>
                                        <p:cTn id="110" dur="2000"/>
                                        <p:tgtEl>
                                          <p:spTgt spid="9"/>
                                        </p:tgtEl>
                                      </p:cBhvr>
                                    </p:animEffect>
                                    <p:set>
                                      <p:cBhvr>
                                        <p:cTn id="111" dur="1" fill="hold">
                                          <p:stCondLst>
                                            <p:cond delay="1999"/>
                                          </p:stCondLst>
                                        </p:cTn>
                                        <p:tgtEl>
                                          <p:spTgt spid="9"/>
                                        </p:tgtEl>
                                        <p:attrNameLst>
                                          <p:attrName>style.visibility</p:attrName>
                                        </p:attrNameLst>
                                      </p:cBhvr>
                                      <p:to>
                                        <p:strVal val="hidden"/>
                                      </p:to>
                                    </p:set>
                                  </p:childTnLst>
                                </p:cTn>
                              </p:par>
                              <p:par>
                                <p:cTn id="112" presetID="5" presetClass="exit" presetSubtype="5" fill="hold" grpId="3" nodeType="withEffect">
                                  <p:stCondLst>
                                    <p:cond delay="0"/>
                                  </p:stCondLst>
                                  <p:childTnLst>
                                    <p:animEffect transition="out" filter="checkerboard(down)">
                                      <p:cBhvr>
                                        <p:cTn id="113" dur="2000"/>
                                        <p:tgtEl>
                                          <p:spTgt spid="10"/>
                                        </p:tgtEl>
                                      </p:cBhvr>
                                    </p:animEffect>
                                    <p:set>
                                      <p:cBhvr>
                                        <p:cTn id="114" dur="1" fill="hold">
                                          <p:stCondLst>
                                            <p:cond delay="1999"/>
                                          </p:stCondLst>
                                        </p:cTn>
                                        <p:tgtEl>
                                          <p:spTgt spid="10"/>
                                        </p:tgtEl>
                                        <p:attrNameLst>
                                          <p:attrName>style.visibility</p:attrName>
                                        </p:attrNameLst>
                                      </p:cBhvr>
                                      <p:to>
                                        <p:strVal val="hidden"/>
                                      </p:to>
                                    </p:set>
                                  </p:childTnLst>
                                </p:cTn>
                              </p:par>
                              <p:par>
                                <p:cTn id="115" presetID="5" presetClass="exit" presetSubtype="5" fill="hold" grpId="3" nodeType="withEffect">
                                  <p:stCondLst>
                                    <p:cond delay="0"/>
                                  </p:stCondLst>
                                  <p:childTnLst>
                                    <p:animEffect transition="out" filter="checkerboard(down)">
                                      <p:cBhvr>
                                        <p:cTn id="116" dur="2000"/>
                                        <p:tgtEl>
                                          <p:spTgt spid="11"/>
                                        </p:tgtEl>
                                      </p:cBhvr>
                                    </p:animEffect>
                                    <p:set>
                                      <p:cBhvr>
                                        <p:cTn id="117" dur="1" fill="hold">
                                          <p:stCondLst>
                                            <p:cond delay="1999"/>
                                          </p:stCondLst>
                                        </p:cTn>
                                        <p:tgtEl>
                                          <p:spTgt spid="11"/>
                                        </p:tgtEl>
                                        <p:attrNameLst>
                                          <p:attrName>style.visibility</p:attrName>
                                        </p:attrNameLst>
                                      </p:cBhvr>
                                      <p:to>
                                        <p:strVal val="hidden"/>
                                      </p:to>
                                    </p:set>
                                  </p:childTnLst>
                                </p:cTn>
                              </p:par>
                              <p:par>
                                <p:cTn id="118" presetID="5" presetClass="entr" presetSubtype="10" fill="hold" grpId="0" nodeType="with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checkerboard(across)">
                                      <p:cBhvr>
                                        <p:cTn id="120" dur="2000"/>
                                        <p:tgtEl>
                                          <p:spTgt spid="12"/>
                                        </p:tgtEl>
                                      </p:cBhvr>
                                    </p:animEffect>
                                  </p:childTnLst>
                                </p:cTn>
                              </p:par>
                              <p:par>
                                <p:cTn id="121" presetID="5" presetClass="entr" presetSubtype="10" fill="hold" grpId="0"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checkerboard(across)">
                                      <p:cBhvr>
                                        <p:cTn id="123" dur="2000"/>
                                        <p:tgtEl>
                                          <p:spTgt spid="13"/>
                                        </p:tgtEl>
                                      </p:cBhvr>
                                    </p:animEffect>
                                  </p:childTnLst>
                                </p:cTn>
                              </p:par>
                              <p:par>
                                <p:cTn id="124" presetID="5" presetClass="entr" presetSubtype="10" fill="hold" grpId="0" nodeType="withEffect">
                                  <p:stCondLst>
                                    <p:cond delay="0"/>
                                  </p:stCondLst>
                                  <p:childTnLst>
                                    <p:set>
                                      <p:cBhvr>
                                        <p:cTn id="125" dur="1" fill="hold">
                                          <p:stCondLst>
                                            <p:cond delay="0"/>
                                          </p:stCondLst>
                                        </p:cTn>
                                        <p:tgtEl>
                                          <p:spTgt spid="14"/>
                                        </p:tgtEl>
                                        <p:attrNameLst>
                                          <p:attrName>style.visibility</p:attrName>
                                        </p:attrNameLst>
                                      </p:cBhvr>
                                      <p:to>
                                        <p:strVal val="visible"/>
                                      </p:to>
                                    </p:set>
                                    <p:animEffect transition="in" filter="checkerboard(across)">
                                      <p:cBhvr>
                                        <p:cTn id="126" dur="2000"/>
                                        <p:tgtEl>
                                          <p:spTgt spid="14"/>
                                        </p:tgtEl>
                                      </p:cBhvr>
                                    </p:animEffect>
                                  </p:childTnLst>
                                </p:cTn>
                              </p:par>
                              <p:par>
                                <p:cTn id="127" presetID="5" presetClass="entr" presetSubtype="10" fill="hold" grpId="0" nodeType="withEffect">
                                  <p:stCondLst>
                                    <p:cond delay="0"/>
                                  </p:stCondLst>
                                  <p:childTnLst>
                                    <p:set>
                                      <p:cBhvr>
                                        <p:cTn id="128" dur="1" fill="hold">
                                          <p:stCondLst>
                                            <p:cond delay="0"/>
                                          </p:stCondLst>
                                        </p:cTn>
                                        <p:tgtEl>
                                          <p:spTgt spid="15"/>
                                        </p:tgtEl>
                                        <p:attrNameLst>
                                          <p:attrName>style.visibility</p:attrName>
                                        </p:attrNameLst>
                                      </p:cBhvr>
                                      <p:to>
                                        <p:strVal val="visible"/>
                                      </p:to>
                                    </p:set>
                                    <p:animEffect transition="in" filter="checkerboard(across)">
                                      <p:cBhvr>
                                        <p:cTn id="129" dur="2000"/>
                                        <p:tgtEl>
                                          <p:spTgt spid="15"/>
                                        </p:tgtEl>
                                      </p:cBhvr>
                                    </p:animEffect>
                                  </p:childTnLst>
                                </p:cTn>
                              </p:par>
                              <p:par>
                                <p:cTn id="130" presetID="2" presetClass="entr" presetSubtype="6" fill="hold" grpId="1" nodeType="withEffect">
                                  <p:stCondLst>
                                    <p:cond delay="0"/>
                                  </p:stCondLst>
                                  <p:childTnLst>
                                    <p:set>
                                      <p:cBhvr>
                                        <p:cTn id="131" dur="1" fill="hold">
                                          <p:stCondLst>
                                            <p:cond delay="0"/>
                                          </p:stCondLst>
                                        </p:cTn>
                                        <p:tgtEl>
                                          <p:spTgt spid="14"/>
                                        </p:tgtEl>
                                        <p:attrNameLst>
                                          <p:attrName>style.visibility</p:attrName>
                                        </p:attrNameLst>
                                      </p:cBhvr>
                                      <p:to>
                                        <p:strVal val="visible"/>
                                      </p:to>
                                    </p:set>
                                    <p:anim calcmode="lin" valueType="num">
                                      <p:cBhvr additive="base">
                                        <p:cTn id="132" dur="2000" fill="hold"/>
                                        <p:tgtEl>
                                          <p:spTgt spid="14"/>
                                        </p:tgtEl>
                                        <p:attrNameLst>
                                          <p:attrName>ppt_x</p:attrName>
                                        </p:attrNameLst>
                                      </p:cBhvr>
                                      <p:tavLst>
                                        <p:tav tm="0">
                                          <p:val>
                                            <p:strVal val="1+#ppt_w/2"/>
                                          </p:val>
                                        </p:tav>
                                        <p:tav tm="100000">
                                          <p:val>
                                            <p:strVal val="#ppt_x"/>
                                          </p:val>
                                        </p:tav>
                                      </p:tavLst>
                                    </p:anim>
                                    <p:anim calcmode="lin" valueType="num">
                                      <p:cBhvr additive="base">
                                        <p:cTn id="133" dur="2000" fill="hold"/>
                                        <p:tgtEl>
                                          <p:spTgt spid="14"/>
                                        </p:tgtEl>
                                        <p:attrNameLst>
                                          <p:attrName>ppt_y</p:attrName>
                                        </p:attrNameLst>
                                      </p:cBhvr>
                                      <p:tavLst>
                                        <p:tav tm="0">
                                          <p:val>
                                            <p:strVal val="1+#ppt_h/2"/>
                                          </p:val>
                                        </p:tav>
                                        <p:tav tm="100000">
                                          <p:val>
                                            <p:strVal val="#ppt_y"/>
                                          </p:val>
                                        </p:tav>
                                      </p:tavLst>
                                    </p:anim>
                                  </p:childTnLst>
                                </p:cTn>
                              </p:par>
                              <p:par>
                                <p:cTn id="134" presetID="2" presetClass="entr" presetSubtype="12" fill="hold" grpId="1"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additive="base">
                                        <p:cTn id="136" dur="2000" fill="hold"/>
                                        <p:tgtEl>
                                          <p:spTgt spid="15"/>
                                        </p:tgtEl>
                                        <p:attrNameLst>
                                          <p:attrName>ppt_x</p:attrName>
                                        </p:attrNameLst>
                                      </p:cBhvr>
                                      <p:tavLst>
                                        <p:tav tm="0">
                                          <p:val>
                                            <p:strVal val="0-#ppt_w/2"/>
                                          </p:val>
                                        </p:tav>
                                        <p:tav tm="100000">
                                          <p:val>
                                            <p:strVal val="#ppt_x"/>
                                          </p:val>
                                        </p:tav>
                                      </p:tavLst>
                                    </p:anim>
                                    <p:anim calcmode="lin" valueType="num">
                                      <p:cBhvr additive="base">
                                        <p:cTn id="137" dur="2000" fill="hold"/>
                                        <p:tgtEl>
                                          <p:spTgt spid="15"/>
                                        </p:tgtEl>
                                        <p:attrNameLst>
                                          <p:attrName>ppt_y</p:attrName>
                                        </p:attrNameLst>
                                      </p:cBhvr>
                                      <p:tavLst>
                                        <p:tav tm="0">
                                          <p:val>
                                            <p:strVal val="1+#ppt_h/2"/>
                                          </p:val>
                                        </p:tav>
                                        <p:tav tm="100000">
                                          <p:val>
                                            <p:strVal val="#ppt_y"/>
                                          </p:val>
                                        </p:tav>
                                      </p:tavLst>
                                    </p:anim>
                                  </p:childTnLst>
                                </p:cTn>
                              </p:par>
                              <p:par>
                                <p:cTn id="138" presetID="2" presetClass="entr" presetSubtype="9" fill="hold" grpId="1" nodeType="withEffect">
                                  <p:stCondLst>
                                    <p:cond delay="0"/>
                                  </p:stCondLst>
                                  <p:childTnLst>
                                    <p:set>
                                      <p:cBhvr>
                                        <p:cTn id="139" dur="1" fill="hold">
                                          <p:stCondLst>
                                            <p:cond delay="0"/>
                                          </p:stCondLst>
                                        </p:cTn>
                                        <p:tgtEl>
                                          <p:spTgt spid="13"/>
                                        </p:tgtEl>
                                        <p:attrNameLst>
                                          <p:attrName>style.visibility</p:attrName>
                                        </p:attrNameLst>
                                      </p:cBhvr>
                                      <p:to>
                                        <p:strVal val="visible"/>
                                      </p:to>
                                    </p:set>
                                    <p:anim calcmode="lin" valueType="num">
                                      <p:cBhvr additive="base">
                                        <p:cTn id="140" dur="2000" fill="hold"/>
                                        <p:tgtEl>
                                          <p:spTgt spid="13"/>
                                        </p:tgtEl>
                                        <p:attrNameLst>
                                          <p:attrName>ppt_x</p:attrName>
                                        </p:attrNameLst>
                                      </p:cBhvr>
                                      <p:tavLst>
                                        <p:tav tm="0">
                                          <p:val>
                                            <p:strVal val="0-#ppt_w/2"/>
                                          </p:val>
                                        </p:tav>
                                        <p:tav tm="100000">
                                          <p:val>
                                            <p:strVal val="#ppt_x"/>
                                          </p:val>
                                        </p:tav>
                                      </p:tavLst>
                                    </p:anim>
                                    <p:anim calcmode="lin" valueType="num">
                                      <p:cBhvr additive="base">
                                        <p:cTn id="141" dur="2000" fill="hold"/>
                                        <p:tgtEl>
                                          <p:spTgt spid="13"/>
                                        </p:tgtEl>
                                        <p:attrNameLst>
                                          <p:attrName>ppt_y</p:attrName>
                                        </p:attrNameLst>
                                      </p:cBhvr>
                                      <p:tavLst>
                                        <p:tav tm="0">
                                          <p:val>
                                            <p:strVal val="0-#ppt_h/2"/>
                                          </p:val>
                                        </p:tav>
                                        <p:tav tm="100000">
                                          <p:val>
                                            <p:strVal val="#ppt_y"/>
                                          </p:val>
                                        </p:tav>
                                      </p:tavLst>
                                    </p:anim>
                                  </p:childTnLst>
                                </p:cTn>
                              </p:par>
                              <p:par>
                                <p:cTn id="142" presetID="2" presetClass="entr" presetSubtype="3" fill="hold" grpId="1" nodeType="withEffect">
                                  <p:stCondLst>
                                    <p:cond delay="0"/>
                                  </p:stCondLst>
                                  <p:childTnLst>
                                    <p:set>
                                      <p:cBhvr>
                                        <p:cTn id="143" dur="1" fill="hold">
                                          <p:stCondLst>
                                            <p:cond delay="0"/>
                                          </p:stCondLst>
                                        </p:cTn>
                                        <p:tgtEl>
                                          <p:spTgt spid="12"/>
                                        </p:tgtEl>
                                        <p:attrNameLst>
                                          <p:attrName>style.visibility</p:attrName>
                                        </p:attrNameLst>
                                      </p:cBhvr>
                                      <p:to>
                                        <p:strVal val="visible"/>
                                      </p:to>
                                    </p:set>
                                    <p:anim calcmode="lin" valueType="num">
                                      <p:cBhvr additive="base">
                                        <p:cTn id="144" dur="2000" fill="hold"/>
                                        <p:tgtEl>
                                          <p:spTgt spid="12"/>
                                        </p:tgtEl>
                                        <p:attrNameLst>
                                          <p:attrName>ppt_x</p:attrName>
                                        </p:attrNameLst>
                                      </p:cBhvr>
                                      <p:tavLst>
                                        <p:tav tm="0">
                                          <p:val>
                                            <p:strVal val="1+#ppt_w/2"/>
                                          </p:val>
                                        </p:tav>
                                        <p:tav tm="100000">
                                          <p:val>
                                            <p:strVal val="#ppt_x"/>
                                          </p:val>
                                        </p:tav>
                                      </p:tavLst>
                                    </p:anim>
                                    <p:anim calcmode="lin" valueType="num">
                                      <p:cBhvr additive="base">
                                        <p:cTn id="145" dur="2000" fill="hold"/>
                                        <p:tgtEl>
                                          <p:spTgt spid="12"/>
                                        </p:tgtEl>
                                        <p:attrNameLst>
                                          <p:attrName>ppt_y</p:attrName>
                                        </p:attrNameLst>
                                      </p:cBhvr>
                                      <p:tavLst>
                                        <p:tav tm="0">
                                          <p:val>
                                            <p:strVal val="0-#ppt_h/2"/>
                                          </p:val>
                                        </p:tav>
                                        <p:tav tm="100000">
                                          <p:val>
                                            <p:strVal val="#ppt_y"/>
                                          </p:val>
                                        </p:tav>
                                      </p:tavLst>
                                    </p:anim>
                                  </p:childTnLst>
                                </p:cTn>
                              </p:par>
                              <p:par>
                                <p:cTn id="146" presetID="2" presetClass="exit" presetSubtype="2" fill="hold" grpId="2"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1+ppt_w/2"/>
                                          </p:val>
                                        </p:tav>
                                      </p:tavLst>
                                    </p:anim>
                                    <p:anim calcmode="lin" valueType="num">
                                      <p:cBhvr additive="base">
                                        <p:cTn id="148" dur="2000"/>
                                        <p:tgtEl>
                                          <p:spTgt spid="12"/>
                                        </p:tgtEl>
                                        <p:attrNameLst>
                                          <p:attrName>ppt_y</p:attrName>
                                        </p:attrNameLst>
                                      </p:cBhvr>
                                      <p:tavLst>
                                        <p:tav tm="0">
                                          <p:val>
                                            <p:strVal val="ppt_y"/>
                                          </p:val>
                                        </p:tav>
                                        <p:tav tm="100000">
                                          <p:val>
                                            <p:strVal val="ppt_y"/>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2" fill="hold" grpId="2"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1+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grpId="2" nodeType="withEffect">
                                  <p:stCondLst>
                                    <p:cond delay="0"/>
                                  </p:stCondLst>
                                  <p:childTnLst>
                                    <p:anim calcmode="lin" valueType="num">
                                      <p:cBhvr additive="base">
                                        <p:cTn id="155" dur="2000"/>
                                        <p:tgtEl>
                                          <p:spTgt spid="13"/>
                                        </p:tgtEl>
                                        <p:attrNameLst>
                                          <p:attrName>ppt_x</p:attrName>
                                        </p:attrNameLst>
                                      </p:cBhvr>
                                      <p:tavLst>
                                        <p:tav tm="0">
                                          <p:val>
                                            <p:strVal val="ppt_x"/>
                                          </p:val>
                                        </p:tav>
                                        <p:tav tm="100000">
                                          <p:val>
                                            <p:strVal val="0-ppt_w/2"/>
                                          </p:val>
                                        </p:tav>
                                      </p:tavLst>
                                    </p:anim>
                                    <p:anim calcmode="lin" valueType="num">
                                      <p:cBhvr additive="base">
                                        <p:cTn id="156" dur="2000"/>
                                        <p:tgtEl>
                                          <p:spTgt spid="13"/>
                                        </p:tgtEl>
                                        <p:attrNameLst>
                                          <p:attrName>ppt_y</p:attrName>
                                        </p:attrNameLst>
                                      </p:cBhvr>
                                      <p:tavLst>
                                        <p:tav tm="0">
                                          <p:val>
                                            <p:strVal val="ppt_y"/>
                                          </p:val>
                                        </p:tav>
                                        <p:tav tm="100000">
                                          <p:val>
                                            <p:strVal val="ppt_y"/>
                                          </p:val>
                                        </p:tav>
                                      </p:tavLst>
                                    </p:anim>
                                    <p:set>
                                      <p:cBhvr>
                                        <p:cTn id="157" dur="1" fill="hold">
                                          <p:stCondLst>
                                            <p:cond delay="1999"/>
                                          </p:stCondLst>
                                        </p:cTn>
                                        <p:tgtEl>
                                          <p:spTgt spid="13"/>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2000"/>
                                        <p:tgtEl>
                                          <p:spTgt spid="15"/>
                                        </p:tgtEl>
                                        <p:attrNameLst>
                                          <p:attrName>ppt_x</p:attrName>
                                        </p:attrNameLst>
                                      </p:cBhvr>
                                      <p:tavLst>
                                        <p:tav tm="0">
                                          <p:val>
                                            <p:strVal val="ppt_x"/>
                                          </p:val>
                                        </p:tav>
                                        <p:tav tm="100000">
                                          <p:val>
                                            <p:strVal val="0-ppt_w/2"/>
                                          </p:val>
                                        </p:tav>
                                      </p:tavLst>
                                    </p:anim>
                                    <p:anim calcmode="lin" valueType="num">
                                      <p:cBhvr additive="base">
                                        <p:cTn id="160" dur="2000"/>
                                        <p:tgtEl>
                                          <p:spTgt spid="15"/>
                                        </p:tgtEl>
                                        <p:attrNameLst>
                                          <p:attrName>ppt_y</p:attrName>
                                        </p:attrNameLst>
                                      </p:cBhvr>
                                      <p:tavLst>
                                        <p:tav tm="0">
                                          <p:val>
                                            <p:strVal val="ppt_y"/>
                                          </p:val>
                                        </p:tav>
                                        <p:tav tm="100000">
                                          <p:val>
                                            <p:strVal val="ppt_y"/>
                                          </p:val>
                                        </p:tav>
                                      </p:tavLst>
                                    </p:anim>
                                    <p:set>
                                      <p:cBhvr>
                                        <p:cTn id="161" dur="1" fill="hold">
                                          <p:stCondLst>
                                            <p:cond delay="1999"/>
                                          </p:stCondLst>
                                        </p:cTn>
                                        <p:tgtEl>
                                          <p:spTgt spid="15"/>
                                        </p:tgtEl>
                                        <p:attrNameLst>
                                          <p:attrName>style.visibility</p:attrName>
                                        </p:attrNameLst>
                                      </p:cBhvr>
                                      <p:to>
                                        <p:strVal val="hidden"/>
                                      </p:to>
                                    </p:set>
                                  </p:childTnLst>
                                </p:cTn>
                              </p:par>
                              <p:par>
                                <p:cTn id="162" presetID="5" presetClass="exit" presetSubtype="5" fill="hold" grpId="3" nodeType="withEffect">
                                  <p:stCondLst>
                                    <p:cond delay="0"/>
                                  </p:stCondLst>
                                  <p:childTnLst>
                                    <p:animEffect transition="out" filter="checkerboard(down)">
                                      <p:cBhvr>
                                        <p:cTn id="163" dur="2000"/>
                                        <p:tgtEl>
                                          <p:spTgt spid="12"/>
                                        </p:tgtEl>
                                      </p:cBhvr>
                                    </p:animEffect>
                                    <p:set>
                                      <p:cBhvr>
                                        <p:cTn id="164" dur="1" fill="hold">
                                          <p:stCondLst>
                                            <p:cond delay="1999"/>
                                          </p:stCondLst>
                                        </p:cTn>
                                        <p:tgtEl>
                                          <p:spTgt spid="12"/>
                                        </p:tgtEl>
                                        <p:attrNameLst>
                                          <p:attrName>style.visibility</p:attrName>
                                        </p:attrNameLst>
                                      </p:cBhvr>
                                      <p:to>
                                        <p:strVal val="hidden"/>
                                      </p:to>
                                    </p:set>
                                  </p:childTnLst>
                                </p:cTn>
                              </p:par>
                              <p:par>
                                <p:cTn id="165" presetID="5" presetClass="exit" presetSubtype="5" fill="hold" grpId="3" nodeType="withEffect">
                                  <p:stCondLst>
                                    <p:cond delay="0"/>
                                  </p:stCondLst>
                                  <p:childTnLst>
                                    <p:animEffect transition="out" filter="checkerboard(down)">
                                      <p:cBhvr>
                                        <p:cTn id="166" dur="2000"/>
                                        <p:tgtEl>
                                          <p:spTgt spid="13"/>
                                        </p:tgtEl>
                                      </p:cBhvr>
                                    </p:animEffect>
                                    <p:set>
                                      <p:cBhvr>
                                        <p:cTn id="167" dur="1" fill="hold">
                                          <p:stCondLst>
                                            <p:cond delay="1999"/>
                                          </p:stCondLst>
                                        </p:cTn>
                                        <p:tgtEl>
                                          <p:spTgt spid="13"/>
                                        </p:tgtEl>
                                        <p:attrNameLst>
                                          <p:attrName>style.visibility</p:attrName>
                                        </p:attrNameLst>
                                      </p:cBhvr>
                                      <p:to>
                                        <p:strVal val="hidden"/>
                                      </p:to>
                                    </p:set>
                                  </p:childTnLst>
                                </p:cTn>
                              </p:par>
                              <p:par>
                                <p:cTn id="168" presetID="5" presetClass="exit" presetSubtype="5" fill="hold" grpId="3" nodeType="withEffect">
                                  <p:stCondLst>
                                    <p:cond delay="0"/>
                                  </p:stCondLst>
                                  <p:childTnLst>
                                    <p:animEffect transition="out" filter="checkerboard(down)">
                                      <p:cBhvr>
                                        <p:cTn id="169" dur="2000"/>
                                        <p:tgtEl>
                                          <p:spTgt spid="14"/>
                                        </p:tgtEl>
                                      </p:cBhvr>
                                    </p:animEffect>
                                    <p:set>
                                      <p:cBhvr>
                                        <p:cTn id="170" dur="1" fill="hold">
                                          <p:stCondLst>
                                            <p:cond delay="1999"/>
                                          </p:stCondLst>
                                        </p:cTn>
                                        <p:tgtEl>
                                          <p:spTgt spid="14"/>
                                        </p:tgtEl>
                                        <p:attrNameLst>
                                          <p:attrName>style.visibility</p:attrName>
                                        </p:attrNameLst>
                                      </p:cBhvr>
                                      <p:to>
                                        <p:strVal val="hidden"/>
                                      </p:to>
                                    </p:set>
                                  </p:childTnLst>
                                </p:cTn>
                              </p:par>
                              <p:par>
                                <p:cTn id="171" presetID="5" presetClass="exit" presetSubtype="5" fill="hold" grpId="3" nodeType="withEffect">
                                  <p:stCondLst>
                                    <p:cond delay="0"/>
                                  </p:stCondLst>
                                  <p:childTnLst>
                                    <p:animEffect transition="out" filter="checkerboard(down)">
                                      <p:cBhvr>
                                        <p:cTn id="172" dur="2000"/>
                                        <p:tgtEl>
                                          <p:spTgt spid="15"/>
                                        </p:tgtEl>
                                      </p:cBhvr>
                                    </p:animEffect>
                                    <p:set>
                                      <p:cBhvr>
                                        <p:cTn id="173" dur="1" fill="hold">
                                          <p:stCondLst>
                                            <p:cond delay="1999"/>
                                          </p:stCondLst>
                                        </p:cTn>
                                        <p:tgtEl>
                                          <p:spTgt spid="15"/>
                                        </p:tgtEl>
                                        <p:attrNameLst>
                                          <p:attrName>style.visibility</p:attrName>
                                        </p:attrNameLst>
                                      </p:cBhvr>
                                      <p:to>
                                        <p:strVal val="hidden"/>
                                      </p:to>
                                    </p:set>
                                  </p:childTnLst>
                                </p:cTn>
                              </p:par>
                              <p:par>
                                <p:cTn id="174" presetID="23" presetClass="entr" presetSubtype="288" fill="hold" nodeType="withEffect">
                                  <p:stCondLst>
                                    <p:cond delay="0"/>
                                  </p:stCondLst>
                                  <p:childTnLst>
                                    <p:set>
                                      <p:cBhvr>
                                        <p:cTn id="175" dur="1" fill="hold">
                                          <p:stCondLst>
                                            <p:cond delay="0"/>
                                          </p:stCondLst>
                                        </p:cTn>
                                        <p:tgtEl>
                                          <p:spTgt spid="6146"/>
                                        </p:tgtEl>
                                        <p:attrNameLst>
                                          <p:attrName>style.visibility</p:attrName>
                                        </p:attrNameLst>
                                      </p:cBhvr>
                                      <p:to>
                                        <p:strVal val="visible"/>
                                      </p:to>
                                    </p:set>
                                    <p:anim calcmode="lin" valueType="num">
                                      <p:cBhvr>
                                        <p:cTn id="176" dur="2000" fill="hold"/>
                                        <p:tgtEl>
                                          <p:spTgt spid="6146"/>
                                        </p:tgtEl>
                                        <p:attrNameLst>
                                          <p:attrName>ppt_w</p:attrName>
                                        </p:attrNameLst>
                                      </p:cBhvr>
                                      <p:tavLst>
                                        <p:tav tm="0">
                                          <p:val>
                                            <p:strVal val="4/3*#ppt_w"/>
                                          </p:val>
                                        </p:tav>
                                        <p:tav tm="100000">
                                          <p:val>
                                            <p:strVal val="#ppt_w"/>
                                          </p:val>
                                        </p:tav>
                                      </p:tavLst>
                                    </p:anim>
                                    <p:anim calcmode="lin" valueType="num">
                                      <p:cBhvr>
                                        <p:cTn id="177" dur="2000" fill="hold"/>
                                        <p:tgtEl>
                                          <p:spTgt spid="6146"/>
                                        </p:tgtEl>
                                        <p:attrNameLst>
                                          <p:attrName>ppt_h</p:attrName>
                                        </p:attrNameLst>
                                      </p:cBhvr>
                                      <p:tavLst>
                                        <p:tav tm="0">
                                          <p:val>
                                            <p:strVal val="4/3*#ppt_h"/>
                                          </p:val>
                                        </p:tav>
                                        <p:tav tm="100000">
                                          <p:val>
                                            <p:strVal val="#ppt_h"/>
                                          </p:val>
                                        </p:tav>
                                      </p:tavLst>
                                    </p:anim>
                                  </p:childTnLst>
                                </p:cTn>
                              </p:par>
                              <p:par>
                                <p:cTn id="178" presetID="8" presetClass="entr" presetSubtype="32" fill="hold" nodeType="withEffect">
                                  <p:stCondLst>
                                    <p:cond delay="0"/>
                                  </p:stCondLst>
                                  <p:childTnLst>
                                    <p:set>
                                      <p:cBhvr>
                                        <p:cTn id="179" dur="1" fill="hold">
                                          <p:stCondLst>
                                            <p:cond delay="0"/>
                                          </p:stCondLst>
                                        </p:cTn>
                                        <p:tgtEl>
                                          <p:spTgt spid="6146"/>
                                        </p:tgtEl>
                                        <p:attrNameLst>
                                          <p:attrName>style.visibility</p:attrName>
                                        </p:attrNameLst>
                                      </p:cBhvr>
                                      <p:to>
                                        <p:strVal val="visible"/>
                                      </p:to>
                                    </p:set>
                                    <p:animEffect transition="in" filter="diamond(out)">
                                      <p:cBhvr>
                                        <p:cTn id="180" dur="2000"/>
                                        <p:tgtEl>
                                          <p:spTgt spid="6146"/>
                                        </p:tgtEl>
                                      </p:cBhvr>
                                    </p:animEffect>
                                  </p:childTnLst>
                                </p:cTn>
                              </p:par>
                              <p:par>
                                <p:cTn id="181" presetID="6" presetClass="entr" presetSubtype="16" fill="hold" nodeType="withEffect">
                                  <p:stCondLst>
                                    <p:cond delay="4000"/>
                                  </p:stCondLst>
                                  <p:childTnLst>
                                    <p:set>
                                      <p:cBhvr>
                                        <p:cTn id="182" dur="1" fill="hold">
                                          <p:stCondLst>
                                            <p:cond delay="0"/>
                                          </p:stCondLst>
                                        </p:cTn>
                                        <p:tgtEl>
                                          <p:spTgt spid="1026"/>
                                        </p:tgtEl>
                                        <p:attrNameLst>
                                          <p:attrName>style.visibility</p:attrName>
                                        </p:attrNameLst>
                                      </p:cBhvr>
                                      <p:to>
                                        <p:strVal val="visible"/>
                                      </p:to>
                                    </p:set>
                                    <p:animEffect transition="in" filter="circle(in)">
                                      <p:cBhvr>
                                        <p:cTn id="183" dur="6000"/>
                                        <p:tgtEl>
                                          <p:spTgt spid="1026"/>
                                        </p:tgtEl>
                                      </p:cBhvr>
                                    </p:animEffect>
                                  </p:childTnLst>
                                </p:cTn>
                              </p:par>
                              <p:par>
                                <p:cTn id="184" presetID="6" presetClass="entr" presetSubtype="32" fill="hold" nodeType="withEffect">
                                  <p:stCondLst>
                                    <p:cond delay="10000"/>
                                  </p:stCondLst>
                                  <p:childTnLst>
                                    <p:set>
                                      <p:cBhvr>
                                        <p:cTn id="185" dur="1" fill="hold">
                                          <p:stCondLst>
                                            <p:cond delay="0"/>
                                          </p:stCondLst>
                                        </p:cTn>
                                        <p:tgtEl>
                                          <p:spTgt spid="18"/>
                                        </p:tgtEl>
                                        <p:attrNameLst>
                                          <p:attrName>style.visibility</p:attrName>
                                        </p:attrNameLst>
                                      </p:cBhvr>
                                      <p:to>
                                        <p:strVal val="visible"/>
                                      </p:to>
                                    </p:set>
                                    <p:animEffect transition="in" filter="circle(out)">
                                      <p:cBhvr>
                                        <p:cTn id="186" dur="7000"/>
                                        <p:tgtEl>
                                          <p:spTgt spid="18"/>
                                        </p:tgtEl>
                                      </p:cBhvr>
                                    </p:animEffect>
                                  </p:childTnLst>
                                </p:cTn>
                              </p:par>
                              <p:par>
                                <p:cTn id="187" presetID="10" presetClass="entr" presetSubtype="0" fill="hold" nodeType="withEffect">
                                  <p:stCondLst>
                                    <p:cond delay="19250"/>
                                  </p:stCondLst>
                                  <p:childTnLst>
                                    <p:set>
                                      <p:cBhvr>
                                        <p:cTn id="188" dur="1" fill="hold">
                                          <p:stCondLst>
                                            <p:cond delay="0"/>
                                          </p:stCondLst>
                                        </p:cTn>
                                        <p:tgtEl>
                                          <p:spTgt spid="19"/>
                                        </p:tgtEl>
                                        <p:attrNameLst>
                                          <p:attrName>style.visibility</p:attrName>
                                        </p:attrNameLst>
                                      </p:cBhvr>
                                      <p:to>
                                        <p:strVal val="visible"/>
                                      </p:to>
                                    </p:set>
                                    <p:animEffect transition="in" filter="fade">
                                      <p:cBhvr>
                                        <p:cTn id="189" dur="6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1" name="Picture 3" descr="C:\Users\Eleni\Desktop\Venecia 2\Diapositiva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230431" cy="8497887"/>
          </a:xfrm>
          <a:prstGeom prst="rect">
            <a:avLst/>
          </a:prstGeom>
          <a:noFill/>
          <a:extLst>
            <a:ext uri="{909E8E84-426E-40DD-AFC4-6F175D3DCCD1}">
              <a14:hiddenFill xmlns:a14="http://schemas.microsoft.com/office/drawing/2010/main">
                <a:solidFill>
                  <a:srgbClr val="FFFFFF"/>
                </a:solidFill>
              </a14:hiddenFill>
            </a:ext>
          </a:extLst>
        </p:spPr>
      </p:pic>
      <p:pic>
        <p:nvPicPr>
          <p:cNvPr id="6" name="5 Imagen" descr="abstract-457345_640.png"/>
          <p:cNvPicPr>
            <a:picLocks noChangeAspect="1"/>
          </p:cNvPicPr>
          <p:nvPr/>
        </p:nvPicPr>
        <p:blipFill>
          <a:blip r:embed="rId3" cstate="print"/>
          <a:stretch>
            <a:fillRect/>
          </a:stretch>
        </p:blipFill>
        <p:spPr>
          <a:xfrm>
            <a:off x="2922159" y="100311"/>
            <a:ext cx="1857388" cy="1857388"/>
          </a:xfrm>
          <a:prstGeom prst="donut">
            <a:avLst>
              <a:gd name="adj" fmla="val 37544"/>
            </a:avLst>
          </a:prstGeom>
          <a:effectLst>
            <a:reflection blurRad="6350" stA="50000" endA="300" endPos="90000" dir="5400000" sy="-100000" algn="bl" rotWithShape="0"/>
          </a:effectLst>
        </p:spPr>
      </p:pic>
      <p:pic>
        <p:nvPicPr>
          <p:cNvPr id="7" name="6 Imagen" descr="abstract-457345_640.png"/>
          <p:cNvPicPr>
            <a:picLocks noChangeAspect="1"/>
          </p:cNvPicPr>
          <p:nvPr/>
        </p:nvPicPr>
        <p:blipFill>
          <a:blip r:embed="rId3" cstate="print"/>
          <a:stretch>
            <a:fillRect/>
          </a:stretch>
        </p:blipFill>
        <p:spPr>
          <a:xfrm>
            <a:off x="6828656" y="0"/>
            <a:ext cx="1857388" cy="1857388"/>
          </a:xfrm>
          <a:prstGeom prst="donut">
            <a:avLst>
              <a:gd name="adj" fmla="val 37544"/>
            </a:avLst>
          </a:prstGeom>
          <a:effectLst>
            <a:reflection blurRad="6350" stA="50000" endA="300" endPos="90000" dir="5400000" sy="-100000" algn="bl" rotWithShape="0"/>
          </a:effectLst>
        </p:spPr>
      </p:pic>
      <p:pic>
        <p:nvPicPr>
          <p:cNvPr id="8" name="7 Imagen" descr="abstract-457345_640.png"/>
          <p:cNvPicPr>
            <a:picLocks noChangeAspect="1"/>
          </p:cNvPicPr>
          <p:nvPr/>
        </p:nvPicPr>
        <p:blipFill>
          <a:blip r:embed="rId3" cstate="print"/>
          <a:stretch>
            <a:fillRect/>
          </a:stretch>
        </p:blipFill>
        <p:spPr>
          <a:xfrm>
            <a:off x="2896122" y="2217900"/>
            <a:ext cx="1857388" cy="1857388"/>
          </a:xfrm>
          <a:prstGeom prst="donut">
            <a:avLst>
              <a:gd name="adj" fmla="val 37544"/>
            </a:avLst>
          </a:prstGeom>
          <a:effectLst>
            <a:reflection blurRad="6350" stA="50000" endA="300" endPos="90000" dir="5400000" sy="-100000" algn="bl" rotWithShape="0"/>
          </a:effectLst>
        </p:spPr>
      </p:pic>
      <p:pic>
        <p:nvPicPr>
          <p:cNvPr id="9" name="8 Imagen" descr="abstract-457345_640.png"/>
          <p:cNvPicPr>
            <a:picLocks noChangeAspect="1"/>
          </p:cNvPicPr>
          <p:nvPr/>
        </p:nvPicPr>
        <p:blipFill>
          <a:blip r:embed="rId3" cstate="print"/>
          <a:stretch>
            <a:fillRect/>
          </a:stretch>
        </p:blipFill>
        <p:spPr>
          <a:xfrm>
            <a:off x="6905180" y="1976082"/>
            <a:ext cx="1857388" cy="1857388"/>
          </a:xfrm>
          <a:prstGeom prst="donut">
            <a:avLst>
              <a:gd name="adj" fmla="val 37544"/>
            </a:avLst>
          </a:prstGeom>
          <a:effectLst>
            <a:reflection blurRad="6350" stA="50000" endA="300" endPos="90000" dir="5400000" sy="-100000" algn="bl" rotWithShape="0"/>
          </a:effectLst>
        </p:spPr>
      </p:pic>
      <p:pic>
        <p:nvPicPr>
          <p:cNvPr id="10" name="9 Imagen" descr="abstract-457345_640.png"/>
          <p:cNvPicPr>
            <a:picLocks noChangeAspect="1"/>
          </p:cNvPicPr>
          <p:nvPr/>
        </p:nvPicPr>
        <p:blipFill>
          <a:blip r:embed="rId3" cstate="print"/>
          <a:stretch>
            <a:fillRect/>
          </a:stretch>
        </p:blipFill>
        <p:spPr>
          <a:xfrm>
            <a:off x="2922159" y="4261139"/>
            <a:ext cx="1857388" cy="1857388"/>
          </a:xfrm>
          <a:prstGeom prst="donut">
            <a:avLst>
              <a:gd name="adj" fmla="val 37544"/>
            </a:avLst>
          </a:prstGeom>
          <a:effectLst>
            <a:reflection blurRad="6350" stA="50000" endA="300" endPos="90000" dir="5400000" sy="-100000" algn="bl" rotWithShape="0"/>
          </a:effectLst>
        </p:spPr>
      </p:pic>
      <p:pic>
        <p:nvPicPr>
          <p:cNvPr id="11" name="10 Imagen" descr="abstract-457345_640.png"/>
          <p:cNvPicPr>
            <a:picLocks noChangeAspect="1"/>
          </p:cNvPicPr>
          <p:nvPr/>
        </p:nvPicPr>
        <p:blipFill>
          <a:blip r:embed="rId3" cstate="print"/>
          <a:stretch>
            <a:fillRect/>
          </a:stretch>
        </p:blipFill>
        <p:spPr>
          <a:xfrm>
            <a:off x="6950852" y="4075288"/>
            <a:ext cx="1857388" cy="1857388"/>
          </a:xfrm>
          <a:prstGeom prst="donut">
            <a:avLst>
              <a:gd name="adj" fmla="val 37544"/>
            </a:avLst>
          </a:prstGeom>
          <a:effectLst>
            <a:reflection blurRad="6350" stA="50000" endA="300" endPos="90000" dir="5400000" sy="-100000" algn="bl" rotWithShape="0"/>
          </a:effectLst>
        </p:spPr>
      </p:pic>
      <p:pic>
        <p:nvPicPr>
          <p:cNvPr id="12" name="11 Imagen" descr="abstract-457345_640.png"/>
          <p:cNvPicPr>
            <a:picLocks noChangeAspect="1"/>
          </p:cNvPicPr>
          <p:nvPr/>
        </p:nvPicPr>
        <p:blipFill>
          <a:blip r:embed="rId3" cstate="print"/>
          <a:stretch>
            <a:fillRect/>
          </a:stretch>
        </p:blipFill>
        <p:spPr>
          <a:xfrm>
            <a:off x="2896122" y="6313793"/>
            <a:ext cx="1857388" cy="1857388"/>
          </a:xfrm>
          <a:prstGeom prst="donut">
            <a:avLst>
              <a:gd name="adj" fmla="val 37544"/>
            </a:avLst>
          </a:prstGeom>
          <a:effectLst>
            <a:reflection blurRad="6350" stA="50000" endA="300" endPos="90000" dir="5400000" sy="-100000" algn="bl" rotWithShape="0"/>
          </a:effectLst>
        </p:spPr>
      </p:pic>
      <p:pic>
        <p:nvPicPr>
          <p:cNvPr id="13" name="12 Imagen" descr="abstract-457345_640.png"/>
          <p:cNvPicPr>
            <a:picLocks noChangeAspect="1"/>
          </p:cNvPicPr>
          <p:nvPr/>
        </p:nvPicPr>
        <p:blipFill>
          <a:blip r:embed="rId3" cstate="print"/>
          <a:stretch>
            <a:fillRect/>
          </a:stretch>
        </p:blipFill>
        <p:spPr>
          <a:xfrm>
            <a:off x="7022134" y="6193739"/>
            <a:ext cx="1857388" cy="1857388"/>
          </a:xfrm>
          <a:prstGeom prst="donut">
            <a:avLst>
              <a:gd name="adj" fmla="val 37544"/>
            </a:avLst>
          </a:prstGeom>
          <a:effectLst>
            <a:reflection blurRad="6350" stA="50000" endA="300" endPos="90000" dir="5400000" sy="-100000" algn="bl" rotWithShape="0"/>
          </a:effectLst>
        </p:spPr>
      </p:pic>
      <p:pic>
        <p:nvPicPr>
          <p:cNvPr id="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94" y="0"/>
            <a:ext cx="12254025" cy="8497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C:\Users\Eleni\Desktop\ultimo escritorio\bellisima\0000FR.jpg"/>
          <p:cNvPicPr>
            <a:picLocks noChangeAspect="1" noChangeArrowheads="1"/>
          </p:cNvPicPr>
          <p:nvPr/>
        </p:nvPicPr>
        <p:blipFill rotWithShape="1">
          <a:blip r:embed="rId5">
            <a:extLst>
              <a:ext uri="{28A0092B-C50C-407E-A947-70E740481C1C}">
                <a14:useLocalDpi xmlns:a14="http://schemas.microsoft.com/office/drawing/2010/main" val="0"/>
              </a:ext>
            </a:extLst>
          </a:blip>
          <a:srcRect r="1236"/>
          <a:stretch/>
        </p:blipFill>
        <p:spPr bwMode="auto">
          <a:xfrm>
            <a:off x="-234353" y="0"/>
            <a:ext cx="12464784" cy="8641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725435"/>
      </p:ext>
    </p:extLst>
  </p:cSld>
  <p:clrMapOvr>
    <a:masterClrMapping/>
  </p:clrMapOvr>
  <mc:AlternateContent xmlns:mc="http://schemas.openxmlformats.org/markup-compatibility/2006">
    <mc:Choice xmlns:p14="http://schemas.microsoft.com/office/powerpoint/2010/main" Requires="p14">
      <p:transition spd="slow" p14:dur="2000" advTm="24571"/>
    </mc:Choice>
    <mc:Fallback>
      <p:transition spd="slow" advTm="24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ppt_x"/>
                                          </p:val>
                                        </p:tav>
                                        <p:tav tm="100000">
                                          <p:val>
                                            <p:strVal val="#ppt_x"/>
                                          </p:val>
                                        </p:tav>
                                      </p:tavLst>
                                    </p:anim>
                                    <p:anim calcmode="lin" valueType="num">
                                      <p:cBhvr additive="base">
                                        <p:cTn id="8" dur="2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ppt_x"/>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2000" fill="hold"/>
                                        <p:tgtEl>
                                          <p:spTgt spid="8"/>
                                        </p:tgtEl>
                                        <p:attrNameLst>
                                          <p:attrName>ppt_x</p:attrName>
                                        </p:attrNameLst>
                                      </p:cBhvr>
                                      <p:tavLst>
                                        <p:tav tm="0">
                                          <p:val>
                                            <p:strVal val="#ppt_x"/>
                                          </p:val>
                                        </p:tav>
                                        <p:tav tm="100000">
                                          <p:val>
                                            <p:strVal val="#ppt_x"/>
                                          </p:val>
                                        </p:tav>
                                      </p:tavLst>
                                    </p:anim>
                                    <p:anim calcmode="lin" valueType="num">
                                      <p:cBhvr additive="base">
                                        <p:cTn id="16" dur="2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ppt_x"/>
                                          </p:val>
                                        </p:tav>
                                        <p:tav tm="100000">
                                          <p:val>
                                            <p:strVal val="#ppt_x"/>
                                          </p:val>
                                        </p:tav>
                                      </p:tavLst>
                                    </p:anim>
                                    <p:anim calcmode="lin" valueType="num">
                                      <p:cBhvr additive="base">
                                        <p:cTn id="20" dur="2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000" fill="hold"/>
                                        <p:tgtEl>
                                          <p:spTgt spid="10"/>
                                        </p:tgtEl>
                                        <p:attrNameLst>
                                          <p:attrName>ppt_x</p:attrName>
                                        </p:attrNameLst>
                                      </p:cBhvr>
                                      <p:tavLst>
                                        <p:tav tm="0">
                                          <p:val>
                                            <p:strVal val="#ppt_x"/>
                                          </p:val>
                                        </p:tav>
                                        <p:tav tm="100000">
                                          <p:val>
                                            <p:strVal val="#ppt_x"/>
                                          </p:val>
                                        </p:tav>
                                      </p:tavLst>
                                    </p:anim>
                                    <p:anim calcmode="lin" valueType="num">
                                      <p:cBhvr additive="base">
                                        <p:cTn id="24" dur="2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ppt_x"/>
                                          </p:val>
                                        </p:tav>
                                        <p:tav tm="100000">
                                          <p:val>
                                            <p:strVal val="#ppt_x"/>
                                          </p:val>
                                        </p:tav>
                                      </p:tavLst>
                                    </p:anim>
                                    <p:anim calcmode="lin" valueType="num">
                                      <p:cBhvr additive="base">
                                        <p:cTn id="28" dur="2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000" fill="hold"/>
                                        <p:tgtEl>
                                          <p:spTgt spid="12"/>
                                        </p:tgtEl>
                                        <p:attrNameLst>
                                          <p:attrName>ppt_x</p:attrName>
                                        </p:attrNameLst>
                                      </p:cBhvr>
                                      <p:tavLst>
                                        <p:tav tm="0">
                                          <p:val>
                                            <p:strVal val="#ppt_x"/>
                                          </p:val>
                                        </p:tav>
                                        <p:tav tm="100000">
                                          <p:val>
                                            <p:strVal val="#ppt_x"/>
                                          </p:val>
                                        </p:tav>
                                      </p:tavLst>
                                    </p:anim>
                                    <p:anim calcmode="lin" valueType="num">
                                      <p:cBhvr additive="base">
                                        <p:cTn id="32" dur="2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2000" fill="hold"/>
                                        <p:tgtEl>
                                          <p:spTgt spid="13"/>
                                        </p:tgtEl>
                                        <p:attrNameLst>
                                          <p:attrName>ppt_x</p:attrName>
                                        </p:attrNameLst>
                                      </p:cBhvr>
                                      <p:tavLst>
                                        <p:tav tm="0">
                                          <p:val>
                                            <p:strVal val="#ppt_x"/>
                                          </p:val>
                                        </p:tav>
                                        <p:tav tm="100000">
                                          <p:val>
                                            <p:strVal val="#ppt_x"/>
                                          </p:val>
                                        </p:tav>
                                      </p:tavLst>
                                    </p:anim>
                                    <p:anim calcmode="lin" valueType="num">
                                      <p:cBhvr additive="base">
                                        <p:cTn id="36" dur="2000" fill="hold"/>
                                        <p:tgtEl>
                                          <p:spTgt spid="13"/>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10"/>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12"/>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13"/>
                                        </p:tgtEl>
                                        <p:attrNameLst>
                                          <p:attrName>r</p:attrName>
                                        </p:attrNameLst>
                                      </p:cBhvr>
                                    </p:animRot>
                                  </p:childTnLst>
                                </p:cTn>
                              </p:par>
                            </p:childTnLst>
                          </p:cTn>
                        </p:par>
                        <p:par>
                          <p:cTn id="53" fill="hold">
                            <p:stCondLst>
                              <p:cond delay="2000"/>
                            </p:stCondLst>
                            <p:childTnLst>
                              <p:par>
                                <p:cTn id="54" presetID="2" presetClass="exit" presetSubtype="2" fill="hold" nodeType="afterEffect">
                                  <p:stCondLst>
                                    <p:cond delay="0"/>
                                  </p:stCondLst>
                                  <p:childTnLst>
                                    <p:anim calcmode="lin" valueType="num">
                                      <p:cBhvr additive="base">
                                        <p:cTn id="55" dur="2000"/>
                                        <p:tgtEl>
                                          <p:spTgt spid="6"/>
                                        </p:tgtEl>
                                        <p:attrNameLst>
                                          <p:attrName>ppt_x</p:attrName>
                                        </p:attrNameLst>
                                      </p:cBhvr>
                                      <p:tavLst>
                                        <p:tav tm="0">
                                          <p:val>
                                            <p:strVal val="ppt_x"/>
                                          </p:val>
                                        </p:tav>
                                        <p:tav tm="100000">
                                          <p:val>
                                            <p:strVal val="1+ppt_w/2"/>
                                          </p:val>
                                        </p:tav>
                                      </p:tavLst>
                                    </p:anim>
                                    <p:anim calcmode="lin" valueType="num">
                                      <p:cBhvr additive="base">
                                        <p:cTn id="56" dur="2000"/>
                                        <p:tgtEl>
                                          <p:spTgt spid="6"/>
                                        </p:tgtEl>
                                        <p:attrNameLst>
                                          <p:attrName>ppt_y</p:attrName>
                                        </p:attrNameLst>
                                      </p:cBhvr>
                                      <p:tavLst>
                                        <p:tav tm="0">
                                          <p:val>
                                            <p:strVal val="ppt_y"/>
                                          </p:val>
                                        </p:tav>
                                        <p:tav tm="100000">
                                          <p:val>
                                            <p:strVal val="ppt_y"/>
                                          </p:val>
                                        </p:tav>
                                      </p:tavLst>
                                    </p:anim>
                                    <p:set>
                                      <p:cBhvr>
                                        <p:cTn id="57" dur="1" fill="hold">
                                          <p:stCondLst>
                                            <p:cond delay="1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2000"/>
                                        <p:tgtEl>
                                          <p:spTgt spid="8"/>
                                        </p:tgtEl>
                                        <p:attrNameLst>
                                          <p:attrName>ppt_x</p:attrName>
                                        </p:attrNameLst>
                                      </p:cBhvr>
                                      <p:tavLst>
                                        <p:tav tm="0">
                                          <p:val>
                                            <p:strVal val="ppt_x"/>
                                          </p:val>
                                        </p:tav>
                                        <p:tav tm="100000">
                                          <p:val>
                                            <p:strVal val="1+ppt_w/2"/>
                                          </p:val>
                                        </p:tav>
                                      </p:tavLst>
                                    </p:anim>
                                    <p:anim calcmode="lin" valueType="num">
                                      <p:cBhvr additive="base">
                                        <p:cTn id="60" dur="2000"/>
                                        <p:tgtEl>
                                          <p:spTgt spid="8"/>
                                        </p:tgtEl>
                                        <p:attrNameLst>
                                          <p:attrName>ppt_y</p:attrName>
                                        </p:attrNameLst>
                                      </p:cBhvr>
                                      <p:tavLst>
                                        <p:tav tm="0">
                                          <p:val>
                                            <p:strVal val="ppt_y"/>
                                          </p:val>
                                        </p:tav>
                                        <p:tav tm="100000">
                                          <p:val>
                                            <p:strVal val="ppt_y"/>
                                          </p:val>
                                        </p:tav>
                                      </p:tavLst>
                                    </p:anim>
                                    <p:set>
                                      <p:cBhvr>
                                        <p:cTn id="61" dur="1" fill="hold">
                                          <p:stCondLst>
                                            <p:cond delay="1999"/>
                                          </p:stCondLst>
                                        </p:cTn>
                                        <p:tgtEl>
                                          <p:spTgt spid="8"/>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2000"/>
                                        <p:tgtEl>
                                          <p:spTgt spid="10"/>
                                        </p:tgtEl>
                                        <p:attrNameLst>
                                          <p:attrName>ppt_x</p:attrName>
                                        </p:attrNameLst>
                                      </p:cBhvr>
                                      <p:tavLst>
                                        <p:tav tm="0">
                                          <p:val>
                                            <p:strVal val="ppt_x"/>
                                          </p:val>
                                        </p:tav>
                                        <p:tav tm="100000">
                                          <p:val>
                                            <p:strVal val="1+ppt_w/2"/>
                                          </p:val>
                                        </p:tav>
                                      </p:tavLst>
                                    </p:anim>
                                    <p:anim calcmode="lin" valueType="num">
                                      <p:cBhvr additive="base">
                                        <p:cTn id="64" dur="2000"/>
                                        <p:tgtEl>
                                          <p:spTgt spid="10"/>
                                        </p:tgtEl>
                                        <p:attrNameLst>
                                          <p:attrName>ppt_y</p:attrName>
                                        </p:attrNameLst>
                                      </p:cBhvr>
                                      <p:tavLst>
                                        <p:tav tm="0">
                                          <p:val>
                                            <p:strVal val="ppt_y"/>
                                          </p:val>
                                        </p:tav>
                                        <p:tav tm="100000">
                                          <p:val>
                                            <p:strVal val="ppt_y"/>
                                          </p:val>
                                        </p:tav>
                                      </p:tavLst>
                                    </p:anim>
                                    <p:set>
                                      <p:cBhvr>
                                        <p:cTn id="65" dur="1" fill="hold">
                                          <p:stCondLst>
                                            <p:cond delay="1999"/>
                                          </p:stCondLst>
                                        </p:cTn>
                                        <p:tgtEl>
                                          <p:spTgt spid="10"/>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2000"/>
                                        <p:tgtEl>
                                          <p:spTgt spid="12"/>
                                        </p:tgtEl>
                                        <p:attrNameLst>
                                          <p:attrName>ppt_x</p:attrName>
                                        </p:attrNameLst>
                                      </p:cBhvr>
                                      <p:tavLst>
                                        <p:tav tm="0">
                                          <p:val>
                                            <p:strVal val="ppt_x"/>
                                          </p:val>
                                        </p:tav>
                                        <p:tav tm="100000">
                                          <p:val>
                                            <p:strVal val="1+ppt_w/2"/>
                                          </p:val>
                                        </p:tav>
                                      </p:tavLst>
                                    </p:anim>
                                    <p:anim calcmode="lin" valueType="num">
                                      <p:cBhvr additive="base">
                                        <p:cTn id="68" dur="2000"/>
                                        <p:tgtEl>
                                          <p:spTgt spid="12"/>
                                        </p:tgtEl>
                                        <p:attrNameLst>
                                          <p:attrName>ppt_y</p:attrName>
                                        </p:attrNameLst>
                                      </p:cBhvr>
                                      <p:tavLst>
                                        <p:tav tm="0">
                                          <p:val>
                                            <p:strVal val="ppt_y"/>
                                          </p:val>
                                        </p:tav>
                                        <p:tav tm="100000">
                                          <p:val>
                                            <p:strVal val="ppt_y"/>
                                          </p:val>
                                        </p:tav>
                                      </p:tavLst>
                                    </p:anim>
                                    <p:set>
                                      <p:cBhvr>
                                        <p:cTn id="69" dur="1" fill="hold">
                                          <p:stCondLst>
                                            <p:cond delay="1999"/>
                                          </p:stCondLst>
                                        </p:cTn>
                                        <p:tgtEl>
                                          <p:spTgt spid="12"/>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0-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2000"/>
                                        <p:tgtEl>
                                          <p:spTgt spid="9"/>
                                        </p:tgtEl>
                                        <p:attrNameLst>
                                          <p:attrName>ppt_x</p:attrName>
                                        </p:attrNameLst>
                                      </p:cBhvr>
                                      <p:tavLst>
                                        <p:tav tm="0">
                                          <p:val>
                                            <p:strVal val="ppt_x"/>
                                          </p:val>
                                        </p:tav>
                                        <p:tav tm="100000">
                                          <p:val>
                                            <p:strVal val="0-ppt_w/2"/>
                                          </p:val>
                                        </p:tav>
                                      </p:tavLst>
                                    </p:anim>
                                    <p:anim calcmode="lin" valueType="num">
                                      <p:cBhvr additive="base">
                                        <p:cTn id="76" dur="2000"/>
                                        <p:tgtEl>
                                          <p:spTgt spid="9"/>
                                        </p:tgtEl>
                                        <p:attrNameLst>
                                          <p:attrName>ppt_y</p:attrName>
                                        </p:attrNameLst>
                                      </p:cBhvr>
                                      <p:tavLst>
                                        <p:tav tm="0">
                                          <p:val>
                                            <p:strVal val="ppt_y"/>
                                          </p:val>
                                        </p:tav>
                                        <p:tav tm="100000">
                                          <p:val>
                                            <p:strVal val="ppt_y"/>
                                          </p:val>
                                        </p:tav>
                                      </p:tavLst>
                                    </p:anim>
                                    <p:set>
                                      <p:cBhvr>
                                        <p:cTn id="77" dur="1" fill="hold">
                                          <p:stCondLst>
                                            <p:cond delay="1999"/>
                                          </p:stCondLst>
                                        </p:cTn>
                                        <p:tgtEl>
                                          <p:spTgt spid="9"/>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2000"/>
                                        <p:tgtEl>
                                          <p:spTgt spid="11"/>
                                        </p:tgtEl>
                                        <p:attrNameLst>
                                          <p:attrName>ppt_x</p:attrName>
                                        </p:attrNameLst>
                                      </p:cBhvr>
                                      <p:tavLst>
                                        <p:tav tm="0">
                                          <p:val>
                                            <p:strVal val="ppt_x"/>
                                          </p:val>
                                        </p:tav>
                                        <p:tav tm="100000">
                                          <p:val>
                                            <p:strVal val="0-ppt_w/2"/>
                                          </p:val>
                                        </p:tav>
                                      </p:tavLst>
                                    </p:anim>
                                    <p:anim calcmode="lin" valueType="num">
                                      <p:cBhvr additive="base">
                                        <p:cTn id="80" dur="2000"/>
                                        <p:tgtEl>
                                          <p:spTgt spid="11"/>
                                        </p:tgtEl>
                                        <p:attrNameLst>
                                          <p:attrName>ppt_y</p:attrName>
                                        </p:attrNameLst>
                                      </p:cBhvr>
                                      <p:tavLst>
                                        <p:tav tm="0">
                                          <p:val>
                                            <p:strVal val="ppt_y"/>
                                          </p:val>
                                        </p:tav>
                                        <p:tav tm="100000">
                                          <p:val>
                                            <p:strVal val="ppt_y"/>
                                          </p:val>
                                        </p:tav>
                                      </p:tavLst>
                                    </p:anim>
                                    <p:set>
                                      <p:cBhvr>
                                        <p:cTn id="81" dur="1" fill="hold">
                                          <p:stCondLst>
                                            <p:cond delay="1999"/>
                                          </p:stCondLst>
                                        </p:cTn>
                                        <p:tgtEl>
                                          <p:spTgt spid="1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2000"/>
                                        <p:tgtEl>
                                          <p:spTgt spid="13"/>
                                        </p:tgtEl>
                                        <p:attrNameLst>
                                          <p:attrName>ppt_x</p:attrName>
                                        </p:attrNameLst>
                                      </p:cBhvr>
                                      <p:tavLst>
                                        <p:tav tm="0">
                                          <p:val>
                                            <p:strVal val="ppt_x"/>
                                          </p:val>
                                        </p:tav>
                                        <p:tav tm="100000">
                                          <p:val>
                                            <p:strVal val="0-ppt_w/2"/>
                                          </p:val>
                                        </p:tav>
                                      </p:tavLst>
                                    </p:anim>
                                    <p:anim calcmode="lin" valueType="num">
                                      <p:cBhvr additive="base">
                                        <p:cTn id="84" dur="2000"/>
                                        <p:tgtEl>
                                          <p:spTgt spid="13"/>
                                        </p:tgtEl>
                                        <p:attrNameLst>
                                          <p:attrName>ppt_y</p:attrName>
                                        </p:attrNameLst>
                                      </p:cBhvr>
                                      <p:tavLst>
                                        <p:tav tm="0">
                                          <p:val>
                                            <p:strVal val="ppt_y"/>
                                          </p:val>
                                        </p:tav>
                                        <p:tav tm="100000">
                                          <p:val>
                                            <p:strVal val="ppt_y"/>
                                          </p:val>
                                        </p:tav>
                                      </p:tavLst>
                                    </p:anim>
                                    <p:set>
                                      <p:cBhvr>
                                        <p:cTn id="85" dur="1" fill="hold">
                                          <p:stCondLst>
                                            <p:cond delay="1999"/>
                                          </p:stCondLst>
                                        </p:cTn>
                                        <p:tgtEl>
                                          <p:spTgt spid="13"/>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2000" fill="hold"/>
                                        <p:tgtEl>
                                          <p:spTgt spid="7"/>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0"/>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2"/>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2051"/>
                                        </p:tgtEl>
                                        <p:attrNameLst>
                                          <p:attrName>style.visibility</p:attrName>
                                        </p:attrNameLst>
                                      </p:cBhvr>
                                      <p:to>
                                        <p:strVal val="visible"/>
                                      </p:to>
                                    </p:set>
                                    <p:anim calcmode="lin" valueType="num">
                                      <p:cBhvr>
                                        <p:cTn id="104" dur="2000" fill="hold"/>
                                        <p:tgtEl>
                                          <p:spTgt spid="2051"/>
                                        </p:tgtEl>
                                        <p:attrNameLst>
                                          <p:attrName>ppt_w</p:attrName>
                                        </p:attrNameLst>
                                      </p:cBhvr>
                                      <p:tavLst>
                                        <p:tav tm="0">
                                          <p:val>
                                            <p:strVal val="4/3*#ppt_w"/>
                                          </p:val>
                                        </p:tav>
                                        <p:tav tm="100000">
                                          <p:val>
                                            <p:strVal val="#ppt_w"/>
                                          </p:val>
                                        </p:tav>
                                      </p:tavLst>
                                    </p:anim>
                                    <p:anim calcmode="lin" valueType="num">
                                      <p:cBhvr>
                                        <p:cTn id="105" dur="2000" fill="hold"/>
                                        <p:tgtEl>
                                          <p:spTgt spid="2051"/>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2051"/>
                                        </p:tgtEl>
                                        <p:attrNameLst>
                                          <p:attrName>style.visibility</p:attrName>
                                        </p:attrNameLst>
                                      </p:cBhvr>
                                      <p:to>
                                        <p:strVal val="visible"/>
                                      </p:to>
                                    </p:set>
                                    <p:animEffect transition="in" filter="barn(outVertical)">
                                      <p:cBhvr>
                                        <p:cTn id="108" dur="2000"/>
                                        <p:tgtEl>
                                          <p:spTgt spid="2051"/>
                                        </p:tgtEl>
                                      </p:cBhvr>
                                    </p:animEffect>
                                  </p:childTnLst>
                                </p:cTn>
                              </p:par>
                              <p:par>
                                <p:cTn id="109" presetID="10" presetClass="entr" presetSubtype="0" fill="hold" nodeType="withEffect">
                                  <p:stCondLst>
                                    <p:cond delay="3000"/>
                                  </p:stCondLst>
                                  <p:childTnLst>
                                    <p:set>
                                      <p:cBhvr>
                                        <p:cTn id="110" dur="1" fill="hold">
                                          <p:stCondLst>
                                            <p:cond delay="0"/>
                                          </p:stCondLst>
                                        </p:cTn>
                                        <p:tgtEl>
                                          <p:spTgt spid="14"/>
                                        </p:tgtEl>
                                        <p:attrNameLst>
                                          <p:attrName>style.visibility</p:attrName>
                                        </p:attrNameLst>
                                      </p:cBhvr>
                                      <p:to>
                                        <p:strVal val="visible"/>
                                      </p:to>
                                    </p:set>
                                    <p:animEffect transition="in" filter="fade">
                                      <p:cBhvr>
                                        <p:cTn id="111" dur="6000"/>
                                        <p:tgtEl>
                                          <p:spTgt spid="14"/>
                                        </p:tgtEl>
                                      </p:cBhvr>
                                    </p:animEffect>
                                  </p:childTnLst>
                                </p:cTn>
                              </p:par>
                              <p:par>
                                <p:cTn id="112" presetID="55" presetClass="entr" presetSubtype="0" fill="hold" nodeType="withEffect">
                                  <p:stCondLst>
                                    <p:cond delay="10000"/>
                                  </p:stCondLst>
                                  <p:childTnLst>
                                    <p:set>
                                      <p:cBhvr>
                                        <p:cTn id="113" dur="1" fill="hold">
                                          <p:stCondLst>
                                            <p:cond delay="0"/>
                                          </p:stCondLst>
                                        </p:cTn>
                                        <p:tgtEl>
                                          <p:spTgt spid="2050"/>
                                        </p:tgtEl>
                                        <p:attrNameLst>
                                          <p:attrName>style.visibility</p:attrName>
                                        </p:attrNameLst>
                                      </p:cBhvr>
                                      <p:to>
                                        <p:strVal val="visible"/>
                                      </p:to>
                                    </p:set>
                                    <p:anim calcmode="lin" valueType="num">
                                      <p:cBhvr>
                                        <p:cTn id="114" dur="7000" fill="hold"/>
                                        <p:tgtEl>
                                          <p:spTgt spid="2050"/>
                                        </p:tgtEl>
                                        <p:attrNameLst>
                                          <p:attrName>ppt_w</p:attrName>
                                        </p:attrNameLst>
                                      </p:cBhvr>
                                      <p:tavLst>
                                        <p:tav tm="0">
                                          <p:val>
                                            <p:strVal val="#ppt_w*0.70"/>
                                          </p:val>
                                        </p:tav>
                                        <p:tav tm="100000">
                                          <p:val>
                                            <p:strVal val="#ppt_w"/>
                                          </p:val>
                                        </p:tav>
                                      </p:tavLst>
                                    </p:anim>
                                    <p:anim calcmode="lin" valueType="num">
                                      <p:cBhvr>
                                        <p:cTn id="115" dur="7000" fill="hold"/>
                                        <p:tgtEl>
                                          <p:spTgt spid="2050"/>
                                        </p:tgtEl>
                                        <p:attrNameLst>
                                          <p:attrName>ppt_h</p:attrName>
                                        </p:attrNameLst>
                                      </p:cBhvr>
                                      <p:tavLst>
                                        <p:tav tm="0">
                                          <p:val>
                                            <p:strVal val="#ppt_h"/>
                                          </p:val>
                                        </p:tav>
                                        <p:tav tm="100000">
                                          <p:val>
                                            <p:strVal val="#ppt_h"/>
                                          </p:val>
                                        </p:tav>
                                      </p:tavLst>
                                    </p:anim>
                                    <p:animEffect transition="in" filter="fade">
                                      <p:cBhvr>
                                        <p:cTn id="116" dur="7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Users\Eleni\Desktop\ultimo escritorio\bellisima\0000F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46" y="0"/>
            <a:ext cx="12367046" cy="86414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i34.tinypic.com/23ra2ky.gif"/>
          <p:cNvPicPr>
            <a:picLocks noChangeAspect="1" noChangeArrowheads="1" noCrop="1"/>
          </p:cNvPicPr>
          <p:nvPr/>
        </p:nvPicPr>
        <p:blipFill>
          <a:blip r:embed="rId3"/>
          <a:srcRect/>
          <a:stretch>
            <a:fillRect/>
          </a:stretch>
        </p:blipFill>
        <p:spPr bwMode="auto">
          <a:xfrm>
            <a:off x="413718" y="5753854"/>
            <a:ext cx="1595143" cy="2345799"/>
          </a:xfrm>
          <a:prstGeom prst="rect">
            <a:avLst/>
          </a:prstGeom>
          <a:noFill/>
        </p:spPr>
      </p:pic>
      <p:pic>
        <p:nvPicPr>
          <p:cNvPr id="6" name="Picture 5" descr="http://i41.tinypic.com/125m5ub.jpg"/>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11289" y="552885"/>
            <a:ext cx="6482781" cy="486208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3.bp.blogspot.com/-dF1le2f95Yo/TnNY6HNYsfI/AAAAAAAAMvE/79YM7fC78tU/s1600/288.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6205" y="5323092"/>
            <a:ext cx="1950433" cy="161395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Eleni\Desktop\Venecia 2\Diapositiva12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346" y="13742"/>
            <a:ext cx="12367046" cy="86276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283773"/>
      </p:ext>
    </p:extLst>
  </p:cSld>
  <p:clrMapOvr>
    <a:masterClrMapping/>
  </p:clrMapOvr>
  <mc:AlternateContent xmlns:mc="http://schemas.openxmlformats.org/markup-compatibility/2006">
    <mc:Choice xmlns:p14="http://schemas.microsoft.com/office/powerpoint/2010/main" Requires="p14">
      <p:transition spd="slow" p14:dur="4000" advTm="24106">
        <p14:vortex/>
      </p:transition>
    </mc:Choice>
    <mc:Fallback>
      <p:transition spd="slow" advTm="241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000"/>
                                  </p:stCondLst>
                                  <p:childTnLst>
                                    <p:animEffect transition="out" filter="fade">
                                      <p:cBhvr>
                                        <p:cTn id="6" dur="8000"/>
                                        <p:tgtEl>
                                          <p:spTgt spid="10"/>
                                        </p:tgtEl>
                                      </p:cBhvr>
                                    </p:animEffect>
                                    <p:set>
                                      <p:cBhvr>
                                        <p:cTn id="7" dur="1" fill="hold">
                                          <p:stCondLst>
                                            <p:cond delay="7999"/>
                                          </p:stCondLst>
                                        </p:cTn>
                                        <p:tgtEl>
                                          <p:spTgt spid="10"/>
                                        </p:tgtEl>
                                        <p:attrNameLst>
                                          <p:attrName>style.visibility</p:attrName>
                                        </p:attrNameLst>
                                      </p:cBhvr>
                                      <p:to>
                                        <p:strVal val="hidden"/>
                                      </p:to>
                                    </p:set>
                                  </p:childTnLst>
                                </p:cTn>
                              </p:par>
                            </p:childTnLst>
                          </p:cTn>
                        </p:par>
                        <p:par>
                          <p:cTn id="8" fill="hold">
                            <p:stCondLst>
                              <p:cond delay="110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3000"/>
                                        <p:tgtEl>
                                          <p:spTgt spid="11"/>
                                        </p:tgtEl>
                                      </p:cBhvr>
                                    </p:animEffect>
                                  </p:childTnLst>
                                </p:cTn>
                              </p:par>
                              <p:par>
                                <p:cTn id="12" presetID="1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3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982841"/>
            <a:ext cx="12204700" cy="283264"/>
          </a:xfrm>
          <a:prstGeom prst="rect">
            <a:avLst/>
          </a:prstGeom>
          <a:solidFill>
            <a:schemeClr val="bg1"/>
          </a:solidFill>
          <a:ln w="19050">
            <a:solidFill>
              <a:srgbClr val="C0C0C0"/>
            </a:solidFill>
            <a:miter lim="800000"/>
            <a:headEnd/>
            <a:tailEnd/>
          </a:ln>
          <a:effectLst/>
        </p:spPr>
        <p:txBody>
          <a:bodyPr wrap="none" lIns="118271" tIns="59135" rIns="118271" bIns="59135" anchor="ctr"/>
          <a:lstStyle/>
          <a:p>
            <a:pPr defTabSz="1182713" fontAlgn="base">
              <a:spcBef>
                <a:spcPct val="0"/>
              </a:spcBef>
              <a:spcAft>
                <a:spcPct val="0"/>
              </a:spcAft>
            </a:pPr>
            <a:endParaRPr lang="es-ES" sz="2300">
              <a:solidFill>
                <a:srgbClr val="000000"/>
              </a:solidFill>
            </a:endParaRPr>
          </a:p>
        </p:txBody>
      </p:sp>
      <p:sp>
        <p:nvSpPr>
          <p:cNvPr id="4101" name="Rectangle 5"/>
          <p:cNvSpPr>
            <a:spLocks noChangeArrowheads="1"/>
          </p:cNvSpPr>
          <p:nvPr/>
        </p:nvSpPr>
        <p:spPr bwMode="auto">
          <a:xfrm>
            <a:off x="0" y="2266107"/>
            <a:ext cx="12204700" cy="6231785"/>
          </a:xfrm>
          <a:prstGeom prst="rect">
            <a:avLst/>
          </a:prstGeom>
          <a:solidFill>
            <a:srgbClr val="B6E8FC"/>
          </a:solidFill>
          <a:ln w="9525">
            <a:noFill/>
            <a:miter lim="800000"/>
            <a:headEnd/>
            <a:tailEnd/>
          </a:ln>
          <a:effectLst/>
        </p:spPr>
        <p:txBody>
          <a:bodyPr wrap="none" lIns="118271" tIns="59135" rIns="118271" bIns="59135" anchor="ctr"/>
          <a:lstStyle/>
          <a:p>
            <a:pPr algn="ctr" defTabSz="1182713" fontAlgn="base">
              <a:spcBef>
                <a:spcPct val="0"/>
              </a:spcBef>
              <a:spcAft>
                <a:spcPct val="0"/>
              </a:spcAft>
            </a:pPr>
            <a:endParaRPr lang="es-ES" sz="230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4353" y="1"/>
            <a:ext cx="6509173" cy="1935630"/>
          </a:xfrm>
          <a:prstGeom prst="rect">
            <a:avLst/>
          </a:prstGeom>
          <a:noFill/>
        </p:spPr>
      </p:pic>
      <p:sp>
        <p:nvSpPr>
          <p:cNvPr id="4104" name="Text Box 8"/>
          <p:cNvSpPr txBox="1">
            <a:spLocks noChangeArrowheads="1"/>
          </p:cNvSpPr>
          <p:nvPr/>
        </p:nvSpPr>
        <p:spPr bwMode="auto">
          <a:xfrm>
            <a:off x="0" y="2360526"/>
            <a:ext cx="12204700" cy="3074080"/>
          </a:xfrm>
          <a:prstGeom prst="rect">
            <a:avLst/>
          </a:prstGeom>
          <a:noFill/>
          <a:ln w="9525">
            <a:noFill/>
            <a:miter lim="800000"/>
            <a:headEnd/>
            <a:tailEnd/>
          </a:ln>
          <a:effectLst/>
        </p:spPr>
        <p:txBody>
          <a:bodyPr lIns="118271" tIns="59135" rIns="118271" bIns="59135">
            <a:spAutoFit/>
          </a:bodyPr>
          <a:lstStyle/>
          <a:p>
            <a:pPr algn="ctr" defTabSz="1182713" fontAlgn="base">
              <a:spcBef>
                <a:spcPct val="50000"/>
              </a:spcBef>
              <a:spcAft>
                <a:spcPct val="0"/>
              </a:spcAft>
            </a:pPr>
            <a:r>
              <a:rPr lang="es-ES" sz="7800" b="1" dirty="0">
                <a:solidFill>
                  <a:srgbClr val="000000"/>
                </a:solidFill>
                <a:latin typeface="Kristen ITC" pitchFamily="66" charset="0"/>
              </a:rPr>
              <a:t>¿Te ha gustado?</a:t>
            </a:r>
            <a:r>
              <a:rPr lang="es-ES" sz="6200" dirty="0">
                <a:solidFill>
                  <a:srgbClr val="000000"/>
                </a:solidFill>
                <a:latin typeface="Kristen ITC" pitchFamily="66" charset="0"/>
              </a:rPr>
              <a:t> </a:t>
            </a:r>
            <a:br>
              <a:rPr lang="es-ES" sz="6200" dirty="0">
                <a:solidFill>
                  <a:srgbClr val="000000"/>
                </a:solidFill>
                <a:latin typeface="Kristen ITC" pitchFamily="66" charset="0"/>
              </a:rPr>
            </a:br>
            <a:r>
              <a:rPr lang="es-ES" sz="5700" dirty="0">
                <a:solidFill>
                  <a:srgbClr val="000000"/>
                </a:solidFill>
                <a:latin typeface="Kristen ITC" pitchFamily="66" charset="0"/>
              </a:rPr>
              <a:t>Puedes ver más entrando </a:t>
            </a:r>
            <a:br>
              <a:rPr lang="es-ES" sz="5700" dirty="0">
                <a:solidFill>
                  <a:srgbClr val="000000"/>
                </a:solidFill>
                <a:latin typeface="Kristen ITC" pitchFamily="66" charset="0"/>
              </a:rPr>
            </a:br>
            <a:r>
              <a:rPr lang="es-ES" sz="5700" b="1" dirty="0">
                <a:solidFill>
                  <a:srgbClr val="40F903"/>
                </a:solidFill>
                <a:latin typeface="Kristen ITC" pitchFamily="66" charset="0"/>
                <a:hlinkClick r:id="rId2"/>
              </a:rPr>
              <a:t>Aquí</a:t>
            </a:r>
            <a:endParaRPr lang="es-ES" sz="5700" b="1" dirty="0">
              <a:solidFill>
                <a:srgbClr val="40F903"/>
              </a:solidFill>
              <a:latin typeface="Kristen ITC" pitchFamily="66" charset="0"/>
            </a:endParaRPr>
          </a:p>
        </p:txBody>
      </p:sp>
      <p:sp>
        <p:nvSpPr>
          <p:cNvPr id="4107" name="Text Box 11"/>
          <p:cNvSpPr txBox="1">
            <a:spLocks noChangeArrowheads="1"/>
          </p:cNvSpPr>
          <p:nvPr/>
        </p:nvSpPr>
        <p:spPr bwMode="auto">
          <a:xfrm>
            <a:off x="1525589" y="5854100"/>
            <a:ext cx="3559704" cy="2066112"/>
          </a:xfrm>
          <a:prstGeom prst="rect">
            <a:avLst/>
          </a:prstGeom>
          <a:noFill/>
          <a:ln w="19050">
            <a:noFill/>
            <a:prstDash val="sysDot"/>
            <a:miter lim="800000"/>
            <a:headEnd/>
            <a:tailEnd/>
          </a:ln>
          <a:effectLst/>
        </p:spPr>
        <p:txBody>
          <a:bodyPr lIns="118271" tIns="59135" rIns="118271" bIns="59135">
            <a:spAutoFit/>
          </a:bodyPr>
          <a:lstStyle/>
          <a:p>
            <a:pPr algn="ctr" defTabSz="1182713" fontAlgn="base">
              <a:spcBef>
                <a:spcPct val="50000"/>
              </a:spcBef>
              <a:spcAft>
                <a:spcPct val="0"/>
              </a:spcAft>
            </a:pPr>
            <a:r>
              <a:rPr lang="es-ES_tradnl" sz="2300" b="1">
                <a:solidFill>
                  <a:srgbClr val="000000"/>
                </a:solidFill>
                <a:latin typeface="Kristen ITC" pitchFamily="66" charset="0"/>
              </a:rPr>
              <a:t>Además puedes recibir powerpoints en tu correo electrónico suscribiéndote aquí:</a:t>
            </a:r>
            <a:r>
              <a:rPr lang="es-ES_tradnl" sz="2300" b="1">
                <a:solidFill>
                  <a:srgbClr val="0066FF"/>
                </a:solidFill>
              </a:rPr>
              <a:t> </a:t>
            </a:r>
          </a:p>
          <a:p>
            <a:pPr defTabSz="1182713" fontAlgn="base">
              <a:spcBef>
                <a:spcPct val="50000"/>
              </a:spcBef>
              <a:spcAft>
                <a:spcPct val="0"/>
              </a:spcAft>
            </a:pPr>
            <a:endParaRPr lang="es-ES" sz="2300"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26233" y="5193158"/>
            <a:ext cx="3152881" cy="2927052"/>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90412" y="6042943"/>
            <a:ext cx="1627293" cy="1227474"/>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682421"/>
            <a:ext cx="711941" cy="66094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343368"/>
            <a:ext cx="711941" cy="66094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5004313"/>
            <a:ext cx="711941" cy="660946"/>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665260"/>
            <a:ext cx="711941" cy="660946"/>
          </a:xfrm>
          <a:prstGeom prst="rect">
            <a:avLst/>
          </a:prstGeom>
          <a:noFill/>
        </p:spPr>
      </p:pic>
    </p:spTree>
    <p:extLst>
      <p:ext uri="{BB962C8B-B14F-4D97-AF65-F5344CB8AC3E}">
        <p14:creationId xmlns:p14="http://schemas.microsoft.com/office/powerpoint/2010/main" val="1900914238"/>
      </p:ext>
    </p:extLst>
  </p:cSld>
  <p:clrMapOvr>
    <a:masterClrMapping/>
  </p:clrMapOvr>
  <p:transition spd="slow" advTm="16358">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1319</TotalTime>
  <Words>99</Words>
  <Application>Microsoft Office PowerPoint</Application>
  <PresentationFormat>Personalizado</PresentationFormat>
  <Paragraphs>4</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Carnaval de Venecia</dc:title>
  <dc:creator>HelenVC</dc:creator>
  <cp:keywords>Los mejores Carnavales del Mundo</cp:keywords>
  <cp:lastModifiedBy>Usuario</cp:lastModifiedBy>
  <cp:revision>75</cp:revision>
  <dcterms:created xsi:type="dcterms:W3CDTF">2016-01-31T16:27:51Z</dcterms:created>
  <dcterms:modified xsi:type="dcterms:W3CDTF">2016-02-06T22:12:56Z</dcterms:modified>
</cp:coreProperties>
</file>