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3" r:id="rId3"/>
    <p:sldId id="256" r:id="rId4"/>
    <p:sldId id="261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0" r:id="rId17"/>
    <p:sldId id="259" r:id="rId18"/>
    <p:sldId id="286" r:id="rId19"/>
    <p:sldId id="285" r:id="rId20"/>
    <p:sldId id="284" r:id="rId21"/>
    <p:sldId id="283" r:id="rId22"/>
    <p:sldId id="282" r:id="rId23"/>
    <p:sldId id="281" r:id="rId24"/>
    <p:sldId id="280" r:id="rId25"/>
    <p:sldId id="279" r:id="rId26"/>
    <p:sldId id="278" r:id="rId27"/>
    <p:sldId id="277" r:id="rId28"/>
    <p:sldId id="276" r:id="rId29"/>
    <p:sldId id="275" r:id="rId30"/>
    <p:sldId id="274" r:id="rId31"/>
    <p:sldId id="273" r:id="rId32"/>
    <p:sldId id="299" r:id="rId33"/>
    <p:sldId id="298" r:id="rId34"/>
    <p:sldId id="297" r:id="rId35"/>
    <p:sldId id="296" r:id="rId36"/>
    <p:sldId id="295" r:id="rId37"/>
    <p:sldId id="294" r:id="rId38"/>
    <p:sldId id="293" r:id="rId39"/>
    <p:sldId id="292" r:id="rId40"/>
    <p:sldId id="291" r:id="rId41"/>
    <p:sldId id="290" r:id="rId42"/>
    <p:sldId id="289" r:id="rId43"/>
    <p:sldId id="288" r:id="rId44"/>
    <p:sldId id="287" r:id="rId45"/>
    <p:sldId id="258" r:id="rId46"/>
    <p:sldId id="312" r:id="rId47"/>
    <p:sldId id="311" r:id="rId48"/>
    <p:sldId id="310" r:id="rId49"/>
    <p:sldId id="309" r:id="rId50"/>
    <p:sldId id="308" r:id="rId51"/>
    <p:sldId id="307" r:id="rId52"/>
    <p:sldId id="306" r:id="rId53"/>
    <p:sldId id="305" r:id="rId54"/>
    <p:sldId id="304" r:id="rId55"/>
    <p:sldId id="315" r:id="rId56"/>
    <p:sldId id="316" r:id="rId57"/>
    <p:sldId id="317" r:id="rId58"/>
    <p:sldId id="318" r:id="rId59"/>
    <p:sldId id="314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TtGM9lNlBAXorZtn8uUew==" hashData="KGGh+MecTE1vJc6uEc7e0oSdzo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170" autoAdjust="0"/>
  </p:normalViewPr>
  <p:slideViewPr>
    <p:cSldViewPr>
      <p:cViewPr varScale="1">
        <p:scale>
          <a:sx n="81" d="100"/>
          <a:sy n="81" d="100"/>
        </p:scale>
        <p:origin x="-1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BE2B-BCE5-4004-A8F5-2B109663BCB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7CBC-E4E2-4AAD-95CF-F263AE4EC2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BE2B-BCE5-4004-A8F5-2B109663BCB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7CBC-E4E2-4AAD-95CF-F263AE4EC2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BE2B-BCE5-4004-A8F5-2B109663BCB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7CBC-E4E2-4AAD-95CF-F263AE4EC2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BE2B-BCE5-4004-A8F5-2B109663BCB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7CBC-E4E2-4AAD-95CF-F263AE4EC2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BE2B-BCE5-4004-A8F5-2B109663BCB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7CBC-E4E2-4AAD-95CF-F263AE4EC2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BE2B-BCE5-4004-A8F5-2B109663BCB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7CBC-E4E2-4AAD-95CF-F263AE4EC2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BE2B-BCE5-4004-A8F5-2B109663BCB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7CBC-E4E2-4AAD-95CF-F263AE4EC2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BE2B-BCE5-4004-A8F5-2B109663BCB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7CBC-E4E2-4AAD-95CF-F263AE4EC2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BE2B-BCE5-4004-A8F5-2B109663BCB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7CBC-E4E2-4AAD-95CF-F263AE4EC2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BE2B-BCE5-4004-A8F5-2B109663BCB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7CBC-E4E2-4AAD-95CF-F263AE4EC2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6BE2B-BCE5-4004-A8F5-2B109663BCB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E7CBC-E4E2-4AAD-95CF-F263AE4EC2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BCB383-3905-4961-9EDE-F502EE67776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6BE2B-BCE5-4004-A8F5-2B109663BCB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E7CBC-E4E2-4AAD-95CF-F263AE4EC2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80C73B2-8C72-4BA1-AD1F-5FEB1DBBAF3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hyperlink" Target="http://131.253.14.66/proxy.ashx?h=IcNStrjhvD7qSbxqJM1W-qaWWnIeYTVH&amp;a=http%3A%2F%2Fchoupie33.centerblog.net%2Frub-carnaval-.html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7" Type="http://schemas.openxmlformats.org/officeDocument/2006/relationships/image" Target="../media/image96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hyperlink" Target="http://choupie33.centerblog.net/rub-carnaval--3.html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hyperlink" Target="http://choupie33.centerblog.net/rub-carnaval--3.html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hyperlink" Target="http://choupie33.centerblog.net/rub-carnaval--4.html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hyperlink" Target="http://choupie33.centerblog.net/rub-carnaval--3.html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hyperlink" Target="http://choupie33.centerblog.net/rub-carnaval--3.html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hyperlink" Target="http://choupie33.centerblog.net/rub-carnaval-.html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hyperlink" Target="http://choupie33.centerblog.net/rub-carnaval-.html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hyperlink" Target="http://choupie33.centerblog.net/rub-carnaval-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hyperlink" Target="http://choupie33.centerblog.net/rub-carnaval-.html" TargetMode="Externa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hyperlink" Target="http://choupie33.centerblog.net/rub-carnaval--2.html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hyperlink" Target="http://choupie33.centerblog.net/rub-carnaval-.html" TargetMode="Externa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NECESARIO PARA PPS\altavoz3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41168"/>
            <a:ext cx="1501188" cy="1340346"/>
          </a:xfrm>
          <a:prstGeom prst="rect">
            <a:avLst/>
          </a:prstGeom>
          <a:noFill/>
        </p:spPr>
      </p:pic>
      <p:pic>
        <p:nvPicPr>
          <p:cNvPr id="5" name="Picture 2" descr="C:\Users\Usuario\Downloads\NECESARIO PARA PPS\altavoz3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4725144"/>
            <a:ext cx="1501188" cy="1340346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445224"/>
            <a:ext cx="3629025" cy="885825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980728"/>
            <a:ext cx="3019425" cy="504825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5\114431377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2492896"/>
            <a:ext cx="657225" cy="904875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2492896"/>
            <a:ext cx="695325" cy="895350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2492896"/>
            <a:ext cx="695325" cy="895350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2492896"/>
            <a:ext cx="695325" cy="895350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5\114431407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67744" y="2492896"/>
            <a:ext cx="657225" cy="876300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5\114431400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59832" y="2492896"/>
            <a:ext cx="676275" cy="876300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5\11443141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4008" y="2564904"/>
            <a:ext cx="666750" cy="895350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5\1144313967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00192" y="2564904"/>
            <a:ext cx="552450" cy="876300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20272" y="2564904"/>
            <a:ext cx="600075" cy="876300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668344" y="2564904"/>
            <a:ext cx="647700" cy="9048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  <p:sndAc>
      <p:stSnd>
        <p:snd r:embed="rId2" name="axe bahia - disco samba remix - brasil pé pé, pé pé pé pé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aukft.hu/pngkepek2012/karneval/karneval2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83968" cy="6858000"/>
          </a:xfrm>
          <a:prstGeom prst="rect">
            <a:avLst/>
          </a:prstGeom>
          <a:noFill/>
        </p:spPr>
      </p:pic>
      <p:pic>
        <p:nvPicPr>
          <p:cNvPr id="1028" name="Picture 4" descr="http://laukft.hu/pngkepek2012/karneval/karneval3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1" y="1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laukft.hu/pngkepek2012/karneval/karneval3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427984" cy="6858000"/>
          </a:xfrm>
          <a:prstGeom prst="rect">
            <a:avLst/>
          </a:prstGeom>
          <a:noFill/>
        </p:spPr>
      </p:pic>
      <p:pic>
        <p:nvPicPr>
          <p:cNvPr id="25604" name="Picture 4" descr="http://laukft.hu/pngkepek2012/karneval/karneval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laukft.hu/pngkepek2012/karneval/karneval5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499992" cy="6858000"/>
          </a:xfrm>
          <a:prstGeom prst="rect">
            <a:avLst/>
          </a:prstGeom>
          <a:noFill/>
        </p:spPr>
      </p:pic>
      <p:pic>
        <p:nvPicPr>
          <p:cNvPr id="14340" name="Picture 4" descr="http://laukft.hu/pngkepek2012/karneval/karneval5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laukft.hu/pngkepek2012/karneval/karneval5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499992" cy="6858000"/>
          </a:xfrm>
          <a:prstGeom prst="rect">
            <a:avLst/>
          </a:prstGeom>
          <a:noFill/>
        </p:spPr>
      </p:pic>
      <p:pic>
        <p:nvPicPr>
          <p:cNvPr id="15364" name="Picture 4" descr="http://laukft.hu/pngkepek2012/karneval/karneval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"/>
            <a:ext cx="4427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laukft.hu/pngkepek2012/karneval/karneval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55976" cy="6858000"/>
          </a:xfrm>
          <a:prstGeom prst="rect">
            <a:avLst/>
          </a:prstGeom>
          <a:noFill/>
        </p:spPr>
      </p:pic>
      <p:pic>
        <p:nvPicPr>
          <p:cNvPr id="16388" name="Picture 4" descr="http://laukft.hu/pngkepek2012/karneval/karneval3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laukft.hu/pngkepek2012/karneval/karneval1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427984" cy="6858000"/>
          </a:xfrm>
          <a:prstGeom prst="rect">
            <a:avLst/>
          </a:prstGeom>
          <a:noFill/>
        </p:spPr>
      </p:pic>
      <p:pic>
        <p:nvPicPr>
          <p:cNvPr id="17412" name="Picture 4" descr="http://laukft.hu/pngkepek2012/karneval/karneval11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laukft.hu/pngkepek2012/karneval/karneval2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8436" name="Picture 4" descr="http://laukft.hu/pngkepek2012/karneval/karneval2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1" y="1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laukft.hu/pngkepek2012/karneval/karneval5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1"/>
            <a:ext cx="4464496" cy="6858000"/>
          </a:xfrm>
          <a:prstGeom prst="rect">
            <a:avLst/>
          </a:prstGeom>
          <a:noFill/>
        </p:spPr>
      </p:pic>
      <p:pic>
        <p:nvPicPr>
          <p:cNvPr id="19460" name="Picture 4" descr="http://laukft.hu/pngkepek2012/karneval/karneval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laukft.hu/pngkepek2012/karneval/karneval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1"/>
            <a:ext cx="4438650" cy="3429000"/>
          </a:xfrm>
          <a:prstGeom prst="rect">
            <a:avLst/>
          </a:prstGeom>
          <a:noFill/>
        </p:spPr>
      </p:pic>
      <p:pic>
        <p:nvPicPr>
          <p:cNvPr id="20484" name="Picture 4" descr="http://laukft.hu/pngkepek2012/karneval/karneval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369936"/>
            <a:ext cx="4067944" cy="3488064"/>
          </a:xfrm>
          <a:prstGeom prst="rect">
            <a:avLst/>
          </a:prstGeom>
          <a:noFill/>
        </p:spPr>
      </p:pic>
      <p:pic>
        <p:nvPicPr>
          <p:cNvPr id="20486" name="Picture 6" descr="http://laukft.hu/pngkepek2012/karneval/karneval2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59432"/>
            <a:ext cx="3869553" cy="3816424"/>
          </a:xfrm>
          <a:prstGeom prst="rect">
            <a:avLst/>
          </a:prstGeom>
          <a:noFill/>
        </p:spPr>
      </p:pic>
      <p:pic>
        <p:nvPicPr>
          <p:cNvPr id="20488" name="Picture 8" descr="http://laukft.hu/pngkepek2012/karneval/karneval2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0"/>
            <a:ext cx="2915816" cy="326763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laukft.hu/pngkepek2012/karneval/karneval5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4499992" cy="6093296"/>
          </a:xfrm>
          <a:prstGeom prst="rect">
            <a:avLst/>
          </a:prstGeom>
          <a:noFill/>
        </p:spPr>
      </p:pic>
      <p:pic>
        <p:nvPicPr>
          <p:cNvPr id="21508" name="Picture 4" descr="http://laukft.hu/pngkepek2012/karneval/karneval3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468980"/>
            <a:ext cx="3923928" cy="638902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laukft.hu/pngkepek2012/karneval/karneval1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139952" cy="6858000"/>
          </a:xfrm>
          <a:prstGeom prst="rect">
            <a:avLst/>
          </a:prstGeom>
          <a:noFill/>
        </p:spPr>
      </p:pic>
      <p:pic>
        <p:nvPicPr>
          <p:cNvPr id="22532" name="Picture 4" descr="http://laukft.hu/pngkepek2012/karneval/karneval3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4920" y="692696"/>
            <a:ext cx="4779080" cy="616530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laukft.hu/pngkepek2012/karneval/karneval3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4326240" cy="6525344"/>
          </a:xfrm>
          <a:prstGeom prst="rect">
            <a:avLst/>
          </a:prstGeom>
          <a:noFill/>
        </p:spPr>
      </p:pic>
      <p:pic>
        <p:nvPicPr>
          <p:cNvPr id="23556" name="Picture 4" descr="http://laukft.hu/pngkepek2012/karneval/karneval2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01984" y="260648"/>
            <a:ext cx="4942016" cy="659735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laukft.hu/pngkepek2012/karneval/karneval5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4443696" cy="5589240"/>
          </a:xfrm>
          <a:prstGeom prst="rect">
            <a:avLst/>
          </a:prstGeom>
          <a:noFill/>
        </p:spPr>
      </p:pic>
      <p:pic>
        <p:nvPicPr>
          <p:cNvPr id="4100" name="Picture 4" descr="http://laukft.hu/pngkepek2012/karneval/karneval3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590202"/>
            <a:ext cx="4211960" cy="626779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laukft.hu/pngkepek2012/karneval/karneval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laukft.hu/pngkepek2012/karneval/karneval3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054" name="Picture 6" descr="http://laukft.hu/pngkepek2012/karneval/karneval10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9" y="0"/>
            <a:ext cx="4499992" cy="6858000"/>
          </a:xfrm>
          <a:prstGeom prst="rect">
            <a:avLst/>
          </a:prstGeom>
          <a:noFill/>
        </p:spPr>
      </p:pic>
      <p:pic>
        <p:nvPicPr>
          <p:cNvPr id="5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43000" y="1143000"/>
            <a:ext cx="6858000" cy="4572000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laukft.hu/pngkepek2012/karneval/karneval11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57625"/>
            <a:ext cx="4067944" cy="6300375"/>
          </a:xfrm>
          <a:prstGeom prst="rect">
            <a:avLst/>
          </a:prstGeom>
          <a:noFill/>
        </p:spPr>
      </p:pic>
      <p:pic>
        <p:nvPicPr>
          <p:cNvPr id="29700" name="Picture 4" descr="http://laukft.hu/pngkepek2012/karneval/karneval1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5" y="756082"/>
            <a:ext cx="4067945" cy="610191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laukft.hu/pngkepek2012/karneval/karneval11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52725"/>
            <a:ext cx="3600450" cy="4105275"/>
          </a:xfrm>
          <a:prstGeom prst="rect">
            <a:avLst/>
          </a:prstGeom>
          <a:noFill/>
        </p:spPr>
      </p:pic>
      <p:pic>
        <p:nvPicPr>
          <p:cNvPr id="30724" name="Picture 4" descr="http://laukft.hu/pngkepek2012/karneval/karneval10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0125" y="2571750"/>
            <a:ext cx="4333875" cy="4286250"/>
          </a:xfrm>
          <a:prstGeom prst="rect">
            <a:avLst/>
          </a:prstGeom>
          <a:noFill/>
        </p:spPr>
      </p:pic>
      <p:pic>
        <p:nvPicPr>
          <p:cNvPr id="30726" name="Picture 6" descr="http://laukft.hu/pngkepek2012/karneval/karneval4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947143" cy="2645551"/>
          </a:xfrm>
          <a:prstGeom prst="rect">
            <a:avLst/>
          </a:prstGeom>
          <a:noFill/>
        </p:spPr>
      </p:pic>
      <p:pic>
        <p:nvPicPr>
          <p:cNvPr id="30728" name="Picture 8" descr="http://laukft.hu/pngkepek2012/karneval/karneval9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-171400"/>
            <a:ext cx="4724196" cy="378904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laukft.hu/pngkepek2012/karneval/karneval3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2849437" cy="4330452"/>
          </a:xfrm>
          <a:prstGeom prst="rect">
            <a:avLst/>
          </a:prstGeom>
          <a:noFill/>
        </p:spPr>
      </p:pic>
      <p:pic>
        <p:nvPicPr>
          <p:cNvPr id="31748" name="Picture 4" descr="http://laukft.hu/pngkepek2012/karneval/karneval10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76975" y="2238374"/>
            <a:ext cx="2867025" cy="4619626"/>
          </a:xfrm>
          <a:prstGeom prst="rect">
            <a:avLst/>
          </a:prstGeom>
          <a:noFill/>
        </p:spPr>
      </p:pic>
      <p:pic>
        <p:nvPicPr>
          <p:cNvPr id="31750" name="Picture 6" descr="http://laukft.hu/pngkepek2012/karneval/karneval10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80205" y="980728"/>
            <a:ext cx="3433754" cy="587727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laukft.hu/pngkepek2012/karneval/karneval4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3514725" cy="4762500"/>
          </a:xfrm>
          <a:prstGeom prst="rect">
            <a:avLst/>
          </a:prstGeom>
          <a:noFill/>
        </p:spPr>
      </p:pic>
      <p:pic>
        <p:nvPicPr>
          <p:cNvPr id="32772" name="Picture 4" descr="http://laukft.hu/pngkepek2012/karneval/karneval6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7100" y="1340768"/>
            <a:ext cx="1866900" cy="4762500"/>
          </a:xfrm>
          <a:prstGeom prst="rect">
            <a:avLst/>
          </a:prstGeom>
          <a:noFill/>
        </p:spPr>
      </p:pic>
      <p:pic>
        <p:nvPicPr>
          <p:cNvPr id="32774" name="Picture 6" descr="http://laukft.hu/pngkepek2012/karneval/karneval6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332656"/>
            <a:ext cx="3528392" cy="623731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laukft.hu/pngkepek2012/karneval/karneval6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0728"/>
            <a:ext cx="2619375" cy="4762500"/>
          </a:xfrm>
          <a:prstGeom prst="rect">
            <a:avLst/>
          </a:prstGeom>
          <a:noFill/>
        </p:spPr>
      </p:pic>
      <p:pic>
        <p:nvPicPr>
          <p:cNvPr id="33796" name="Picture 4" descr="http://laukft.hu/pngkepek2012/karneval/karneval6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908720"/>
            <a:ext cx="2286000" cy="4762500"/>
          </a:xfrm>
          <a:prstGeom prst="rect">
            <a:avLst/>
          </a:prstGeom>
          <a:noFill/>
        </p:spPr>
      </p:pic>
      <p:pic>
        <p:nvPicPr>
          <p:cNvPr id="33798" name="Picture 6" descr="http://laukft.hu/pngkepek2012/karneval/karneval7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04664"/>
            <a:ext cx="3779912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laukft.hu/pngkepek2012/karneval/karneval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620688"/>
            <a:ext cx="5715000" cy="546735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laukft.hu/pngkepek2012/karneval/karneval4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1268760"/>
            <a:ext cx="4714875" cy="4762500"/>
          </a:xfrm>
          <a:prstGeom prst="rect">
            <a:avLst/>
          </a:prstGeom>
          <a:noFill/>
        </p:spPr>
      </p:pic>
      <p:pic>
        <p:nvPicPr>
          <p:cNvPr id="35844" name="Picture 4" descr="http://laukft.hu/pngkepek2012/karneval/karneval4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0575" y="1196752"/>
            <a:ext cx="45434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laukft.hu/pngkepek2012/karneval/karneval4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980728"/>
            <a:ext cx="4860032" cy="4762500"/>
          </a:xfrm>
          <a:prstGeom prst="rect">
            <a:avLst/>
          </a:prstGeom>
          <a:noFill/>
        </p:spPr>
      </p:pic>
      <p:pic>
        <p:nvPicPr>
          <p:cNvPr id="36868" name="Picture 4" descr="http://laukft.hu/pngkepek2012/karneval/karneval4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548680"/>
            <a:ext cx="5238750" cy="66484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Masque Vénitien bleu nuit et or">
            <a:hlinkClick r:id="rId2" tooltip="Agrandir l'image de choupie33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laukft.hu/pngkepek2012/karneval/karneval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3810000" cy="6515100"/>
          </a:xfrm>
          <a:prstGeom prst="rect">
            <a:avLst/>
          </a:prstGeom>
          <a:noFill/>
        </p:spPr>
      </p:pic>
      <p:pic>
        <p:nvPicPr>
          <p:cNvPr id="38916" name="Picture 4" descr="http://laukft.hu/pngkepek2012/karneval/karneval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412776"/>
            <a:ext cx="4762500" cy="35814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laukft.hu/pngkepek2012/karneval/karneval5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4402611" cy="5877272"/>
          </a:xfrm>
          <a:prstGeom prst="rect">
            <a:avLst/>
          </a:prstGeom>
          <a:noFill/>
        </p:spPr>
      </p:pic>
      <p:pic>
        <p:nvPicPr>
          <p:cNvPr id="39940" name="Picture 4" descr="http://laukft.hu/pngkepek2012/karneval/karneval1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692696"/>
            <a:ext cx="4762500" cy="498308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laukft.hu/pngkepek2012/karneval/karneval2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764704"/>
            <a:ext cx="3960440" cy="5531341"/>
          </a:xfrm>
          <a:prstGeom prst="rect">
            <a:avLst/>
          </a:prstGeom>
          <a:noFill/>
        </p:spPr>
      </p:pic>
      <p:pic>
        <p:nvPicPr>
          <p:cNvPr id="40964" name="Picture 4" descr="http://laukft.hu/pngkepek2012/karneval/karneval5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908720"/>
            <a:ext cx="4003923" cy="53385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laukft.hu/pngkepek2012/karneval/karneval5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4572000" cy="6800850"/>
          </a:xfrm>
          <a:prstGeom prst="rect">
            <a:avLst/>
          </a:prstGeom>
          <a:noFill/>
        </p:spPr>
      </p:pic>
      <p:pic>
        <p:nvPicPr>
          <p:cNvPr id="41988" name="Picture 4" descr="http://laukft.hu/pngkepek2012/karneval/karneval6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692696"/>
            <a:ext cx="3952875" cy="58007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laukft.hu/pngkepek2012/karneval/karneval6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64704"/>
            <a:ext cx="4104456" cy="5472608"/>
          </a:xfrm>
          <a:prstGeom prst="rect">
            <a:avLst/>
          </a:prstGeom>
          <a:noFill/>
        </p:spPr>
      </p:pic>
      <p:pic>
        <p:nvPicPr>
          <p:cNvPr id="43012" name="Picture 4" descr="http://laukft.hu/pngkepek2012/karneval/karneval6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692696"/>
            <a:ext cx="3953239" cy="54006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laukft.hu/pngkepek2012/karneval/karneval6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4704"/>
            <a:ext cx="4504532" cy="5616624"/>
          </a:xfrm>
          <a:prstGeom prst="rect">
            <a:avLst/>
          </a:prstGeom>
          <a:noFill/>
        </p:spPr>
      </p:pic>
      <p:pic>
        <p:nvPicPr>
          <p:cNvPr id="44036" name="Picture 4" descr="http://laukft.hu/pngkepek2012/karneval/karneval7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2222" y="260648"/>
            <a:ext cx="4501778" cy="637645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laukft.hu/pngkepek2012/karneval/karneval7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536" y="260648"/>
            <a:ext cx="8937464" cy="6330703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laukft.hu/pngkepek2012/karneval/karneval7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98771"/>
            <a:ext cx="7848872" cy="6259229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laukft.hu/pngkepek2012/karneval/karneval7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7834"/>
            <a:ext cx="3600400" cy="6660166"/>
          </a:xfrm>
          <a:prstGeom prst="rect">
            <a:avLst/>
          </a:prstGeom>
          <a:noFill/>
        </p:spPr>
      </p:pic>
      <p:pic>
        <p:nvPicPr>
          <p:cNvPr id="47108" name="Picture 4" descr="http://laukft.hu/pngkepek2012/karneval/karneval7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33263"/>
            <a:ext cx="4968552" cy="6624737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laukft.hu/pngkepek2012/karneval/karneval7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7920881" cy="6050673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laukft.hu/pngkepek2012/karneval/karneval7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3888432" cy="6798935"/>
          </a:xfrm>
          <a:prstGeom prst="rect">
            <a:avLst/>
          </a:prstGeom>
          <a:noFill/>
        </p:spPr>
      </p:pic>
      <p:pic>
        <p:nvPicPr>
          <p:cNvPr id="49156" name="Picture 4" descr="http://laukft.hu/pngkepek2012/karneval/karneval7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88640"/>
            <a:ext cx="5164702" cy="666936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laukft.hu/pngkepek2012/karneval/karneval7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4664"/>
            <a:ext cx="7632848" cy="618600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laukft.hu/pngkepek2012/karneval/karneval8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77640"/>
            <a:ext cx="5760640" cy="648036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laukft.hu/pngkepek2012/karneval/karneval11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3400425" cy="3429001"/>
          </a:xfrm>
          <a:prstGeom prst="rect">
            <a:avLst/>
          </a:prstGeom>
          <a:noFill/>
        </p:spPr>
      </p:pic>
      <p:pic>
        <p:nvPicPr>
          <p:cNvPr id="52228" name="Picture 4" descr="http://laukft.hu/pngkepek2012/karneval/karneval1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60648"/>
            <a:ext cx="3028950" cy="2619375"/>
          </a:xfrm>
          <a:prstGeom prst="rect">
            <a:avLst/>
          </a:prstGeom>
          <a:noFill/>
        </p:spPr>
      </p:pic>
      <p:pic>
        <p:nvPicPr>
          <p:cNvPr id="52230" name="Picture 6" descr="http://laukft.hu/pngkepek2012/karneval/karneval1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96100" y="0"/>
            <a:ext cx="2247900" cy="2819401"/>
          </a:xfrm>
          <a:prstGeom prst="rect">
            <a:avLst/>
          </a:prstGeom>
          <a:noFill/>
        </p:spPr>
      </p:pic>
      <p:pic>
        <p:nvPicPr>
          <p:cNvPr id="52232" name="Picture 8" descr="http://laukft.hu/pngkepek2012/karneval/karneval12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75" y="3219449"/>
            <a:ext cx="2714625" cy="3638551"/>
          </a:xfrm>
          <a:prstGeom prst="rect">
            <a:avLst/>
          </a:prstGeom>
          <a:noFill/>
        </p:spPr>
      </p:pic>
      <p:pic>
        <p:nvPicPr>
          <p:cNvPr id="52234" name="Picture 10" descr="http://laukft.hu/pngkepek2012/karneval/karneval12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552825"/>
            <a:ext cx="3333750" cy="3305175"/>
          </a:xfrm>
          <a:prstGeom prst="rect">
            <a:avLst/>
          </a:prstGeom>
          <a:noFill/>
        </p:spPr>
      </p:pic>
      <p:pic>
        <p:nvPicPr>
          <p:cNvPr id="52236" name="Picture 12" descr="http://laukft.hu/pngkepek2012/karneval/karneval123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3284984"/>
            <a:ext cx="2181225" cy="32670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laukft.hu/pngkepek2012/karneval/karneval12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2190750" cy="3305175"/>
          </a:xfrm>
          <a:prstGeom prst="rect">
            <a:avLst/>
          </a:prstGeom>
          <a:noFill/>
        </p:spPr>
      </p:pic>
      <p:pic>
        <p:nvPicPr>
          <p:cNvPr id="53252" name="Picture 4" descr="http://laukft.hu/pngkepek2012/karneval/karneval1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88640"/>
            <a:ext cx="2686050" cy="3162301"/>
          </a:xfrm>
          <a:prstGeom prst="rect">
            <a:avLst/>
          </a:prstGeom>
          <a:noFill/>
        </p:spPr>
      </p:pic>
      <p:pic>
        <p:nvPicPr>
          <p:cNvPr id="53254" name="Picture 6" descr="http://laukft.hu/pngkepek2012/karneval/karneval12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88640"/>
            <a:ext cx="2257425" cy="3371851"/>
          </a:xfrm>
          <a:prstGeom prst="rect">
            <a:avLst/>
          </a:prstGeom>
          <a:noFill/>
        </p:spPr>
      </p:pic>
      <p:pic>
        <p:nvPicPr>
          <p:cNvPr id="53256" name="Picture 8" descr="http://laukft.hu/pngkepek2012/karneval/karneval12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789040"/>
            <a:ext cx="3255665" cy="2892458"/>
          </a:xfrm>
          <a:prstGeom prst="rect">
            <a:avLst/>
          </a:prstGeom>
          <a:noFill/>
        </p:spPr>
      </p:pic>
      <p:pic>
        <p:nvPicPr>
          <p:cNvPr id="53258" name="Picture 10" descr="http://laukft.hu/pngkepek2012/karneval/karneval12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3717032"/>
            <a:ext cx="2867025" cy="2971801"/>
          </a:xfrm>
          <a:prstGeom prst="rect">
            <a:avLst/>
          </a:prstGeom>
          <a:noFill/>
        </p:spPr>
      </p:pic>
      <p:pic>
        <p:nvPicPr>
          <p:cNvPr id="53260" name="Picture 12" descr="http://laukft.hu/pngkepek2012/karneval/karneval10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3645024"/>
            <a:ext cx="2371725" cy="29908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asque vénitien">
            <a:hlinkClick r:id="rId2" tooltip="Agrandir l'image de choupie33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laukft.hu/pngkepek2012/karneval/karneval1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2943225" cy="3914776"/>
          </a:xfrm>
          <a:prstGeom prst="rect">
            <a:avLst/>
          </a:prstGeom>
          <a:noFill/>
        </p:spPr>
      </p:pic>
      <p:pic>
        <p:nvPicPr>
          <p:cNvPr id="55300" name="Picture 4" descr="http://laukft.hu/pngkepek2012/karneval/karneval8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548680"/>
            <a:ext cx="5256584" cy="525658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Masque vénitien rose">
            <a:hlinkClick r:id="rId2" tooltip="Agrandir l'image de choupie33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arnaval de Venise">
            <a:hlinkClick r:id="rId2" tooltip="Agrandir l'image de choupie33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71287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onne journée à tous!">
            <a:hlinkClick r:id="rId2" tooltip="Agrandir l'image de choupie33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71287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arnaval du Brésil">
            <a:hlinkClick r:id="rId2" tooltip="Agrandir l'image de choupie33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684076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arnaval de Venise">
            <a:hlinkClick r:id="rId2" tooltip="Agrandir l'image de choupie33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arnaval de Venise">
            <a:hlinkClick r:id="rId2" tooltip="Agrandir l'image de choupie33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2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arnaval Rio de Janeiro">
            <a:hlinkClick r:id="rId2" tooltip="Agrandir l'image de choupie33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76672"/>
            <a:ext cx="7128792" cy="5733256"/>
          </a:xfrm>
          <a:prstGeom prst="rect">
            <a:avLst/>
          </a:prstGeom>
          <a:noFill/>
        </p:spPr>
      </p:pic>
      <p:pic>
        <p:nvPicPr>
          <p:cNvPr id="5" name="Picture 5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76672"/>
            <a:ext cx="7128792" cy="576064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asque carnaval de Venise rose">
            <a:hlinkClick r:id="rId2" tooltip="Agrandir l'image de choupie33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0"/>
            <a:ext cx="597666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http://laukft.hu/pngkepek2012/karneval/karneval9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6653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laukft.hu/pngkepek2012/karneval/karneval1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arnaval de Venise">
            <a:hlinkClick r:id="rId2" tooltip="Agrandir l'image de choupie33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0"/>
            <a:ext cx="669674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Masque carnaval de Venise ">
            <a:hlinkClick r:id="rId2" tooltip="Agrandir l'image de choupie33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www.heberger-image.fr/data/images/24397_carnaval_de_venise_nobles_75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73732" name="Picture 4" descr="http://www.heberger-image.fr/data/images/16778_carnaval_de_venise_nobles_76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www.heberger-image.fr/data/images/58562_Venice_Carnival_5_by_euristis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www.heberger-image.fr/data/images/26904_A_touch_of_Venice_by_SzandorDuBois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0"/>
            <a:ext cx="633670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60</Words>
  <Application>Microsoft Office PowerPoint</Application>
  <PresentationFormat>Presentación en pantalla (4:3)</PresentationFormat>
  <Paragraphs>28</Paragraphs>
  <Slides>58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2013-01-08T22:33:04Z</dcterms:created>
  <dcterms:modified xsi:type="dcterms:W3CDTF">2013-01-31T14:36:14Z</dcterms:modified>
</cp:coreProperties>
</file>