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6" r:id="rId1"/>
    <p:sldMasterId id="2147483668" r:id="rId2"/>
  </p:sldMasterIdLst>
  <p:sldIdLst>
    <p:sldId id="382" r:id="rId3"/>
    <p:sldId id="383" r:id="rId4"/>
    <p:sldId id="320" r:id="rId5"/>
    <p:sldId id="375" r:id="rId6"/>
    <p:sldId id="353" r:id="rId7"/>
    <p:sldId id="352" r:id="rId8"/>
    <p:sldId id="355" r:id="rId9"/>
    <p:sldId id="285" r:id="rId10"/>
    <p:sldId id="334" r:id="rId11"/>
    <p:sldId id="377" r:id="rId12"/>
  </p:sldIdLst>
  <p:sldSz cx="12241213" cy="8280400"/>
  <p:notesSz cx="6858000" cy="9144000"/>
  <p:defaultTextStyle>
    <a:defPPr>
      <a:defRPr lang="es-ES"/>
    </a:defPPr>
    <a:lvl1pPr marL="0" algn="l" defTabSz="1172627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86313" algn="l" defTabSz="1172627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72627" algn="l" defTabSz="1172627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58940" algn="l" defTabSz="1172627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45253" algn="l" defTabSz="1172627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931566" algn="l" defTabSz="1172627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517880" algn="l" defTabSz="1172627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104193" algn="l" defTabSz="1172627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690506" algn="l" defTabSz="1172627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hdHzhQeUjY9ST6MwyleMw==" hashData="dQcY4crGduVlgSmLilZzIi6qyx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76" autoAdjust="0"/>
  </p:normalViewPr>
  <p:slideViewPr>
    <p:cSldViewPr>
      <p:cViewPr>
        <p:scale>
          <a:sx n="70" d="100"/>
          <a:sy n="70" d="100"/>
        </p:scale>
        <p:origin x="396" y="156"/>
      </p:cViewPr>
      <p:guideLst>
        <p:guide orient="horz" pos="2608"/>
        <p:guide pos="3856"/>
      </p:guideLst>
    </p:cSldViewPr>
  </p:slideViewPr>
  <p:outlineViewPr>
    <p:cViewPr>
      <p:scale>
        <a:sx n="33" d="100"/>
        <a:sy n="33" d="100"/>
      </p:scale>
      <p:origin x="0" y="139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0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7575" y="2571750"/>
            <a:ext cx="10406063" cy="17748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36738" y="4692650"/>
            <a:ext cx="8567737" cy="211613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F8F-EDD4-4216-91E8-8970E55368A3}" type="datetimeFigureOut">
              <a:rPr lang="es-ES" smtClean="0"/>
              <a:t>10/02/2018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C7587-DB52-40AD-854C-F964D349240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1225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F8F-EDD4-4216-91E8-8970E55368A3}" type="datetimeFigureOut">
              <a:rPr lang="es-ES" smtClean="0"/>
              <a:t>10/02/2018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C7587-DB52-40AD-854C-F964D349240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3063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6788" y="5321300"/>
            <a:ext cx="10404475" cy="16446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6788" y="3509963"/>
            <a:ext cx="10404475" cy="18113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F8F-EDD4-4216-91E8-8970E55368A3}" type="datetimeFigureOut">
              <a:rPr lang="es-ES" smtClean="0"/>
              <a:t>10/02/2018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C7587-DB52-40AD-854C-F964D349240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594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12775" y="1931988"/>
            <a:ext cx="5430838" cy="5464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6013" y="1931988"/>
            <a:ext cx="5432425" cy="5464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F8F-EDD4-4216-91E8-8970E55368A3}" type="datetimeFigureOut">
              <a:rPr lang="es-ES" smtClean="0"/>
              <a:t>10/02/2018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C7587-DB52-40AD-854C-F964D349240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4688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12775" y="1854200"/>
            <a:ext cx="5408613" cy="7715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2775" y="2625725"/>
            <a:ext cx="5408613" cy="47704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218238" y="1854200"/>
            <a:ext cx="5410200" cy="7715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218238" y="2625725"/>
            <a:ext cx="5410200" cy="47704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F8F-EDD4-4216-91E8-8970E55368A3}" type="datetimeFigureOut">
              <a:rPr lang="es-ES" smtClean="0"/>
              <a:t>10/02/2018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C7587-DB52-40AD-854C-F964D349240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8700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F8F-EDD4-4216-91E8-8970E55368A3}" type="datetimeFigureOut">
              <a:rPr lang="es-ES" smtClean="0"/>
              <a:t>10/02/2018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C7587-DB52-40AD-854C-F964D349240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9251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F8F-EDD4-4216-91E8-8970E55368A3}" type="datetimeFigureOut">
              <a:rPr lang="es-ES" smtClean="0"/>
              <a:t>10/02/2018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C7587-DB52-40AD-854C-F964D349240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6319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775" y="330200"/>
            <a:ext cx="4025900" cy="14017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86313" y="330200"/>
            <a:ext cx="6842125" cy="706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12775" y="1731963"/>
            <a:ext cx="4025900" cy="56642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F8F-EDD4-4216-91E8-8970E55368A3}" type="datetimeFigureOut">
              <a:rPr lang="es-ES" smtClean="0"/>
              <a:t>10/02/2018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C7587-DB52-40AD-854C-F964D349240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8672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98713" y="5795963"/>
            <a:ext cx="7345362" cy="68421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98713" y="739775"/>
            <a:ext cx="7345362" cy="49688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98713" y="6480175"/>
            <a:ext cx="7345362" cy="9715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F8F-EDD4-4216-91E8-8970E55368A3}" type="datetimeFigureOut">
              <a:rPr lang="es-ES" smtClean="0"/>
              <a:t>10/02/2018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C7587-DB52-40AD-854C-F964D349240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3081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F8F-EDD4-4216-91E8-8970E55368A3}" type="datetimeFigureOut">
              <a:rPr lang="es-ES" smtClean="0"/>
              <a:t>10/02/2018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C7587-DB52-40AD-854C-F964D349240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8621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75713" y="331788"/>
            <a:ext cx="2752725" cy="70643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12775" y="331788"/>
            <a:ext cx="8110538" cy="70643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6F8F-EDD4-4216-91E8-8970E55368A3}" type="datetimeFigureOut">
              <a:rPr lang="es-ES" smtClean="0"/>
              <a:t>10/02/2018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C7587-DB52-40AD-854C-F964D349240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2341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8091" y="2572310"/>
            <a:ext cx="10405031" cy="1774919"/>
          </a:xfrm>
          <a:prstGeom prst="rect">
            <a:avLst/>
          </a:prstGeom>
        </p:spPr>
        <p:txBody>
          <a:bodyPr lIns="116964" tIns="58479" rIns="116964" bIns="5847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36182" y="4692227"/>
            <a:ext cx="8568849" cy="2116103"/>
          </a:xfrm>
          <a:prstGeom prst="rect">
            <a:avLst/>
          </a:prstGeom>
        </p:spPr>
        <p:txBody>
          <a:bodyPr lIns="116964" tIns="58479" rIns="116964" bIns="58479"/>
          <a:lstStyle>
            <a:lvl1pPr marL="0" indent="0" algn="ctr">
              <a:buNone/>
              <a:defRPr/>
            </a:lvl1pPr>
            <a:lvl2pPr marL="584810" indent="0" algn="ctr">
              <a:buNone/>
              <a:defRPr/>
            </a:lvl2pPr>
            <a:lvl3pPr marL="1169628" indent="0" algn="ctr">
              <a:buNone/>
              <a:defRPr/>
            </a:lvl3pPr>
            <a:lvl4pPr marL="1754439" indent="0" algn="ctr">
              <a:buNone/>
              <a:defRPr/>
            </a:lvl4pPr>
            <a:lvl5pPr marL="2339250" indent="0" algn="ctr">
              <a:buNone/>
              <a:defRPr/>
            </a:lvl5pPr>
            <a:lvl6pPr marL="2924076" indent="0" algn="ctr">
              <a:buNone/>
              <a:defRPr/>
            </a:lvl6pPr>
            <a:lvl7pPr marL="3508877" indent="0" algn="ctr">
              <a:buNone/>
              <a:defRPr/>
            </a:lvl7pPr>
            <a:lvl8pPr marL="4093684" indent="0" algn="ctr">
              <a:buNone/>
              <a:defRPr/>
            </a:lvl8pPr>
            <a:lvl9pPr marL="4678502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8499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066" y="331633"/>
            <a:ext cx="11017092" cy="1380068"/>
          </a:xfrm>
          <a:prstGeom prst="rect">
            <a:avLst/>
          </a:prstGeom>
        </p:spPr>
        <p:txBody>
          <a:bodyPr lIns="116964" tIns="58479" rIns="116964" bIns="5847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2066" y="1932095"/>
            <a:ext cx="11017092" cy="5464682"/>
          </a:xfrm>
          <a:prstGeom prst="rect">
            <a:avLst/>
          </a:prstGeom>
        </p:spPr>
        <p:txBody>
          <a:bodyPr lIns="116964" tIns="58479" rIns="116964" bIns="58479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584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6972" y="5320930"/>
            <a:ext cx="10405031" cy="1644581"/>
          </a:xfrm>
          <a:prstGeom prst="rect">
            <a:avLst/>
          </a:prstGeom>
        </p:spPr>
        <p:txBody>
          <a:bodyPr lIns="116964" tIns="58479" rIns="116964" bIns="58479" anchor="t"/>
          <a:lstStyle>
            <a:lvl1pPr algn="l">
              <a:defRPr sz="51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6972" y="3509591"/>
            <a:ext cx="10405031" cy="1811337"/>
          </a:xfrm>
          <a:prstGeom prst="rect">
            <a:avLst/>
          </a:prstGeom>
        </p:spPr>
        <p:txBody>
          <a:bodyPr lIns="116964" tIns="58479" rIns="116964" bIns="58479" anchor="b"/>
          <a:lstStyle>
            <a:lvl1pPr marL="0" indent="0">
              <a:buNone/>
              <a:defRPr sz="2600"/>
            </a:lvl1pPr>
            <a:lvl2pPr marL="584810" indent="0">
              <a:buNone/>
              <a:defRPr sz="2300"/>
            </a:lvl2pPr>
            <a:lvl3pPr marL="1169628" indent="0">
              <a:buNone/>
              <a:defRPr sz="2100"/>
            </a:lvl3pPr>
            <a:lvl4pPr marL="1754439" indent="0">
              <a:buNone/>
              <a:defRPr sz="1800"/>
            </a:lvl4pPr>
            <a:lvl5pPr marL="2339250" indent="0">
              <a:buNone/>
              <a:defRPr sz="1800"/>
            </a:lvl5pPr>
            <a:lvl6pPr marL="2924076" indent="0">
              <a:buNone/>
              <a:defRPr sz="1800"/>
            </a:lvl6pPr>
            <a:lvl7pPr marL="3508877" indent="0">
              <a:buNone/>
              <a:defRPr sz="1800"/>
            </a:lvl7pPr>
            <a:lvl8pPr marL="4093684" indent="0">
              <a:buNone/>
              <a:defRPr sz="1800"/>
            </a:lvl8pPr>
            <a:lvl9pPr marL="4678502" indent="0">
              <a:buNone/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1919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066" y="331633"/>
            <a:ext cx="11017092" cy="1380068"/>
          </a:xfrm>
          <a:prstGeom prst="rect">
            <a:avLst/>
          </a:prstGeom>
        </p:spPr>
        <p:txBody>
          <a:bodyPr lIns="116964" tIns="58479" rIns="116964" bIns="5847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12065" y="1932095"/>
            <a:ext cx="5406536" cy="5464682"/>
          </a:xfrm>
          <a:prstGeom prst="rect">
            <a:avLst/>
          </a:prstGeom>
        </p:spPr>
        <p:txBody>
          <a:bodyPr lIns="116964" tIns="58479" rIns="116964" bIns="58479"/>
          <a:lstStyle>
            <a:lvl1pPr>
              <a:defRPr sz="3600"/>
            </a:lvl1pPr>
            <a:lvl2pPr>
              <a:defRPr sz="32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222619" y="1932095"/>
            <a:ext cx="5406536" cy="5464682"/>
          </a:xfrm>
          <a:prstGeom prst="rect">
            <a:avLst/>
          </a:prstGeom>
        </p:spPr>
        <p:txBody>
          <a:bodyPr lIns="116964" tIns="58479" rIns="116964" bIns="58479"/>
          <a:lstStyle>
            <a:lvl1pPr>
              <a:defRPr sz="3600"/>
            </a:lvl1pPr>
            <a:lvl2pPr>
              <a:defRPr sz="32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010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066" y="331633"/>
            <a:ext cx="11017092" cy="1380068"/>
          </a:xfrm>
          <a:prstGeom prst="rect">
            <a:avLst/>
          </a:prstGeom>
        </p:spPr>
        <p:txBody>
          <a:bodyPr lIns="116964" tIns="58479" rIns="116964" bIns="58479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12063" y="1853508"/>
            <a:ext cx="5408662" cy="772456"/>
          </a:xfrm>
          <a:prstGeom prst="rect">
            <a:avLst/>
          </a:prstGeom>
        </p:spPr>
        <p:txBody>
          <a:bodyPr lIns="116964" tIns="58479" rIns="116964" bIns="58479" anchor="b"/>
          <a:lstStyle>
            <a:lvl1pPr marL="0" indent="0">
              <a:buNone/>
              <a:defRPr sz="3200" b="1"/>
            </a:lvl1pPr>
            <a:lvl2pPr marL="584810" indent="0">
              <a:buNone/>
              <a:defRPr sz="2600" b="1"/>
            </a:lvl2pPr>
            <a:lvl3pPr marL="1169628" indent="0">
              <a:buNone/>
              <a:defRPr sz="2300" b="1"/>
            </a:lvl3pPr>
            <a:lvl4pPr marL="1754439" indent="0">
              <a:buNone/>
              <a:defRPr sz="2100" b="1"/>
            </a:lvl4pPr>
            <a:lvl5pPr marL="2339250" indent="0">
              <a:buNone/>
              <a:defRPr sz="2100" b="1"/>
            </a:lvl5pPr>
            <a:lvl6pPr marL="2924076" indent="0">
              <a:buNone/>
              <a:defRPr sz="2100" b="1"/>
            </a:lvl6pPr>
            <a:lvl7pPr marL="3508877" indent="0">
              <a:buNone/>
              <a:defRPr sz="2100" b="1"/>
            </a:lvl7pPr>
            <a:lvl8pPr marL="4093684" indent="0">
              <a:buNone/>
              <a:defRPr sz="2100" b="1"/>
            </a:lvl8pPr>
            <a:lvl9pPr marL="4678502" indent="0">
              <a:buNone/>
              <a:defRPr sz="21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2063" y="2625966"/>
            <a:ext cx="5408662" cy="4770814"/>
          </a:xfrm>
          <a:prstGeom prst="rect">
            <a:avLst/>
          </a:prstGeom>
        </p:spPr>
        <p:txBody>
          <a:bodyPr lIns="116964" tIns="58479" rIns="116964" bIns="58479"/>
          <a:lstStyle>
            <a:lvl1pPr>
              <a:defRPr sz="32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218383" y="1853508"/>
            <a:ext cx="5410786" cy="772456"/>
          </a:xfrm>
          <a:prstGeom prst="rect">
            <a:avLst/>
          </a:prstGeom>
        </p:spPr>
        <p:txBody>
          <a:bodyPr lIns="116964" tIns="58479" rIns="116964" bIns="58479" anchor="b"/>
          <a:lstStyle>
            <a:lvl1pPr marL="0" indent="0">
              <a:buNone/>
              <a:defRPr sz="3200" b="1"/>
            </a:lvl1pPr>
            <a:lvl2pPr marL="584810" indent="0">
              <a:buNone/>
              <a:defRPr sz="2600" b="1"/>
            </a:lvl2pPr>
            <a:lvl3pPr marL="1169628" indent="0">
              <a:buNone/>
              <a:defRPr sz="2300" b="1"/>
            </a:lvl3pPr>
            <a:lvl4pPr marL="1754439" indent="0">
              <a:buNone/>
              <a:defRPr sz="2100" b="1"/>
            </a:lvl4pPr>
            <a:lvl5pPr marL="2339250" indent="0">
              <a:buNone/>
              <a:defRPr sz="2100" b="1"/>
            </a:lvl5pPr>
            <a:lvl6pPr marL="2924076" indent="0">
              <a:buNone/>
              <a:defRPr sz="2100" b="1"/>
            </a:lvl6pPr>
            <a:lvl7pPr marL="3508877" indent="0">
              <a:buNone/>
              <a:defRPr sz="2100" b="1"/>
            </a:lvl7pPr>
            <a:lvl8pPr marL="4093684" indent="0">
              <a:buNone/>
              <a:defRPr sz="2100" b="1"/>
            </a:lvl8pPr>
            <a:lvl9pPr marL="4678502" indent="0">
              <a:buNone/>
              <a:defRPr sz="21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218383" y="2625966"/>
            <a:ext cx="5410786" cy="4770814"/>
          </a:xfrm>
          <a:prstGeom prst="rect">
            <a:avLst/>
          </a:prstGeom>
        </p:spPr>
        <p:txBody>
          <a:bodyPr lIns="116964" tIns="58479" rIns="116964" bIns="58479"/>
          <a:lstStyle>
            <a:lvl1pPr>
              <a:defRPr sz="32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9927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066" y="331633"/>
            <a:ext cx="11017092" cy="1380068"/>
          </a:xfrm>
          <a:prstGeom prst="rect">
            <a:avLst/>
          </a:prstGeom>
        </p:spPr>
        <p:txBody>
          <a:bodyPr lIns="116964" tIns="58479" rIns="116964" bIns="5847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6983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7425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136" y="329721"/>
            <a:ext cx="4027275" cy="1403069"/>
          </a:xfrm>
          <a:prstGeom prst="rect">
            <a:avLst/>
          </a:prstGeom>
        </p:spPr>
        <p:txBody>
          <a:bodyPr lIns="116964" tIns="58479" rIns="116964" bIns="58479" anchor="b"/>
          <a:lstStyle>
            <a:lvl1pPr algn="l">
              <a:defRPr sz="2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85974" y="329689"/>
            <a:ext cx="6843178" cy="7067091"/>
          </a:xfrm>
          <a:prstGeom prst="rect">
            <a:avLst/>
          </a:prstGeom>
        </p:spPr>
        <p:txBody>
          <a:bodyPr lIns="116964" tIns="58479" rIns="116964" bIns="58479"/>
          <a:lstStyle>
            <a:lvl1pPr>
              <a:defRPr sz="4100"/>
            </a:lvl1pPr>
            <a:lvl2pPr>
              <a:defRPr sz="3600"/>
            </a:lvl2pPr>
            <a:lvl3pPr>
              <a:defRPr sz="32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12136" y="1732790"/>
            <a:ext cx="4027275" cy="5664024"/>
          </a:xfrm>
          <a:prstGeom prst="rect">
            <a:avLst/>
          </a:prstGeom>
        </p:spPr>
        <p:txBody>
          <a:bodyPr lIns="116964" tIns="58479" rIns="116964" bIns="58479"/>
          <a:lstStyle>
            <a:lvl1pPr marL="0" indent="0">
              <a:buNone/>
              <a:defRPr sz="1800"/>
            </a:lvl1pPr>
            <a:lvl2pPr marL="584810" indent="0">
              <a:buNone/>
              <a:defRPr sz="1500"/>
            </a:lvl2pPr>
            <a:lvl3pPr marL="1169628" indent="0">
              <a:buNone/>
              <a:defRPr sz="1400"/>
            </a:lvl3pPr>
            <a:lvl4pPr marL="1754439" indent="0">
              <a:buNone/>
              <a:defRPr sz="1200"/>
            </a:lvl4pPr>
            <a:lvl5pPr marL="2339250" indent="0">
              <a:buNone/>
              <a:defRPr sz="1200"/>
            </a:lvl5pPr>
            <a:lvl6pPr marL="2924076" indent="0">
              <a:buNone/>
              <a:defRPr sz="1200"/>
            </a:lvl6pPr>
            <a:lvl7pPr marL="3508877" indent="0">
              <a:buNone/>
              <a:defRPr sz="1200"/>
            </a:lvl7pPr>
            <a:lvl8pPr marL="4093684" indent="0">
              <a:buNone/>
              <a:defRPr sz="1200"/>
            </a:lvl8pPr>
            <a:lvl9pPr marL="4678502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1177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99367" y="5796281"/>
            <a:ext cx="7344728" cy="684288"/>
          </a:xfrm>
          <a:prstGeom prst="rect">
            <a:avLst/>
          </a:prstGeom>
        </p:spPr>
        <p:txBody>
          <a:bodyPr lIns="116964" tIns="58479" rIns="116964" bIns="58479" anchor="b"/>
          <a:lstStyle>
            <a:lvl1pPr algn="l">
              <a:defRPr sz="2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99367" y="739869"/>
            <a:ext cx="7344728" cy="4968240"/>
          </a:xfrm>
          <a:prstGeom prst="rect">
            <a:avLst/>
          </a:prstGeom>
        </p:spPr>
        <p:txBody>
          <a:bodyPr lIns="116964" tIns="58479" rIns="116964" bIns="58479"/>
          <a:lstStyle>
            <a:lvl1pPr marL="0" indent="0">
              <a:buNone/>
              <a:defRPr sz="4100"/>
            </a:lvl1pPr>
            <a:lvl2pPr marL="584810" indent="0">
              <a:buNone/>
              <a:defRPr sz="3600"/>
            </a:lvl2pPr>
            <a:lvl3pPr marL="1169628" indent="0">
              <a:buNone/>
              <a:defRPr sz="3200"/>
            </a:lvl3pPr>
            <a:lvl4pPr marL="1754439" indent="0">
              <a:buNone/>
              <a:defRPr sz="2600"/>
            </a:lvl4pPr>
            <a:lvl5pPr marL="2339250" indent="0">
              <a:buNone/>
              <a:defRPr sz="2600"/>
            </a:lvl5pPr>
            <a:lvl6pPr marL="2924076" indent="0">
              <a:buNone/>
              <a:defRPr sz="2600"/>
            </a:lvl6pPr>
            <a:lvl7pPr marL="3508877" indent="0">
              <a:buNone/>
              <a:defRPr sz="2600"/>
            </a:lvl7pPr>
            <a:lvl8pPr marL="4093684" indent="0">
              <a:buNone/>
              <a:defRPr sz="2600"/>
            </a:lvl8pPr>
            <a:lvl9pPr marL="4678502" indent="0">
              <a:buNone/>
              <a:defRPr sz="26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99367" y="6480614"/>
            <a:ext cx="7344728" cy="971798"/>
          </a:xfrm>
          <a:prstGeom prst="rect">
            <a:avLst/>
          </a:prstGeom>
        </p:spPr>
        <p:txBody>
          <a:bodyPr lIns="116964" tIns="58479" rIns="116964" bIns="58479"/>
          <a:lstStyle>
            <a:lvl1pPr marL="0" indent="0">
              <a:buNone/>
              <a:defRPr sz="1800"/>
            </a:lvl1pPr>
            <a:lvl2pPr marL="584810" indent="0">
              <a:buNone/>
              <a:defRPr sz="1500"/>
            </a:lvl2pPr>
            <a:lvl3pPr marL="1169628" indent="0">
              <a:buNone/>
              <a:defRPr sz="1400"/>
            </a:lvl3pPr>
            <a:lvl4pPr marL="1754439" indent="0">
              <a:buNone/>
              <a:defRPr sz="1200"/>
            </a:lvl4pPr>
            <a:lvl5pPr marL="2339250" indent="0">
              <a:buNone/>
              <a:defRPr sz="1200"/>
            </a:lvl5pPr>
            <a:lvl6pPr marL="2924076" indent="0">
              <a:buNone/>
              <a:defRPr sz="1200"/>
            </a:lvl6pPr>
            <a:lvl7pPr marL="3508877" indent="0">
              <a:buNone/>
              <a:defRPr sz="1200"/>
            </a:lvl7pPr>
            <a:lvl8pPr marL="4093684" indent="0">
              <a:buNone/>
              <a:defRPr sz="1200"/>
            </a:lvl8pPr>
            <a:lvl9pPr marL="4678502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502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066" y="331633"/>
            <a:ext cx="11017092" cy="1380068"/>
          </a:xfrm>
          <a:prstGeom prst="rect">
            <a:avLst/>
          </a:prstGeom>
        </p:spPr>
        <p:txBody>
          <a:bodyPr lIns="116964" tIns="58479" rIns="116964" bIns="5847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12066" y="1932095"/>
            <a:ext cx="11017092" cy="5464682"/>
          </a:xfrm>
          <a:prstGeom prst="rect">
            <a:avLst/>
          </a:prstGeom>
        </p:spPr>
        <p:txBody>
          <a:bodyPr vert="eaVert" lIns="116964" tIns="58479" rIns="116964" bIns="58479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9501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74879" y="331647"/>
            <a:ext cx="2754273" cy="7065175"/>
          </a:xfrm>
          <a:prstGeom prst="rect">
            <a:avLst/>
          </a:prstGeom>
        </p:spPr>
        <p:txBody>
          <a:bodyPr vert="eaVert" lIns="116964" tIns="58479" rIns="116964" bIns="5847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12060" y="331647"/>
            <a:ext cx="8058799" cy="7065175"/>
          </a:xfrm>
          <a:prstGeom prst="rect">
            <a:avLst/>
          </a:prstGeom>
        </p:spPr>
        <p:txBody>
          <a:bodyPr vert="eaVert" lIns="116964" tIns="58479" rIns="116964" bIns="58479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524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12775" y="331788"/>
            <a:ext cx="11015663" cy="13795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12775" y="1931988"/>
            <a:ext cx="11015663" cy="54641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12775" y="7673975"/>
            <a:ext cx="2855913" cy="4413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E6F8F-EDD4-4216-91E8-8970E55368A3}" type="datetimeFigureOut">
              <a:rPr lang="es-ES" smtClean="0"/>
              <a:t>10/02/2018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83063" y="7673975"/>
            <a:ext cx="3875087" cy="4413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72525" y="7673975"/>
            <a:ext cx="2855913" cy="4413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C7587-DB52-40AD-854C-F964D349240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7768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2061" y="7540546"/>
            <a:ext cx="2856283" cy="575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6964" tIns="58479" rIns="116964" bIns="58479" numCol="1" anchor="t" anchorCtr="0" compatLnSpc="1">
            <a:prstTxWarp prst="textNoShape">
              <a:avLst/>
            </a:prstTxWarp>
          </a:bodyPr>
          <a:lstStyle>
            <a:lvl1pPr>
              <a:defRPr sz="1800"/>
            </a:lvl1pPr>
          </a:lstStyle>
          <a:p>
            <a:pPr defTabSz="1169628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331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5pPr>
      <a:lvl6pPr marL="584810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6pPr>
      <a:lvl7pPr marL="1169628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7pPr>
      <a:lvl8pPr marL="1754439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8pPr>
      <a:lvl9pPr marL="2339250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38613" indent="-438613" algn="l" rtl="0" fontAlgn="base">
        <a:spcBef>
          <a:spcPct val="20000"/>
        </a:spcBef>
        <a:spcAft>
          <a:spcPct val="0"/>
        </a:spcAft>
        <a:buChar char="•"/>
        <a:defRPr sz="4100">
          <a:solidFill>
            <a:schemeClr val="tx1"/>
          </a:solidFill>
          <a:latin typeface="+mn-lt"/>
          <a:ea typeface="+mn-ea"/>
          <a:cs typeface="+mn-cs"/>
        </a:defRPr>
      </a:lvl1pPr>
      <a:lvl2pPr marL="950323" indent="-365511" algn="l" rtl="0" fontAlgn="base">
        <a:spcBef>
          <a:spcPct val="20000"/>
        </a:spcBef>
        <a:spcAft>
          <a:spcPct val="0"/>
        </a:spcAft>
        <a:buChar char="–"/>
        <a:defRPr sz="3600">
          <a:solidFill>
            <a:schemeClr val="tx1"/>
          </a:solidFill>
          <a:latin typeface="+mn-lt"/>
          <a:cs typeface="+mn-cs"/>
        </a:defRPr>
      </a:lvl2pPr>
      <a:lvl3pPr marL="1462041" indent="-292406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2046844" indent="-292406" algn="l" rtl="0" fontAlgn="base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cs typeface="+mn-cs"/>
        </a:defRPr>
      </a:lvl4pPr>
      <a:lvl5pPr marL="2631659" indent="-292406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5pPr>
      <a:lvl6pPr marL="3216473" indent="-292406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6pPr>
      <a:lvl7pPr marL="3801280" indent="-292406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7pPr>
      <a:lvl8pPr marL="4386106" indent="-292406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8pPr>
      <a:lvl9pPr marL="4970912" indent="-292406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16962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4810" algn="l" defTabSz="116962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69628" algn="l" defTabSz="116962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54439" algn="l" defTabSz="116962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39250" algn="l" defTabSz="116962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24076" algn="l" defTabSz="116962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08877" algn="l" defTabSz="116962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93684" algn="l" defTabSz="116962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78502" algn="l" defTabSz="116962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7" Type="http://schemas.openxmlformats.org/officeDocument/2006/relationships/image" Target="../media/image2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41.gif"/><Relationship Id="rId7" Type="http://schemas.openxmlformats.org/officeDocument/2006/relationships/image" Target="../media/image5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4" Type="http://schemas.openxmlformats.org/officeDocument/2006/relationships/image" Target="../media/image2.gif"/><Relationship Id="rId9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239625" cy="827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http://i27.tinypic.com/wlt7on.jp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312" y="2051968"/>
            <a:ext cx="3888153" cy="4611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588"/>
            <a:ext cx="12241212" cy="8278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0000M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588"/>
            <a:ext cx="12239624" cy="8278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firmas7.com/_imagenes/h/_helen_060510_01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3757" y="6663829"/>
            <a:ext cx="2507456" cy="179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357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7803">
        <p14:glitter pattern="hexagon"/>
        <p:sndAc>
          <p:stSnd loop="1">
            <p:snd r:embed="rId2" name="Georgie_Dann_-_Carnaval_Carnaval_(mp3.pm).wav"/>
          </p:stSnd>
        </p:sndAc>
      </p:transition>
    </mc:Choice>
    <mc:Fallback xmlns="">
      <p:transition spd="slow" advTm="27803">
        <p:fade/>
        <p:sndAc>
          <p:stSnd loop="1">
            <p:snd r:embed="rId8" name="Georgie_Dann_-_Carnaval_Carnaval_(mp3.pm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75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leni\Desktop\Carnaval...Carnaval...HelenV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239625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ttp://i.imgur.com/kGMVBD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20406" y="3204096"/>
            <a:ext cx="3384376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9" descr="C:\Users\Eleni\Desktop\Carnaval alrededor del mundo-Helen\Diapositiva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239625" cy="827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7" descr="C:\Users\Eleni\Desktop\Carnaval alrededor del mundo-Helen\Diapositiva2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241213" cy="8278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239625" cy="8280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871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2100">
        <p14:glitter dir="r"/>
      </p:transition>
    </mc:Choice>
    <mc:Fallback xmlns="">
      <p:transition spd="slow" advTm="32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1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repeatCount="200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200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77" y="0"/>
            <a:ext cx="12368387" cy="826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Picture 9" descr="C:\Users\Eleni\Desktop\Carnaval Brasil 2016-Helen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68628" cy="828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Carnaval Brasil 2016-Helen\Diapositiva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76" y="1"/>
            <a:ext cx="12368386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Eleni\Desktop\Carnaval Brasil 2016-Helen\Diapositiva1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85302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632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4202">
        <p14:glitter dir="d"/>
      </p:transition>
    </mc:Choice>
    <mc:Fallback xmlns="">
      <p:transition spd="slow" advTm="242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6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Carnaval...Carnaval...HelenV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239625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lh4.ggpht.com/-uvL1poEofj4/Tycf0-QVI-I/AAAAAAAAJjE/Zj5zXIr3lcQ/bailarina%252520carnaval_thumb%25255B1%25255D.gif?imgmax=800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04382" y="1331888"/>
            <a:ext cx="3788467" cy="540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Eleni\Desktop\ultimo escritorio\bellisima\00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1" y="0"/>
            <a:ext cx="12240916" cy="8278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Eleni\Desktop\ultimo escritorio\bellisima\000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918" y="-52014"/>
            <a:ext cx="12261131" cy="833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3" descr="C:\Users\Eleni\Desktop\Carnaval Brasil 2016-Helen\Diapositiva4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919" y="-60101"/>
            <a:ext cx="12259543" cy="8338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Eleni\Desktop\ultimo escritorio\bellisima\000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919" y="-60102"/>
            <a:ext cx="12261132" cy="8338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6801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0">
        <p14:glitter dir="u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750" tmFilter="0, 0; .2, .5; .8, .5; 1, 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875" autoRev="1" fill="hold"/>
                                        <p:tgtEl>
                                          <p:spTgt spid="30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6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30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Carnaval...Carnaval...HelenV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239625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http://ageheureux.a.g.pic.centerblog.net/3209915515_1_10_m9wPvmi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8687" y="2412008"/>
            <a:ext cx="276225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C:\Users\Eleni\Desktop\Carnaval alrededor del mundo-Helen\Diapositiva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39625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4" descr="C:\Users\Eleni\Desktop\Carnaval alrededor del mundo-Helen\Diapositiva2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12239625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Eleni\Desktop\pps para terminar\Carnaval alrededor del mundo-Helen\Diapositiva2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1"/>
            <a:ext cx="12241215" cy="8289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568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9313">
        <p14:glitter/>
      </p:transition>
    </mc:Choice>
    <mc:Fallback xmlns="">
      <p:transition spd="slow" advTm="293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8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Carnaval...Carnaval...HelenV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239625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http://4.bp.blogspot.com/-mlcY-YnTLgE/UOmZeX9xMXI/AAAAAAAAkWg/GYdjpOyWvJk/s1600/karnawal+gliter+ko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74165" y="2241402"/>
            <a:ext cx="3348417" cy="5028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0" descr="C:\Users\Eleni\Desktop\Carnaval alrededor del mundo-Helen\Diapositiva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41213" cy="827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Eleni\Desktop\ultimo escritorio\bellisima\00E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1750"/>
            <a:ext cx="12241213" cy="831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leni\Desktop\ultimo escritorio\bellisima\00El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3" y="-31750"/>
            <a:ext cx="12244836" cy="831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Eleni\Desktop\ultimo escritorio\bellisima\000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3" y="-36811"/>
            <a:ext cx="12244836" cy="8315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884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5392">
        <p14:glitter dir="r" pattern="hexagon"/>
      </p:transition>
    </mc:Choice>
    <mc:Fallback xmlns="">
      <p:transition spd="slow" advTm="353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6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6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5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Carnaval...Carnaval...HelenV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996" y="1588"/>
            <a:ext cx="12268621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http://ageheureux.a.g.pic.centerblog.net/3_4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4462" y="1928311"/>
            <a:ext cx="2916882" cy="4739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996" y="0"/>
            <a:ext cx="12268621" cy="828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"/>
          <a:stretch/>
        </p:blipFill>
        <p:spPr bwMode="auto">
          <a:xfrm>
            <a:off x="-28996" y="1588"/>
            <a:ext cx="12292804" cy="827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C:\Users\Eleni\Desktop\ultimo escritorio\bellisima\000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119" y="-29096"/>
            <a:ext cx="12324927" cy="8417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Eleni\Desktop\Carnaval Brasil 2016-Helen\Diapositiva2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229" y="-29096"/>
            <a:ext cx="12320566" cy="8417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9190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0">
        <p14:glitter dir="r" pattern="hexagon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2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75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3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9840"/>
            <a:ext cx="12385302" cy="831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9" descr="C:\Users\Eleni\Desktop\Carnaval alrededor del mundo-Helen\Diapositiva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03" y="0"/>
            <a:ext cx="12389705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0" descr="C:\Users\Eleni\Desktop\Carnaval alrededor del mundo-Helen\Diapositiva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254" y="0"/>
            <a:ext cx="12409556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7" descr="C:\Users\Eleni\Desktop\Carnaval alrededor del mundo-Helen\Diapositiva6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03" y="0"/>
            <a:ext cx="12389705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Eleni\Desktop\ultimo escritorio\bellisima\000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082" y="-29840"/>
            <a:ext cx="12431384" cy="831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72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4989">
        <p14:glitter dir="u" pattern="hexagon"/>
      </p:transition>
    </mc:Choice>
    <mc:Fallback xmlns="">
      <p:transition spd="slow" advTm="349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25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625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leni\Desktop\ultimo escritorio\bellisima\0000E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46006" cy="831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imagenwhatsapp.com/wp-content/uploads/2015/01/feliz-carnaval.jpg4_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108" y="1495476"/>
            <a:ext cx="5143308" cy="651646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i27.tinypic.com/wlt7on.jp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06" y="4062571"/>
            <a:ext cx="3314398" cy="3931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mmever.m.m.pic.centerblog.net/2a60057c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85540" y="3191298"/>
            <a:ext cx="2602496" cy="473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29423" y="323776"/>
            <a:ext cx="2001425" cy="165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ttp://www.firmas7.com/_imagenes/h/_helen_060510_01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3757" y="6520610"/>
            <a:ext cx="2507456" cy="179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leni\Desktop\Carnaval alrededor del mundo-Helen\Diapositiva6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26" y="0"/>
            <a:ext cx="12461332" cy="831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26" y="0"/>
            <a:ext cx="12461333" cy="8280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13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3000">
        <p14:vortex dir="r"/>
      </p:transition>
    </mc:Choice>
    <mc:Fallback>
      <p:transition spd="slow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932126"/>
            <a:ext cx="12241213" cy="27601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16951" tIns="58472" rIns="116951" bIns="58472" anchor="ctr"/>
          <a:lstStyle/>
          <a:p>
            <a:pPr defTabSz="1169496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208114"/>
            <a:ext cx="12241213" cy="607229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16951" tIns="58472" rIns="116951" bIns="58472" anchor="ctr"/>
          <a:lstStyle/>
          <a:p>
            <a:pPr algn="ctr" defTabSz="1169496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52264" y="1"/>
            <a:ext cx="6528647" cy="1886091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300114"/>
            <a:ext cx="12241213" cy="302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6951" tIns="58472" rIns="116951" bIns="58472">
            <a:spAutoFit/>
          </a:bodyPr>
          <a:lstStyle/>
          <a:p>
            <a:pPr algn="ctr" defTabSz="1169496" fontAlgn="base">
              <a:spcBef>
                <a:spcPct val="50000"/>
              </a:spcBef>
              <a:spcAft>
                <a:spcPct val="0"/>
              </a:spcAft>
            </a:pPr>
            <a:r>
              <a:rPr lang="es-ES" sz="77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2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2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6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6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6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6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30153" y="5704288"/>
            <a:ext cx="3570354" cy="206477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16951" tIns="58472" rIns="116951" bIns="58472">
            <a:spAutoFit/>
          </a:bodyPr>
          <a:lstStyle/>
          <a:p>
            <a:pPr algn="ctr" defTabSz="1169496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169496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8755" y="5060267"/>
            <a:ext cx="3162313" cy="2852139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06537" y="5888289"/>
            <a:ext cx="1632162" cy="119605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588210"/>
            <a:ext cx="714071" cy="64403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232242"/>
            <a:ext cx="714071" cy="64403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876270"/>
            <a:ext cx="714071" cy="64403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520301"/>
            <a:ext cx="714071" cy="6440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67616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26">
        <p:wipe/>
      </p:transition>
    </mc:Choice>
    <mc:Fallback>
      <p:transition spd="slow" advTm="11126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1275</TotalTime>
  <Words>16</Words>
  <Application>Microsoft Office PowerPoint</Application>
  <PresentationFormat>Personalizado</PresentationFormat>
  <Paragraphs>2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Diseño personalizado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Carnaval....carnaval</dc:title>
  <dc:creator>Helen VC</dc:creator>
  <cp:keywords>FELIZ CARNAVAL AMIG@S</cp:keywords>
  <cp:lastModifiedBy>Usuario</cp:lastModifiedBy>
  <cp:revision>120</cp:revision>
  <dcterms:created xsi:type="dcterms:W3CDTF">2017-02-19T22:26:00Z</dcterms:created>
  <dcterms:modified xsi:type="dcterms:W3CDTF">2018-02-10T21:58:54Z</dcterms:modified>
</cp:coreProperties>
</file>