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314" r:id="rId3"/>
    <p:sldId id="275" r:id="rId4"/>
    <p:sldId id="272" r:id="rId5"/>
    <p:sldId id="292" r:id="rId6"/>
    <p:sldId id="280" r:id="rId7"/>
    <p:sldId id="258" r:id="rId8"/>
    <p:sldId id="262" r:id="rId9"/>
    <p:sldId id="278" r:id="rId10"/>
    <p:sldId id="257" r:id="rId11"/>
    <p:sldId id="288" r:id="rId12"/>
    <p:sldId id="323" r:id="rId13"/>
    <p:sldId id="326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/RUg9JXX/O4ewvvgpBO1w==" hashData="0D0/IiGpfqVm+pivCAwphxJJI4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A9D-DD6C-4D61-9520-9CA3508138EA}" type="datetimeFigureOut">
              <a:rPr lang="es-ES" smtClean="0"/>
              <a:t>28/04/2015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64CB-265E-47FC-A702-9B7717F2B7C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381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A9D-DD6C-4D61-9520-9CA3508138EA}" type="datetimeFigureOut">
              <a:rPr lang="es-ES" smtClean="0"/>
              <a:t>28/04/2015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64CB-265E-47FC-A702-9B7717F2B7C7}" type="slidenum">
              <a:rPr lang="es-ES" smtClean="0"/>
              <a:t>‹Nº›</a:t>
            </a:fld>
            <a:endParaRPr lang="es-ES"/>
          </a:p>
        </p:txBody>
      </p:sp>
      <p:pic>
        <p:nvPicPr>
          <p:cNvPr id="11266" name="Picture 2" descr="C:\Users\Eleni\Desktop\ultimo escritorio\bellisima\0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3" y="-95250"/>
            <a:ext cx="9344026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1.bp.blogspot.com/-1APtp0l0Nx0/UD7Gy7MVLOI/AAAAAAAADi0/y-CuDwVp0-k/s1600/Chiapanecas,+vestido+de+Chipas,+Mexico.+Gif+animado.gif"/>
          <p:cNvPicPr>
            <a:picLocks noChangeAspect="1" noChangeArrowheads="1" noCrop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5" y="4293096"/>
            <a:ext cx="2155480" cy="247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05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A9D-DD6C-4D61-9520-9CA3508138EA}" type="datetimeFigureOut">
              <a:rPr lang="es-ES" smtClean="0"/>
              <a:t>28/04/2015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64CB-265E-47FC-A702-9B7717F2B7C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534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A9D-DD6C-4D61-9520-9CA3508138EA}" type="datetimeFigureOut">
              <a:rPr lang="es-ES" smtClean="0"/>
              <a:t>28/04/2015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64CB-265E-47FC-A702-9B7717F2B7C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161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062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540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702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27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36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85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4817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175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444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680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824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C8A9D-DD6C-4D61-9520-9CA3508138EA}" type="datetimeFigureOut">
              <a:rPr lang="es-ES" smtClean="0"/>
              <a:t>28/04/2015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664CB-265E-47FC-A702-9B7717F2B7C7}" type="slidenum">
              <a:rPr lang="es-ES" smtClean="0"/>
              <a:t>‹Nº›</a:t>
            </a:fld>
            <a:endParaRPr lang="es-ES"/>
          </a:p>
        </p:txBody>
      </p:sp>
      <p:pic>
        <p:nvPicPr>
          <p:cNvPr id="12290" name="Picture 2" descr="C:\Users\Eleni\Desktop\ultimo escritorio\bellisima\01.jp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0013" y="-95250"/>
            <a:ext cx="9344026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1.bp.blogspot.com/-1APtp0l0Nx0/UD7Gy7MVLOI/AAAAAAAADi0/y-CuDwVp0-k/s1600/Chiapanecas,+vestido+de+Chipas,+Mexico.+Gif+animado.gif"/>
          <p:cNvPicPr>
            <a:picLocks noChangeAspect="1" noChangeArrowheads="1" noCrop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5" y="4293096"/>
            <a:ext cx="2155480" cy="247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11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5" r:id="rId4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691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gif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142875"/>
            <a:ext cx="93726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496918" y="178725"/>
            <a:ext cx="3491622" cy="110799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6600" b="1" dirty="0" smtClean="0">
                <a:ln w="285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CANCION</a:t>
            </a:r>
            <a:endParaRPr lang="es-ES" sz="6600" b="1" dirty="0">
              <a:ln w="28575"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21104284">
            <a:off x="2111863" y="1430775"/>
            <a:ext cx="2261731" cy="110799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6600" b="1" dirty="0">
                <a:ln w="285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P</a:t>
            </a:r>
            <a:r>
              <a:rPr lang="es-ES" sz="6600" b="1" dirty="0" smtClean="0">
                <a:ln w="285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ARA</a:t>
            </a:r>
            <a:endParaRPr lang="es-ES" sz="6600" b="1" dirty="0">
              <a:ln w="28575"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347864" y="3191576"/>
            <a:ext cx="1422512" cy="110799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6600" b="1" dirty="0" smtClean="0">
                <a:ln w="285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Mi </a:t>
            </a:r>
            <a:endParaRPr lang="es-ES" sz="6600" b="1" dirty="0">
              <a:ln w="28575"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789801" y="4631199"/>
            <a:ext cx="2397477" cy="146803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sz="6600" b="1" dirty="0" smtClean="0">
                <a:ln w="285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</a:rPr>
              <a:t>MADRE</a:t>
            </a:r>
            <a:endParaRPr lang="es-ES" sz="6600" b="1" dirty="0">
              <a:ln w="28575"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anose="04040403040A02020202" pitchFamily="82" charset="0"/>
            </a:endParaRPr>
          </a:p>
        </p:txBody>
      </p:sp>
      <p:pic>
        <p:nvPicPr>
          <p:cNvPr id="7" name="Picture 2" descr="http://www.soloimagen.net/imagenes-animadas/Notas-musicales/Notas%20musicales%20bailan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313168"/>
            <a:ext cx="873970" cy="49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soloimagen.net/imagenes-animadas/Notas-musicales/Notas%20musicales%20bailan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68" y="548680"/>
            <a:ext cx="877926" cy="49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soloimagen.net/imagenes-animadas/Notas-musicales/Notas%20musicales%20bailan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854840"/>
            <a:ext cx="871520" cy="48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soloimagen.net/imagenes-animadas/Notas-musicales/Notas%20musicales%20bailan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001" y="1286721"/>
            <a:ext cx="877926" cy="49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soloimagen.net/imagenes-animadas/Notas-musicales/Notas%20musicales%20bailand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275" y="2507119"/>
            <a:ext cx="671864" cy="37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7020272" y="5365217"/>
            <a:ext cx="1301081" cy="369332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b="1" dirty="0" smtClean="0">
                <a:ln w="19050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HELEN</a:t>
            </a:r>
            <a:endParaRPr lang="es-ES" b="1" dirty="0">
              <a:ln w="19050"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57657"/>
      </p:ext>
    </p:extLst>
  </p:cSld>
  <p:clrMapOvr>
    <a:masterClrMapping/>
  </p:clrMapOvr>
  <p:transition spd="slow" advTm="37854">
    <p:fade/>
    <p:sndAc>
      <p:stSnd loop="1">
        <p:snd r:embed="rId2" name="Canción para mi mad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7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2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amá - Helen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433048" cy="720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Mamá - Helen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1"/>
            <a:ext cx="9505056" cy="720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180528" y="-171400"/>
            <a:ext cx="9522804" cy="7200798"/>
            <a:chOff x="-180528" y="-171400"/>
            <a:chExt cx="9522804" cy="7200798"/>
          </a:xfrm>
        </p:grpSpPr>
        <p:pic>
          <p:nvPicPr>
            <p:cNvPr id="4" name="Picture 2" descr="C:\Users\Eleni\Desktop\Mamá - Helen\Diapositiva2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171400"/>
              <a:ext cx="9522804" cy="7200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Rectángulo"/>
            <p:cNvSpPr/>
            <p:nvPr/>
          </p:nvSpPr>
          <p:spPr>
            <a:xfrm>
              <a:off x="5259456" y="3933056"/>
              <a:ext cx="3861882" cy="25545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/>
              </a:r>
              <a:b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Mamá, me llevaste en tu vientre y después en tus brazos y en tu hombro.</a:t>
              </a:r>
              <a:b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¡Qué otra cosa puedo hacer, sino darte todo mi amor!</a:t>
              </a:r>
              <a:b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¡Gracias Mamá y Muchas Felicidades!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51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4726">
        <p14:flythrough/>
      </p:transition>
    </mc:Choice>
    <mc:Fallback xmlns="">
      <p:transition spd="slow" advTm="347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amá - Hele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246" y="-160874"/>
            <a:ext cx="9441765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Mamá - Helen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171" y="-167435"/>
            <a:ext cx="9441689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324544" y="-160874"/>
            <a:ext cx="10032411" cy="7766338"/>
            <a:chOff x="-108520" y="-99392"/>
            <a:chExt cx="9629935" cy="7573383"/>
          </a:xfrm>
        </p:grpSpPr>
        <p:pic>
          <p:nvPicPr>
            <p:cNvPr id="6" name="Picture 16" descr="C:\Users\Eleni\Desktop\Mamá - Helen\Diapositiva1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-99392"/>
              <a:ext cx="9361040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6 Rectángulo"/>
            <p:cNvSpPr/>
            <p:nvPr/>
          </p:nvSpPr>
          <p:spPr>
            <a:xfrm>
              <a:off x="3851920" y="332656"/>
              <a:ext cx="4572000" cy="193899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000" b="1" dirty="0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 </a:t>
              </a:r>
              <a:r>
                <a:rPr lang="es-ES" sz="20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Mamita adorada, no hay palabras para agradecerte por todo el cariño que me has dado a lo largo de estos años, hoy en tu día te envío muchos besos y mis mejores deseos, para los próximos 364 días, ¡Mi amor infinito!</a:t>
              </a:r>
            </a:p>
          </p:txBody>
        </p:sp>
        <p:pic>
          <p:nvPicPr>
            <p:cNvPr id="8" name="Picture 4" descr="http://1.bp.blogspot.com/-DxjwazWYsU4/Tq1QJ4agAvI/AAAAAAAASAU/eixkRNujVaw/s1600/0bgfcrryia2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4688894"/>
              <a:ext cx="2717167" cy="27850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3078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742">
        <p14:switch dir="r"/>
      </p:transition>
    </mc:Choice>
    <mc:Fallback xmlns="">
      <p:transition spd="slow" advTm="367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amá - Helen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82182"/>
            <a:ext cx="9505056" cy="731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MAMI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82182"/>
            <a:ext cx="9505056" cy="731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468560" y="-459432"/>
            <a:ext cx="9721080" cy="7488832"/>
            <a:chOff x="-180528" y="-99392"/>
            <a:chExt cx="9433048" cy="7128792"/>
          </a:xfrm>
        </p:grpSpPr>
        <p:pic>
          <p:nvPicPr>
            <p:cNvPr id="5" name="Picture 4" descr="C:\Users\Eleni\Desktop\Mamá - Helen\Diapositiva2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99392"/>
              <a:ext cx="9433048" cy="7128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4572000" y="4891471"/>
              <a:ext cx="4572000" cy="1938992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/>
              </a:r>
              <a:b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Para ti que siempre tuviste tus brazos abiertos y tu corazón lleno de amor hacia mí, te deseo toda la felicidad del mundo.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343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3188">
        <p14:ferris dir="l"/>
      </p:transition>
    </mc:Choice>
    <mc:Fallback xmlns="">
      <p:transition spd="slow" advTm="331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amá - 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433048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Mamá - Hele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433048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185464" y="-171400"/>
            <a:ext cx="9509992" cy="7488831"/>
            <a:chOff x="-185464" y="-76200"/>
            <a:chExt cx="9505056" cy="7010400"/>
          </a:xfrm>
        </p:grpSpPr>
        <p:pic>
          <p:nvPicPr>
            <p:cNvPr id="5" name="Picture 2" descr="C:\Users\Eleni\Desktop\ultimo escritorio\bellisima\MH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5464" y="-76200"/>
              <a:ext cx="9505056" cy="7010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3635896" y="116632"/>
              <a:ext cx="5256584" cy="19389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400" b="1" dirty="0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Hoy </a:t>
              </a:r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quiero darte gracias por todo lo que me has brindado y darle gracias a Dios por haberme dado una madre como tú</a:t>
              </a:r>
              <a:r>
                <a:rPr lang="es-ES" sz="2400" b="1" dirty="0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.</a:t>
              </a:r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/>
              </a:r>
              <a:b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endParaRPr lang="es-ES" sz="2400" b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118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812">
        <p14:switch dir="r"/>
      </p:transition>
    </mc:Choice>
    <mc:Fallback xmlns="">
      <p:transition spd="slow" advTm="328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Mamá - Helen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71400"/>
            <a:ext cx="9649072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Mamá - Helen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358" y="-171400"/>
            <a:ext cx="978391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252536" y="-171400"/>
            <a:ext cx="9785027" cy="7272808"/>
            <a:chOff x="-108520" y="-171400"/>
            <a:chExt cx="9433048" cy="7200800"/>
          </a:xfrm>
        </p:grpSpPr>
        <p:pic>
          <p:nvPicPr>
            <p:cNvPr id="5" name="Picture 19" descr="C:\Users\Eleni\Desktop\Mamá - Helen\Diapositiva1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-171400"/>
              <a:ext cx="9433048" cy="7200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2349021" y="4986486"/>
              <a:ext cx="6840760" cy="174604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Gracias Mamá, por levantarme cuando caí, por apoyarme cuando no podía seguir, por ser mi ejemplo y por darme todo lo que tenías.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708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761">
        <p14:ferris dir="l"/>
      </p:transition>
    </mc:Choice>
    <mc:Fallback xmlns="">
      <p:transition spd="slow" advTm="367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Mamá - Helen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433048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Mamá - Helen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433048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108520" y="-171400"/>
            <a:ext cx="9463186" cy="7272808"/>
            <a:chOff x="-78382" y="-80342"/>
            <a:chExt cx="9433048" cy="7056783"/>
          </a:xfrm>
        </p:grpSpPr>
        <p:pic>
          <p:nvPicPr>
            <p:cNvPr id="5" name="Picture 2" descr="C:\Users\Eleni\Desktop\ultimo escritorio\bellisima\MAM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8382" y="-80342"/>
              <a:ext cx="9433048" cy="70567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0" y="188640"/>
              <a:ext cx="6732240" cy="156966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No dejes para mañana el abrazo que le puedas dar hoy a tu madre, un beso </a:t>
              </a:r>
              <a:r>
                <a:rPr lang="es-ES" sz="2400" b="1" dirty="0" err="1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ó</a:t>
              </a:r>
              <a:r>
                <a:rPr lang="es-ES" sz="2400" b="1" dirty="0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 </a:t>
              </a:r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una frase </a:t>
              </a:r>
              <a:r>
                <a:rPr lang="es-ES" sz="2400" b="1" dirty="0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 de agradecimiento</a:t>
              </a:r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, </a:t>
              </a:r>
              <a:r>
                <a:rPr lang="es-ES" sz="2400" b="1" dirty="0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que </a:t>
              </a:r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para ella será el mejor regalo del mundo.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189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0">
        <p14:switch dir="r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amá - Helen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50505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Mamá - Helen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505056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108520" y="-285750"/>
            <a:ext cx="9433048" cy="7675190"/>
            <a:chOff x="-108520" y="-35172"/>
            <a:chExt cx="9433048" cy="7134113"/>
          </a:xfrm>
        </p:grpSpPr>
        <p:pic>
          <p:nvPicPr>
            <p:cNvPr id="5" name="Picture 10" descr="C:\Users\Eleni\Desktop\Mamá - Helen\Diapositiva3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-35172"/>
              <a:ext cx="9433048" cy="71341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4283968" y="202767"/>
              <a:ext cx="4572000" cy="1569660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4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Mamá, el mejor regalo que te puedo entregar y sé que es el que más te gustará, es mi corazón y todo mi cariño.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848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806">
        <p14:window dir="vert"/>
      </p:transition>
    </mc:Choice>
    <mc:Fallback xmlns="">
      <p:transition spd="slow" advTm="36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Mamá - Helen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36104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Mamá - Helen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36104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108520" y="-171399"/>
            <a:ext cx="9400998" cy="7275006"/>
            <a:chOff x="-68560" y="-171399"/>
            <a:chExt cx="9361038" cy="7275006"/>
          </a:xfrm>
        </p:grpSpPr>
        <p:pic>
          <p:nvPicPr>
            <p:cNvPr id="5" name="Picture 10" descr="C:\Users\Eleni\Desktop\Mamá - Helen\Diapositiva9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8560" y="-171399"/>
              <a:ext cx="9361038" cy="7275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Rectángulo"/>
            <p:cNvSpPr/>
            <p:nvPr/>
          </p:nvSpPr>
          <p:spPr>
            <a:xfrm>
              <a:off x="2195736" y="477676"/>
              <a:ext cx="3888432" cy="310854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A ti que me diste todo, sin pedir nada</a:t>
              </a:r>
              <a:b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A ti que dejaste todo por mí</a:t>
              </a:r>
              <a:b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A ti que entregaste todo por mí...</a:t>
              </a:r>
              <a:b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</a:br>
              <a:r>
                <a:rPr lang="es-ES" sz="2800" b="1" dirty="0" smtClean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Gracias </a:t>
              </a:r>
              <a:r>
                <a:rPr lang="es-ES" sz="2800" b="1" dirty="0">
                  <a:solidFill>
                    <a:srgbClr val="D6009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anose="04040505050A02020702" pitchFamily="82" charset="0"/>
                </a:rPr>
                <a:t>Mamá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110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144">
        <p14:switch dir="r"/>
      </p:transition>
    </mc:Choice>
    <mc:Fallback xmlns="">
      <p:transition spd="slow" advTm="32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Eleni\Desktop\ultimo escritorio\bellisima\e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"/>
          <a:stretch/>
        </p:blipFill>
        <p:spPr bwMode="auto">
          <a:xfrm>
            <a:off x="-107007" y="-171400"/>
            <a:ext cx="9431535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m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282" y="-171400"/>
            <a:ext cx="944581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01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007" y="0"/>
            <a:ext cx="9431535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65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2000">
        <p14:window dir="vert"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170233"/>
            <a:ext cx="9438828" cy="715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 photo Sin-tiacutetulo-1-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86" y="3305175"/>
            <a:ext cx="4014821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084168" y="5702746"/>
            <a:ext cx="1800200" cy="831043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s-ES" b="1" dirty="0" smtClean="0">
                <a:ln w="19050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HELEN</a:t>
            </a:r>
            <a:endParaRPr lang="es-ES" b="1" dirty="0">
              <a:ln w="19050"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802" y="620688"/>
            <a:ext cx="2191991" cy="181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untiempoparaamonita.files.wordpress.com/2014/11/preciosa-rosa-azul-glitter-gif.gif?w=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0232"/>
            <a:ext cx="9433048" cy="712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25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520">
        <p14:switch dir="r"/>
      </p:transition>
    </mc:Choice>
    <mc:Fallback xmlns="">
      <p:transition spd="slow" advTm="24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443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191</Words>
  <Application>Microsoft Office PowerPoint</Application>
  <PresentationFormat>Presentación en pantalla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67</cp:revision>
  <dcterms:created xsi:type="dcterms:W3CDTF">2015-04-25T23:27:11Z</dcterms:created>
  <dcterms:modified xsi:type="dcterms:W3CDTF">2015-04-28T20:55:59Z</dcterms:modified>
</cp:coreProperties>
</file>