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79" r:id="rId3"/>
    <p:sldId id="276" r:id="rId4"/>
    <p:sldId id="257" r:id="rId5"/>
    <p:sldId id="271" r:id="rId6"/>
    <p:sldId id="281" r:id="rId7"/>
    <p:sldId id="265" r:id="rId8"/>
    <p:sldId id="266" r:id="rId9"/>
    <p:sldId id="264" r:id="rId10"/>
    <p:sldId id="273" r:id="rId11"/>
    <p:sldId id="263" r:id="rId12"/>
    <p:sldId id="262" r:id="rId13"/>
    <p:sldId id="280" r:id="rId14"/>
  </p:sldIdLst>
  <p:sldSz cx="9144000" cy="5715000" type="screen16x10"/>
  <p:notesSz cx="6858000" cy="9144000"/>
  <p:embeddedFontLst>
    <p:embeddedFont>
      <p:font typeface="Kristen ITC" panose="03050502040202030202" pitchFamily="66" charset="0"/>
      <p:regular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A5EEYP3IYBDUE0Vn7OpdQ==" hashData="AdnJhgkRgjnH4FhrpVKKjUsxET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12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684" autoAdjust="0"/>
  </p:normalViewPr>
  <p:slideViewPr>
    <p:cSldViewPr>
      <p:cViewPr>
        <p:scale>
          <a:sx n="80" d="100"/>
          <a:sy n="80" d="100"/>
        </p:scale>
        <p:origin x="-222" y="-270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4.fntdata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3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2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font" Target="fonts/font1.fntdata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font" Target="fonts/font5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3EE5E-2EE8-4347-B42B-4CBE36C37063}" type="datetimeFigureOut">
              <a:rPr lang="es-ES" smtClean="0"/>
              <a:t>18/03/2021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01564-28C9-4A66-B669-44F9F7DF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819302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3EE5E-2EE8-4347-B42B-4CBE36C37063}" type="datetimeFigureOut">
              <a:rPr lang="es-ES" smtClean="0"/>
              <a:t>18/03/2021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01564-28C9-4A66-B669-44F9F7DF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73098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3EE5E-2EE8-4347-B42B-4CBE36C37063}" type="datetimeFigureOut">
              <a:rPr lang="es-ES" smtClean="0"/>
              <a:t>18/03/2021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01564-28C9-4A66-B669-44F9F7DF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398909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3EE5E-2EE8-4347-B42B-4CBE36C37063}" type="datetimeFigureOut">
              <a:rPr lang="es-ES" smtClean="0"/>
              <a:t>18/03/2021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01564-28C9-4A66-B669-44F9F7DF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56746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3EE5E-2EE8-4347-B42B-4CBE36C37063}" type="datetimeFigureOut">
              <a:rPr lang="es-ES" smtClean="0"/>
              <a:t>18/03/2021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01564-28C9-4A66-B669-44F9F7DF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811688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3EE5E-2EE8-4347-B42B-4CBE36C37063}" type="datetimeFigureOut">
              <a:rPr lang="es-ES" smtClean="0"/>
              <a:t>18/03/2021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01564-28C9-4A66-B669-44F9F7DF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98901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3EE5E-2EE8-4347-B42B-4CBE36C37063}" type="datetimeFigureOut">
              <a:rPr lang="es-ES" smtClean="0"/>
              <a:t>18/03/2021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01564-28C9-4A66-B669-44F9F7DF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9526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3EE5E-2EE8-4347-B42B-4CBE36C37063}" type="datetimeFigureOut">
              <a:rPr lang="es-ES" smtClean="0"/>
              <a:t>18/03/2021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01564-28C9-4A66-B669-44F9F7DF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87492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3EE5E-2EE8-4347-B42B-4CBE36C37063}" type="datetimeFigureOut">
              <a:rPr lang="es-ES" smtClean="0"/>
              <a:t>18/03/2021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01564-28C9-4A66-B669-44F9F7DF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950856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3EE5E-2EE8-4347-B42B-4CBE36C37063}" type="datetimeFigureOut">
              <a:rPr lang="es-ES" smtClean="0"/>
              <a:t>18/03/2021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01564-28C9-4A66-B669-44F9F7DF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5116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3EE5E-2EE8-4347-B42B-4CBE36C37063}" type="datetimeFigureOut">
              <a:rPr lang="es-ES" smtClean="0"/>
              <a:t>18/03/2021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01564-28C9-4A66-B669-44F9F7DF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22940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70"/>
            <a:ext cx="7772400" cy="122502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4"/>
            <a:ext cx="6400800" cy="1460501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 algn="ctr">
              <a:buNone/>
              <a:defRPr/>
            </a:lvl1pPr>
            <a:lvl2pPr marL="456017" indent="0" algn="ctr">
              <a:buNone/>
              <a:defRPr/>
            </a:lvl2pPr>
            <a:lvl3pPr marL="912040" indent="0" algn="ctr">
              <a:buNone/>
              <a:defRPr/>
            </a:lvl3pPr>
            <a:lvl4pPr marL="1368056" indent="0" algn="ctr">
              <a:buNone/>
              <a:defRPr/>
            </a:lvl4pPr>
            <a:lvl5pPr marL="1824073" indent="0" algn="ctr">
              <a:buNone/>
              <a:defRPr/>
            </a:lvl5pPr>
            <a:lvl6pPr marL="2280102" indent="0" algn="ctr">
              <a:buNone/>
              <a:defRPr/>
            </a:lvl6pPr>
            <a:lvl7pPr marL="2736112" indent="0" algn="ctr">
              <a:buNone/>
              <a:defRPr/>
            </a:lvl7pPr>
            <a:lvl8pPr marL="3192126" indent="0" algn="ctr">
              <a:buNone/>
              <a:defRPr/>
            </a:lvl8pPr>
            <a:lvl9pPr marL="364814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81701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91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4" y="1333501"/>
            <a:ext cx="8229600" cy="3771637"/>
          </a:xfrm>
          <a:prstGeom prst="rect">
            <a:avLst/>
          </a:prstGeom>
        </p:spPr>
        <p:txBody>
          <a:bodyPr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27762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21"/>
            <a:ext cx="7772400" cy="1135063"/>
          </a:xfrm>
          <a:prstGeom prst="rect">
            <a:avLst/>
          </a:prstGeom>
        </p:spPr>
        <p:txBody>
          <a:bodyPr lIns="91207" tIns="45601" rIns="91207" bIns="45601"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7"/>
            <a:ext cx="7772400" cy="1250156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000"/>
            </a:lvl1pPr>
            <a:lvl2pPr marL="456017" indent="0">
              <a:buNone/>
              <a:defRPr sz="1800"/>
            </a:lvl2pPr>
            <a:lvl3pPr marL="912040" indent="0">
              <a:buNone/>
              <a:defRPr sz="1600"/>
            </a:lvl3pPr>
            <a:lvl4pPr marL="1368056" indent="0">
              <a:buNone/>
              <a:defRPr sz="1400"/>
            </a:lvl4pPr>
            <a:lvl5pPr marL="1824073" indent="0">
              <a:buNone/>
              <a:defRPr sz="1400"/>
            </a:lvl5pPr>
            <a:lvl6pPr marL="2280102" indent="0">
              <a:buNone/>
              <a:defRPr sz="1400"/>
            </a:lvl6pPr>
            <a:lvl7pPr marL="2736112" indent="0">
              <a:buNone/>
              <a:defRPr sz="1400"/>
            </a:lvl7pPr>
            <a:lvl8pPr marL="3192126" indent="0">
              <a:buNone/>
              <a:defRPr sz="1400"/>
            </a:lvl8pPr>
            <a:lvl9pPr marL="3648147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56573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91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3" y="1333501"/>
            <a:ext cx="4038600" cy="3771637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2" y="1333501"/>
            <a:ext cx="4038600" cy="3771637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69216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91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3" y="1279262"/>
            <a:ext cx="4040188" cy="533137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17" indent="0">
              <a:buNone/>
              <a:defRPr sz="2000" b="1"/>
            </a:lvl2pPr>
            <a:lvl3pPr marL="912040" indent="0">
              <a:buNone/>
              <a:defRPr sz="1800" b="1"/>
            </a:lvl3pPr>
            <a:lvl4pPr marL="1368056" indent="0">
              <a:buNone/>
              <a:defRPr sz="1600" b="1"/>
            </a:lvl4pPr>
            <a:lvl5pPr marL="1824073" indent="0">
              <a:buNone/>
              <a:defRPr sz="1600" b="1"/>
            </a:lvl5pPr>
            <a:lvl6pPr marL="2280102" indent="0">
              <a:buNone/>
              <a:defRPr sz="1600" b="1"/>
            </a:lvl6pPr>
            <a:lvl7pPr marL="2736112" indent="0">
              <a:buNone/>
              <a:defRPr sz="1600" b="1"/>
            </a:lvl7pPr>
            <a:lvl8pPr marL="3192126" indent="0">
              <a:buNone/>
              <a:defRPr sz="1600" b="1"/>
            </a:lvl8pPr>
            <a:lvl9pPr marL="3648147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3" y="1812400"/>
            <a:ext cx="4040188" cy="3292740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40" y="1279262"/>
            <a:ext cx="4041775" cy="533137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17" indent="0">
              <a:buNone/>
              <a:defRPr sz="2000" b="1"/>
            </a:lvl2pPr>
            <a:lvl3pPr marL="912040" indent="0">
              <a:buNone/>
              <a:defRPr sz="1800" b="1"/>
            </a:lvl3pPr>
            <a:lvl4pPr marL="1368056" indent="0">
              <a:buNone/>
              <a:defRPr sz="1600" b="1"/>
            </a:lvl4pPr>
            <a:lvl5pPr marL="1824073" indent="0">
              <a:buNone/>
              <a:defRPr sz="1600" b="1"/>
            </a:lvl5pPr>
            <a:lvl6pPr marL="2280102" indent="0">
              <a:buNone/>
              <a:defRPr sz="1600" b="1"/>
            </a:lvl6pPr>
            <a:lvl7pPr marL="2736112" indent="0">
              <a:buNone/>
              <a:defRPr sz="1600" b="1"/>
            </a:lvl7pPr>
            <a:lvl8pPr marL="3192126" indent="0">
              <a:buNone/>
              <a:defRPr sz="1600" b="1"/>
            </a:lvl8pPr>
            <a:lvl9pPr marL="3648147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40" y="1812400"/>
            <a:ext cx="4041775" cy="3292740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80603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91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92462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95879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57" y="227571"/>
            <a:ext cx="3008313" cy="968376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6"/>
            <a:ext cx="5111750" cy="4877593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32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57" y="1195945"/>
            <a:ext cx="3008313" cy="3909219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17" indent="0">
              <a:buNone/>
              <a:defRPr sz="1200"/>
            </a:lvl2pPr>
            <a:lvl3pPr marL="912040" indent="0">
              <a:buNone/>
              <a:defRPr sz="1100"/>
            </a:lvl3pPr>
            <a:lvl4pPr marL="1368056" indent="0">
              <a:buNone/>
              <a:defRPr sz="900"/>
            </a:lvl4pPr>
            <a:lvl5pPr marL="1824073" indent="0">
              <a:buNone/>
              <a:defRPr sz="900"/>
            </a:lvl5pPr>
            <a:lvl6pPr marL="2280102" indent="0">
              <a:buNone/>
              <a:defRPr sz="900"/>
            </a:lvl6pPr>
            <a:lvl7pPr marL="2736112" indent="0">
              <a:buNone/>
              <a:defRPr sz="900"/>
            </a:lvl7pPr>
            <a:lvl8pPr marL="3192126" indent="0">
              <a:buNone/>
              <a:defRPr sz="900"/>
            </a:lvl8pPr>
            <a:lvl9pPr marL="3648147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41996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91" y="4000501"/>
            <a:ext cx="5486400" cy="472285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91" y="510646"/>
            <a:ext cx="5486400" cy="3429000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3200"/>
            </a:lvl1pPr>
            <a:lvl2pPr marL="456017" indent="0">
              <a:buNone/>
              <a:defRPr sz="2800"/>
            </a:lvl2pPr>
            <a:lvl3pPr marL="912040" indent="0">
              <a:buNone/>
              <a:defRPr sz="2500"/>
            </a:lvl3pPr>
            <a:lvl4pPr marL="1368056" indent="0">
              <a:buNone/>
              <a:defRPr sz="2000"/>
            </a:lvl4pPr>
            <a:lvl5pPr marL="1824073" indent="0">
              <a:buNone/>
              <a:defRPr sz="2000"/>
            </a:lvl5pPr>
            <a:lvl6pPr marL="2280102" indent="0">
              <a:buNone/>
              <a:defRPr sz="2000"/>
            </a:lvl6pPr>
            <a:lvl7pPr marL="2736112" indent="0">
              <a:buNone/>
              <a:defRPr sz="2000"/>
            </a:lvl7pPr>
            <a:lvl8pPr marL="3192126" indent="0">
              <a:buNone/>
              <a:defRPr sz="2000"/>
            </a:lvl8pPr>
            <a:lvl9pPr marL="3648147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91" y="4472820"/>
            <a:ext cx="5486400" cy="670719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17" indent="0">
              <a:buNone/>
              <a:defRPr sz="1200"/>
            </a:lvl2pPr>
            <a:lvl3pPr marL="912040" indent="0">
              <a:buNone/>
              <a:defRPr sz="1100"/>
            </a:lvl3pPr>
            <a:lvl4pPr marL="1368056" indent="0">
              <a:buNone/>
              <a:defRPr sz="900"/>
            </a:lvl4pPr>
            <a:lvl5pPr marL="1824073" indent="0">
              <a:buNone/>
              <a:defRPr sz="900"/>
            </a:lvl5pPr>
            <a:lvl6pPr marL="2280102" indent="0">
              <a:buNone/>
              <a:defRPr sz="900"/>
            </a:lvl6pPr>
            <a:lvl7pPr marL="2736112" indent="0">
              <a:buNone/>
              <a:defRPr sz="900"/>
            </a:lvl7pPr>
            <a:lvl8pPr marL="3192126" indent="0">
              <a:buNone/>
              <a:defRPr sz="900"/>
            </a:lvl8pPr>
            <a:lvl9pPr marL="3648147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22383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91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4" y="1333501"/>
            <a:ext cx="8229600" cy="3771637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66297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901"/>
            <a:ext cx="2057400" cy="4876271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901"/>
            <a:ext cx="6019800" cy="4876271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8106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73EE5E-2EE8-4347-B42B-4CBE36C37063}" type="datetimeFigureOut">
              <a:rPr lang="es-ES" smtClean="0"/>
              <a:t>18/03/2021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201564-28C9-4A66-B669-44F9F7DF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53846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68"/>
            <a:ext cx="2133600" cy="396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07" tIns="45601" rIns="91207" bIns="45601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0495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6017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204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68056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4073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017" indent="-342017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032" indent="-285014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0054" indent="-228009" algn="l" rtl="0" fontAlgn="base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  <a:cs typeface="+mn-cs"/>
        </a:defRPr>
      </a:lvl3pPr>
      <a:lvl4pPr marL="1596064" indent="-228009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2085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08104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64118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0146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76160" indent="-228009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017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040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056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073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102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112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126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147" algn="l" defTabSz="9120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.jpeg"/><Relationship Id="rId7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microsoft.com/office/2007/relationships/hdphoto" Target="../media/hdphoto1.wdp"/><Relationship Id="rId4" Type="http://schemas.openxmlformats.org/officeDocument/2006/relationships/image" Target="../media/image2.pn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6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gif"/><Relationship Id="rId5" Type="http://schemas.openxmlformats.org/officeDocument/2006/relationships/image" Target="../media/image24.gif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Cancion a Mi Papa\Diapositiva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856" y="0"/>
            <a:ext cx="916085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2917" r="979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834234"/>
            <a:ext cx="872828" cy="436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Users\Eleni\Desktop\Cancion a Mi Papa\Diapositiva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857" y="0"/>
            <a:ext cx="916085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Marcos para fotos infantiles | Fondos de pantalla y mucho más | Página 27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583" b="100000" l="1528" r="98056">
                        <a14:foregroundMark x1="1667" y1="1250" x2="92083" y2="2292"/>
                        <a14:foregroundMark x1="96250" y1="3750" x2="94306" y2="85417"/>
                        <a14:foregroundMark x1="98333" y1="31250" x2="96944" y2="93333"/>
                        <a14:foregroundMark x1="2222" y1="10833" x2="1944" y2="94583"/>
                        <a14:foregroundMark x1="3611" y1="96250" x2="94583" y2="92083"/>
                        <a14:foregroundMark x1="96667" y1="94375" x2="65833" y2="98542"/>
                        <a14:foregroundMark x1="58472" y1="90000" x2="44861" y2="91875"/>
                        <a14:foregroundMark x1="5417" y1="5000" x2="95000" y2="4583"/>
                        <a14:backgroundMark x1="7639" y1="13958" x2="12917" y2="59792"/>
                        <a14:backgroundMark x1="12917" y1="63542" x2="73611" y2="53333"/>
                        <a14:backgroundMark x1="73611" y1="53333" x2="73611" y2="53333"/>
                        <a14:backgroundMark x1="21389" y1="18125" x2="81389" y2="66667"/>
                        <a14:backgroundMark x1="12778" y1="11667" x2="88056" y2="14375"/>
                        <a14:backgroundMark x1="89028" y1="14583" x2="74722" y2="82292"/>
                        <a14:backgroundMark x1="92083" y1="13958" x2="88333" y2="79167"/>
                        <a14:backgroundMark x1="92500" y1="54375" x2="91250" y2="82292"/>
                        <a14:backgroundMark x1="7917" y1="57292" x2="6250" y2="87708"/>
                        <a14:backgroundMark x1="7361" y1="87083" x2="63194" y2="61250"/>
                        <a14:backgroundMark x1="68333" y1="63750" x2="32222" y2="82292"/>
                        <a14:backgroundMark x1="33750" y1="83958" x2="69306" y2="73750"/>
                        <a14:backgroundMark x1="94722" y1="55417" x2="93472" y2="67917"/>
                        <a14:backgroundMark x1="94861" y1="58542" x2="94583" y2="68750"/>
                        <a14:backgroundMark x1="95278" y1="35417" x2="95556" y2="40833"/>
                        <a14:backgroundMark x1="94583" y1="11042" x2="94583" y2="110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4" r="544" b="2042"/>
          <a:stretch/>
        </p:blipFill>
        <p:spPr bwMode="auto">
          <a:xfrm>
            <a:off x="-201881" y="-237507"/>
            <a:ext cx="9583387" cy="6198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7186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27">
        <p:sndAc>
          <p:stSnd loop="1">
            <p:snd r:embed="rId2" name="Olga Valkiria - Canción A Mi Papa.wav"/>
          </p:stSnd>
        </p:sndAc>
      </p:transition>
    </mc:Choice>
    <mc:Fallback xmlns="">
      <p:transition spd="slow" advTm="17927">
        <p:sndAc>
          <p:stSnd loop="1">
            <p:snd r:embed="rId9" name="Olga Valkiria - Canción A Mi Pap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Cancion a Mi Papa\Diapositiv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85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C:\Users\Eleni\Desktop\Cancion a Mi Papa\Diapositiva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855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2111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6018">
        <p14:ripple/>
      </p:transition>
    </mc:Choice>
    <mc:Fallback xmlns="">
      <p:transition spd="slow" advTm="160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Cancion a Mi Papa\Diapositiva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856" y="0"/>
            <a:ext cx="916085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6" descr="C:\Users\Eleni\Desktop\Cancion a Mi Papa\Diapositiva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09" y="15516"/>
            <a:ext cx="9144001" cy="5699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410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0290">
        <p14:honeycomb/>
      </p:transition>
    </mc:Choice>
    <mc:Fallback xmlns="">
      <p:transition spd="slow" advTm="102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7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Cancion a Mi Papa\Diapositiva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856" y="0"/>
            <a:ext cx="916085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Eleni\Desktop\Cancion a Mi Papa\Diapositiva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287" y="0"/>
            <a:ext cx="9144001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0974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753">
        <p14:warp dir="in"/>
      </p:transition>
    </mc:Choice>
    <mc:Fallback xmlns="">
      <p:transition spd="slow" advTm="167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Papá: haz fuerte a tu niña” | Digitall Post : Digitall Po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5" descr="Papá: haz fuerte a tu niña” | Digitall Post : Digitall Pos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" name="Picture 2" descr="C:\Users\Eleni\Desktop\Cancion a Mi Papa-Helen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074" y="-2185"/>
            <a:ext cx="9157074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Eleni\Desktop\Cancion a Mi Papa-Helen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2614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1000">
        <p:blinds dir="vert"/>
      </p:transition>
    </mc:Choice>
    <mc:Fallback xmlns="">
      <p:transition spd="slow" advTm="11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8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C:\Users\Eleni\Desktop\Cancion a Mi Papa\Diapositiva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493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4" descr="C:\Users\Eleni\Desktop\Cancion a Mi Papa\Diapositiva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790"/>
            <a:ext cx="9156465" cy="5722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6502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1393">
        <p14:doors dir="vert"/>
      </p:transition>
    </mc:Choice>
    <mc:Fallback xmlns="">
      <p:transition spd="slow" advTm="1139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Cancion a Mi Papa\Diapositiva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78" y="0"/>
            <a:ext cx="9164948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2" descr="C:\Users\Eleni\Desktop\Cancion a Mi Papa\Diapositiva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856" y="0"/>
            <a:ext cx="9196482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7519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2159">
        <p14:flip dir="l"/>
      </p:transition>
    </mc:Choice>
    <mc:Fallback xmlns="">
      <p:transition spd="slow" advTm="121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Cancion a Mi Papa\Diapositiva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19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3" descr="C:\Users\Eleni\Desktop\Cancion a Mi Papa\Diapositiva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19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9755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1637">
        <p14:flythrough/>
      </p:transition>
    </mc:Choice>
    <mc:Fallback xmlns="">
      <p:transition spd="slow" advTm="1163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Cancion a Mi Papa\Diapositiv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855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9" descr="C:\Users\Eleni\Desktop\Cancion a Mi Papa\Diapositiva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0" y="1908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7424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5000">
        <p14:vortex dir="r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C:\Users\Eleni\Desktop\Cancion a Mi Papa\Diapositiva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856" y="0"/>
            <a:ext cx="916085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5" descr="C:\Users\Eleni\Desktop\Cancion a Mi Papa\Diapositiva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8"/>
            <a:ext cx="9138672" cy="5711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719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1198">
        <p14:prism/>
      </p:transition>
    </mc:Choice>
    <mc:Fallback xmlns="">
      <p:transition spd="slow" advTm="111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C:\Users\Eleni\Desktop\Cancion a Mi Papa\Diapositiva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856" y="0"/>
            <a:ext cx="916085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2917" r="979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834234"/>
            <a:ext cx="872828" cy="436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olección de Gifs ®: GIFS DE FELIZ DÍA DEL PADRE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974" y="1486209"/>
            <a:ext cx="2139858" cy="1345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4832" y="2458942"/>
            <a:ext cx="963298" cy="797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Eleni\Documents\bellisima\000000a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483" y="-6446"/>
            <a:ext cx="9165483" cy="5721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9068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9000">
        <p14:glitter pattern="hexagon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7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26"/>
            <a:ext cx="9144000" cy="190501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 dirty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6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algn="ctr" defTabSz="912062" fontAlgn="base">
              <a:spcBef>
                <a:spcPct val="0"/>
              </a:spcBef>
              <a:spcAft>
                <a:spcPct val="0"/>
              </a:spcAft>
            </a:pPr>
            <a:endParaRPr lang="es-ES" dirty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1" y="2"/>
            <a:ext cx="4876800" cy="130175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4"/>
            <a:ext cx="9144000" cy="2369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1" y="3937008"/>
            <a:ext cx="2667000" cy="189258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 defTabSz="912062" fontAlgn="base">
              <a:spcBef>
                <a:spcPct val="50000"/>
              </a:spcBef>
              <a:spcAft>
                <a:spcPct val="0"/>
              </a:spcAft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4" y="3492519"/>
            <a:ext cx="2362200" cy="196850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1" y="4064006"/>
            <a:ext cx="1219200" cy="825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30"/>
            <a:ext cx="533400" cy="444499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31"/>
            <a:ext cx="533400" cy="444499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27"/>
            <a:ext cx="533400" cy="444499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27"/>
            <a:ext cx="533400" cy="4444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63857312"/>
      </p:ext>
    </p:extLst>
  </p:cSld>
  <p:clrMapOvr>
    <a:masterClrMapping/>
  </p:clrMapOvr>
  <p:transition spd="slow" advTm="11149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16</Words>
  <Application>Microsoft Office PowerPoint</Application>
  <PresentationFormat>Presentación en pantalla (16:10)</PresentationFormat>
  <Paragraphs>2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Arial</vt:lpstr>
      <vt:lpstr>Kristen ITC</vt:lpstr>
      <vt:lpstr>Calibri</vt:lpstr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Canción a Mi Papa</dc:title>
  <dc:creator>Helen VC</dc:creator>
  <cp:keywords>Feliz día del Padre</cp:keywords>
  <cp:lastModifiedBy>Usuario</cp:lastModifiedBy>
  <cp:revision>16</cp:revision>
  <dcterms:created xsi:type="dcterms:W3CDTF">2021-03-18T18:01:42Z</dcterms:created>
  <dcterms:modified xsi:type="dcterms:W3CDTF">2021-03-18T22:29:08Z</dcterms:modified>
</cp:coreProperties>
</file>