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6" r:id="rId3"/>
    <p:sldId id="258" r:id="rId4"/>
    <p:sldId id="257" r:id="rId5"/>
    <p:sldId id="259" r:id="rId6"/>
    <p:sldId id="260" r:id="rId7"/>
    <p:sldId id="261" r:id="rId8"/>
    <p:sldId id="262" r:id="rId9"/>
    <p:sldId id="263" r:id="rId10"/>
    <p:sldId id="264" r:id="rId11"/>
    <p:sldId id="265" r:id="rId12"/>
    <p:sldId id="266" r:id="rId13"/>
    <p:sldId id="267" r:id="rId14"/>
    <p:sldId id="268" r:id="rId15"/>
    <p:sldId id="269" r:id="rId16"/>
    <p:sldId id="270" r:id="rId17"/>
  </p:sldIdLst>
  <p:sldSz cx="12192000" cy="6858000"/>
  <p:notesSz cx="6858000" cy="9144000"/>
  <p:embeddedFontLst>
    <p:embeddedFont>
      <p:font typeface="Calibri Light" panose="020F0302020204030204" pitchFamily="34" charset="0"/>
      <p:regular r:id="rId18"/>
      <p:italic r:id="rId19"/>
    </p:embeddedFont>
    <p:embeddedFont>
      <p:font typeface="Calibri" panose="020F0502020204030204" pitchFamily="34" charset="0"/>
      <p:regular r:id="rId20"/>
      <p:bold r:id="rId21"/>
      <p:italic r:id="rId22"/>
      <p:boldItalic r:id="rId23"/>
    </p:embeddedFont>
    <p:embeddedFont>
      <p:font typeface="Kristen ITC" panose="03050502040202030202" pitchFamily="66" charset="0"/>
      <p:regular r:id="rId24"/>
    </p:embeddedFont>
    <p:embeddedFont>
      <p:font typeface="Gabriola" panose="04040605051002020D02" pitchFamily="82" charset="0"/>
      <p:regular r:id="rId25"/>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qYzsz+6/3s9OdJa+AUT1A==" hashData="rKAVpOEhZEZv+ngxCvAcN7RQRDGLJb92YVIuY5pXcMnOQrz1nb76WIMl8lz7ltNmMQ7tmyHk/g4e8V7sApOyB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CFF"/>
    <a:srgbClr val="FFCCCC"/>
    <a:srgbClr val="FFCCFF"/>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1.fntdata"/><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font" Target="fonts/font4.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8.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3.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7.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6.fntdata"/><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font" Target="fonts/font2.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5.fntdata"/><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52302E49-9E8E-4B55-B84C-E8FEDD243CEE}" type="datetimeFigureOut">
              <a:rPr lang="es-MX" smtClean="0"/>
              <a:t>29/12/2015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0DD65957-5835-4EC1-B34E-DDB18E6F5136}" type="slidenum">
              <a:rPr lang="es-MX" smtClean="0"/>
              <a:t>‹Nº›</a:t>
            </a:fld>
            <a:endParaRPr lang="es-MX"/>
          </a:p>
        </p:txBody>
      </p:sp>
    </p:spTree>
    <p:extLst>
      <p:ext uri="{BB962C8B-B14F-4D97-AF65-F5344CB8AC3E}">
        <p14:creationId xmlns:p14="http://schemas.microsoft.com/office/powerpoint/2010/main" val="33225143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52302E49-9E8E-4B55-B84C-E8FEDD243CEE}" type="datetimeFigureOut">
              <a:rPr lang="es-MX" smtClean="0"/>
              <a:t>29/12/2015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0DD65957-5835-4EC1-B34E-DDB18E6F5136}" type="slidenum">
              <a:rPr lang="es-MX" smtClean="0"/>
              <a:t>‹Nº›</a:t>
            </a:fld>
            <a:endParaRPr lang="es-MX"/>
          </a:p>
        </p:txBody>
      </p:sp>
    </p:spTree>
    <p:extLst>
      <p:ext uri="{BB962C8B-B14F-4D97-AF65-F5344CB8AC3E}">
        <p14:creationId xmlns:p14="http://schemas.microsoft.com/office/powerpoint/2010/main" val="40773459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52302E49-9E8E-4B55-B84C-E8FEDD243CEE}" type="datetimeFigureOut">
              <a:rPr lang="es-MX" smtClean="0"/>
              <a:t>29/12/2015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0DD65957-5835-4EC1-B34E-DDB18E6F5136}" type="slidenum">
              <a:rPr lang="es-MX" smtClean="0"/>
              <a:t>‹Nº›</a:t>
            </a:fld>
            <a:endParaRPr lang="es-MX"/>
          </a:p>
        </p:txBody>
      </p:sp>
    </p:spTree>
    <p:extLst>
      <p:ext uri="{BB962C8B-B14F-4D97-AF65-F5344CB8AC3E}">
        <p14:creationId xmlns:p14="http://schemas.microsoft.com/office/powerpoint/2010/main" val="23683318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52302E49-9E8E-4B55-B84C-E8FEDD243CEE}" type="datetimeFigureOut">
              <a:rPr lang="es-MX" smtClean="0"/>
              <a:t>29/12/2015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0DD65957-5835-4EC1-B34E-DDB18E6F5136}" type="slidenum">
              <a:rPr lang="es-MX" smtClean="0"/>
              <a:t>‹Nº›</a:t>
            </a:fld>
            <a:endParaRPr lang="es-MX"/>
          </a:p>
        </p:txBody>
      </p:sp>
    </p:spTree>
    <p:extLst>
      <p:ext uri="{BB962C8B-B14F-4D97-AF65-F5344CB8AC3E}">
        <p14:creationId xmlns:p14="http://schemas.microsoft.com/office/powerpoint/2010/main" val="20168418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52302E49-9E8E-4B55-B84C-E8FEDD243CEE}" type="datetimeFigureOut">
              <a:rPr lang="es-MX" smtClean="0"/>
              <a:t>29/12/2015</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0DD65957-5835-4EC1-B34E-DDB18E6F5136}" type="slidenum">
              <a:rPr lang="es-MX" smtClean="0"/>
              <a:t>‹Nº›</a:t>
            </a:fld>
            <a:endParaRPr lang="es-MX"/>
          </a:p>
        </p:txBody>
      </p:sp>
    </p:spTree>
    <p:extLst>
      <p:ext uri="{BB962C8B-B14F-4D97-AF65-F5344CB8AC3E}">
        <p14:creationId xmlns:p14="http://schemas.microsoft.com/office/powerpoint/2010/main" val="29198926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52302E49-9E8E-4B55-B84C-E8FEDD243CEE}" type="datetimeFigureOut">
              <a:rPr lang="es-MX" smtClean="0"/>
              <a:t>29/12/2015</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0DD65957-5835-4EC1-B34E-DDB18E6F5136}" type="slidenum">
              <a:rPr lang="es-MX" smtClean="0"/>
              <a:t>‹Nº›</a:t>
            </a:fld>
            <a:endParaRPr lang="es-MX"/>
          </a:p>
        </p:txBody>
      </p:sp>
    </p:spTree>
    <p:extLst>
      <p:ext uri="{BB962C8B-B14F-4D97-AF65-F5344CB8AC3E}">
        <p14:creationId xmlns:p14="http://schemas.microsoft.com/office/powerpoint/2010/main" val="24850150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2302E49-9E8E-4B55-B84C-E8FEDD243CEE}" type="datetimeFigureOut">
              <a:rPr lang="es-MX" smtClean="0"/>
              <a:t>29/12/2015</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0DD65957-5835-4EC1-B34E-DDB18E6F5136}" type="slidenum">
              <a:rPr lang="es-MX" smtClean="0"/>
              <a:t>‹Nº›</a:t>
            </a:fld>
            <a:endParaRPr lang="es-MX"/>
          </a:p>
        </p:txBody>
      </p:sp>
    </p:spTree>
    <p:extLst>
      <p:ext uri="{BB962C8B-B14F-4D97-AF65-F5344CB8AC3E}">
        <p14:creationId xmlns:p14="http://schemas.microsoft.com/office/powerpoint/2010/main" val="4236419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2302E49-9E8E-4B55-B84C-E8FEDD243CEE}" type="datetimeFigureOut">
              <a:rPr lang="es-MX" smtClean="0"/>
              <a:t>29/12/2015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0DD65957-5835-4EC1-B34E-DDB18E6F5136}" type="slidenum">
              <a:rPr lang="es-MX" smtClean="0"/>
              <a:t>‹Nº›</a:t>
            </a:fld>
            <a:endParaRPr lang="es-MX"/>
          </a:p>
        </p:txBody>
      </p:sp>
    </p:spTree>
    <p:extLst>
      <p:ext uri="{BB962C8B-B14F-4D97-AF65-F5344CB8AC3E}">
        <p14:creationId xmlns:p14="http://schemas.microsoft.com/office/powerpoint/2010/main" val="26302661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2302E49-9E8E-4B55-B84C-E8FEDD243CEE}" type="datetimeFigureOut">
              <a:rPr lang="es-MX" smtClean="0"/>
              <a:t>29/12/2015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0DD65957-5835-4EC1-B34E-DDB18E6F5136}" type="slidenum">
              <a:rPr lang="es-MX" smtClean="0"/>
              <a:t>‹Nº›</a:t>
            </a:fld>
            <a:endParaRPr lang="es-MX"/>
          </a:p>
        </p:txBody>
      </p:sp>
    </p:spTree>
    <p:extLst>
      <p:ext uri="{BB962C8B-B14F-4D97-AF65-F5344CB8AC3E}">
        <p14:creationId xmlns:p14="http://schemas.microsoft.com/office/powerpoint/2010/main" val="5384307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52302E49-9E8E-4B55-B84C-E8FEDD243CEE}" type="datetimeFigureOut">
              <a:rPr lang="es-MX" smtClean="0"/>
              <a:t>29/12/2015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0DD65957-5835-4EC1-B34E-DDB18E6F5136}" type="slidenum">
              <a:rPr lang="es-MX" smtClean="0"/>
              <a:t>‹Nº›</a:t>
            </a:fld>
            <a:endParaRPr lang="es-MX"/>
          </a:p>
        </p:txBody>
      </p:sp>
    </p:spTree>
    <p:extLst>
      <p:ext uri="{BB962C8B-B14F-4D97-AF65-F5344CB8AC3E}">
        <p14:creationId xmlns:p14="http://schemas.microsoft.com/office/powerpoint/2010/main" val="11998382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52302E49-9E8E-4B55-B84C-E8FEDD243CEE}" type="datetimeFigureOut">
              <a:rPr lang="es-MX" smtClean="0"/>
              <a:t>29/12/2015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0DD65957-5835-4EC1-B34E-DDB18E6F5136}" type="slidenum">
              <a:rPr lang="es-MX" smtClean="0"/>
              <a:t>‹Nº›</a:t>
            </a:fld>
            <a:endParaRPr lang="es-MX"/>
          </a:p>
        </p:txBody>
      </p:sp>
    </p:spTree>
    <p:extLst>
      <p:ext uri="{BB962C8B-B14F-4D97-AF65-F5344CB8AC3E}">
        <p14:creationId xmlns:p14="http://schemas.microsoft.com/office/powerpoint/2010/main" val="40648605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5853833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tile tx="0" ty="0" sx="100000" sy="100000" flip="none" algn="tl"/>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302E49-9E8E-4B55-B84C-E8FEDD243CEE}" type="datetimeFigureOut">
              <a:rPr lang="es-MX" smtClean="0"/>
              <a:t>29/12/2015</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D65957-5835-4EC1-B34E-DDB18E6F5136}" type="slidenum">
              <a:rPr lang="es-MX" smtClean="0"/>
              <a:t>‹Nº›</a:t>
            </a:fld>
            <a:endParaRPr lang="es-MX"/>
          </a:p>
        </p:txBody>
      </p:sp>
    </p:spTree>
    <p:extLst>
      <p:ext uri="{BB962C8B-B14F-4D97-AF65-F5344CB8AC3E}">
        <p14:creationId xmlns:p14="http://schemas.microsoft.com/office/powerpoint/2010/main" val="38271468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215058935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jpg"/><Relationship Id="rId7" Type="http://schemas.microsoft.com/office/2007/relationships/hdphoto" Target="../media/hdphoto1.wdp"/><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5.jp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7.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3.jp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5.jp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7.jp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9.jp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1.jp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g"/><Relationship Id="rId1" Type="http://schemas.openxmlformats.org/officeDocument/2006/relationships/slideLayout" Target="../slideLayouts/slideLayout7.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hyperlink" Target="https://vk.com/mispps" TargetMode="External"/><Relationship Id="rId3" Type="http://schemas.openxmlformats.org/officeDocument/2006/relationships/image" Target="../media/image35.png"/><Relationship Id="rId7" Type="http://schemas.openxmlformats.org/officeDocument/2006/relationships/hyperlink" Target="https://www.facebook.com/mispps" TargetMode="External"/><Relationship Id="rId12" Type="http://schemas.openxmlformats.org/officeDocument/2006/relationships/image" Target="../media/image4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7.png"/><Relationship Id="rId11" Type="http://schemas.openxmlformats.org/officeDocument/2006/relationships/hyperlink" Target="https://plus.google.com/+Mispps/" TargetMode="External"/><Relationship Id="rId5" Type="http://schemas.openxmlformats.org/officeDocument/2006/relationships/image" Target="../media/image36.png"/><Relationship Id="rId10" Type="http://schemas.openxmlformats.org/officeDocument/2006/relationships/image" Target="../media/image3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tile tx="0" ty="0" sx="100000" sy="100000" flip="none" algn="tl"/>
        </a:blipFill>
        <a:effectLst/>
      </p:bgPr>
    </p:bg>
    <p:spTree>
      <p:nvGrpSpPr>
        <p:cNvPr id="1" name=""/>
        <p:cNvGrpSpPr/>
        <p:nvPr/>
      </p:nvGrpSpPr>
      <p:grpSpPr>
        <a:xfrm>
          <a:off x="0" y="0"/>
          <a:ext cx="0" cy="0"/>
          <a:chOff x="0" y="0"/>
          <a:chExt cx="0" cy="0"/>
        </a:xfrm>
      </p:grpSpPr>
      <p:sp>
        <p:nvSpPr>
          <p:cNvPr id="5" name="Rectángulo 4"/>
          <p:cNvSpPr/>
          <p:nvPr/>
        </p:nvSpPr>
        <p:spPr>
          <a:xfrm>
            <a:off x="672352" y="0"/>
            <a:ext cx="10771095" cy="68580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6" name="Imagen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41950" y="2005602"/>
            <a:ext cx="5831897" cy="2831500"/>
          </a:xfrm>
          <a:prstGeom prst="rect">
            <a:avLst/>
          </a:prstGeom>
        </p:spPr>
      </p:pic>
      <p:pic>
        <p:nvPicPr>
          <p:cNvPr id="9" name="Imagen 8"/>
          <p:cNvPicPr>
            <a:picLocks noChangeAspect="1"/>
          </p:cNvPicPr>
          <p:nvPr/>
        </p:nvPicPr>
        <p:blipFill rotWithShape="1">
          <a:blip r:embed="rId6">
            <a:duotone>
              <a:prstClr val="black"/>
              <a:srgbClr val="D9C3A5">
                <a:tint val="50000"/>
                <a:satMod val="180000"/>
              </a:srgbClr>
            </a:duotone>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rcRect l="8971" t="5454" r="1484" b="-1"/>
          <a:stretch/>
        </p:blipFill>
        <p:spPr>
          <a:xfrm rot="5400000">
            <a:off x="8243045" y="3200400"/>
            <a:ext cx="6844553" cy="443753"/>
          </a:xfrm>
          <a:prstGeom prst="rect">
            <a:avLst/>
          </a:prstGeom>
        </p:spPr>
      </p:pic>
      <p:pic>
        <p:nvPicPr>
          <p:cNvPr id="10" name="Imagen 9"/>
          <p:cNvPicPr>
            <a:picLocks noChangeAspect="1"/>
          </p:cNvPicPr>
          <p:nvPr/>
        </p:nvPicPr>
        <p:blipFill>
          <a:blip r:embed="rId8">
            <a:duotone>
              <a:prstClr val="black"/>
              <a:srgbClr val="D9C3A5">
                <a:tint val="50000"/>
                <a:satMod val="180000"/>
              </a:srgbClr>
            </a:duotone>
          </a:blip>
          <a:stretch>
            <a:fillRect/>
          </a:stretch>
        </p:blipFill>
        <p:spPr>
          <a:xfrm rot="10800000">
            <a:off x="228601" y="-1848"/>
            <a:ext cx="445047" cy="6846401"/>
          </a:xfrm>
          <a:prstGeom prst="rect">
            <a:avLst/>
          </a:prstGeom>
        </p:spPr>
      </p:pic>
    </p:spTree>
    <p:extLst>
      <p:ext uri="{BB962C8B-B14F-4D97-AF65-F5344CB8AC3E}">
        <p14:creationId xmlns:p14="http://schemas.microsoft.com/office/powerpoint/2010/main" val="28352153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Click="0" advTm="10000">
        <p15:prstTrans prst="peelOff" invX="1"/>
        <p:sndAc>
          <p:stSnd loop="1">
            <p:snd r:embed="rId2" name="10-Piano Drops.wav"/>
          </p:stSnd>
        </p:sndAc>
      </p:transition>
    </mc:Choice>
    <mc:Fallback xmlns="">
      <p:transition spd="slow" advClick="0" advTm="10000">
        <p:fade/>
        <p:sndAc>
          <p:stSnd loop="1">
            <p:snd r:embed="rId9" name="10-Piano Drop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2000"/>
                                        <p:tgtEl>
                                          <p:spTgt spid="5"/>
                                        </p:tgtEl>
                                      </p:cBhvr>
                                    </p:animEffect>
                                  </p:childTnLst>
                                </p:cTn>
                              </p:par>
                            </p:childTnLst>
                          </p:cTn>
                        </p:par>
                        <p:par>
                          <p:cTn id="8" fill="hold">
                            <p:stCondLst>
                              <p:cond delay="2000"/>
                            </p:stCondLst>
                            <p:childTnLst>
                              <p:par>
                                <p:cTn id="9" presetID="2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1500"/>
                                        <p:tgtEl>
                                          <p:spTgt spid="10"/>
                                        </p:tgtEl>
                                      </p:cBhvr>
                                    </p:animEffect>
                                  </p:childTnLst>
                                </p:cTn>
                              </p:par>
                              <p:par>
                                <p:cTn id="12" presetID="22" presetClass="entr" presetSubtype="1"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ipe(up)">
                                      <p:cBhvr>
                                        <p:cTn id="14" dur="1500"/>
                                        <p:tgtEl>
                                          <p:spTgt spid="9"/>
                                        </p:tgtEl>
                                      </p:cBhvr>
                                    </p:animEffect>
                                  </p:childTnLst>
                                </p:cTn>
                              </p:par>
                            </p:childTnLst>
                          </p:cTn>
                        </p:par>
                        <p:par>
                          <p:cTn id="15" fill="hold">
                            <p:stCondLst>
                              <p:cond delay="3500"/>
                            </p:stCondLst>
                            <p:childTnLst>
                              <p:par>
                                <p:cTn id="16" presetID="53" presetClass="entr" presetSubtype="16"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fltVal val="0"/>
                                          </p:val>
                                        </p:tav>
                                        <p:tav tm="100000">
                                          <p:val>
                                            <p:strVal val="#ppt_h"/>
                                          </p:val>
                                        </p:tav>
                                      </p:tavLst>
                                    </p:anim>
                                    <p:animEffect transition="in" filter="fade">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b="-119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6729" y="178190"/>
            <a:ext cx="4907705" cy="4895512"/>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04545" y="513605"/>
            <a:ext cx="3792071" cy="4278470"/>
          </a:xfrm>
          <a:prstGeom prst="rect">
            <a:avLst/>
          </a:prstGeom>
          <a:effectLst>
            <a:glow rad="63500">
              <a:srgbClr val="FFCCFF">
                <a:alpha val="40000"/>
              </a:srgbClr>
            </a:glow>
          </a:effectLst>
        </p:spPr>
      </p:pic>
    </p:spTree>
    <p:extLst>
      <p:ext uri="{BB962C8B-B14F-4D97-AF65-F5344CB8AC3E}">
        <p14:creationId xmlns:p14="http://schemas.microsoft.com/office/powerpoint/2010/main" val="23362669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Click="0" advTm="9000">
        <p15:prstTrans prst="peelOff" invX="1"/>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par>
                          <p:cTn id="8" fill="hold">
                            <p:stCondLst>
                              <p:cond delay="2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par>
                          <p:cTn id="12" fill="hold">
                            <p:stCondLst>
                              <p:cond delay="4000"/>
                            </p:stCondLst>
                            <p:childTnLst>
                              <p:par>
                                <p:cTn id="13" presetID="42"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anim calcmode="lin" valueType="num">
                                      <p:cBhvr>
                                        <p:cTn id="16" dur="2000" fill="hold"/>
                                        <p:tgtEl>
                                          <p:spTgt spid="4"/>
                                        </p:tgtEl>
                                        <p:attrNameLst>
                                          <p:attrName>ppt_x</p:attrName>
                                        </p:attrNameLst>
                                      </p:cBhvr>
                                      <p:tavLst>
                                        <p:tav tm="0">
                                          <p:val>
                                            <p:strVal val="#ppt_x"/>
                                          </p:val>
                                        </p:tav>
                                        <p:tav tm="100000">
                                          <p:val>
                                            <p:strVal val="#ppt_x"/>
                                          </p:val>
                                        </p:tav>
                                      </p:tavLst>
                                    </p:anim>
                                    <p:anim calcmode="lin" valueType="num">
                                      <p:cBhvr>
                                        <p:cTn id="17"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 name="Imagen 1"/>
          <p:cNvPicPr>
            <a:picLocks noChangeAspect="1"/>
          </p:cNvPicPr>
          <p:nvPr/>
        </p:nvPicPr>
        <p:blipFill>
          <a:blip r:embed="rId3"/>
          <a:stretch>
            <a:fillRect/>
          </a:stretch>
        </p:blipFill>
        <p:spPr>
          <a:xfrm>
            <a:off x="0" y="124570"/>
            <a:ext cx="4907705" cy="4895512"/>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1233" y="479747"/>
            <a:ext cx="4071107" cy="4185157"/>
          </a:xfrm>
          <a:prstGeom prst="rect">
            <a:avLst/>
          </a:prstGeom>
          <a:effectLst>
            <a:glow rad="63500">
              <a:schemeClr val="accent1">
                <a:satMod val="175000"/>
                <a:alpha val="40000"/>
              </a:schemeClr>
            </a:glow>
          </a:effectLst>
        </p:spPr>
      </p:pic>
    </p:spTree>
    <p:extLst>
      <p:ext uri="{BB962C8B-B14F-4D97-AF65-F5344CB8AC3E}">
        <p14:creationId xmlns:p14="http://schemas.microsoft.com/office/powerpoint/2010/main" val="33739152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Click="0" advTm="9000">
        <p15:prstTrans prst="peelOff" invX="1"/>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2)">
                                      <p:cBhvr>
                                        <p:cTn id="7" dur="2000"/>
                                        <p:tgtEl>
                                          <p:spTgt spid="6"/>
                                        </p:tgtEl>
                                      </p:cBhvr>
                                    </p:animEffect>
                                  </p:childTnLst>
                                </p:cTn>
                              </p:par>
                            </p:childTnLst>
                          </p:cTn>
                        </p:par>
                        <p:par>
                          <p:cTn id="8" fill="hold">
                            <p:stCondLst>
                              <p:cond delay="2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par>
                          <p:cTn id="12" fill="hold">
                            <p:stCondLst>
                              <p:cond delay="4000"/>
                            </p:stCondLst>
                            <p:childTnLst>
                              <p:par>
                                <p:cTn id="13" presetID="49" presetClass="entr" presetSubtype="0" decel="10000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style.rotation</p:attrName>
                                        </p:attrNameLst>
                                      </p:cBhvr>
                                      <p:tavLst>
                                        <p:tav tm="0">
                                          <p:val>
                                            <p:fltVal val="360"/>
                                          </p:val>
                                        </p:tav>
                                        <p:tav tm="100000">
                                          <p:val>
                                            <p:fltVal val="0"/>
                                          </p:val>
                                        </p:tav>
                                      </p:tavLst>
                                    </p:anim>
                                    <p:animEffect transition="in" filter="fade">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 name="Imagen 1"/>
          <p:cNvPicPr>
            <a:picLocks noChangeAspect="1"/>
          </p:cNvPicPr>
          <p:nvPr/>
        </p:nvPicPr>
        <p:blipFill>
          <a:blip r:embed="rId3"/>
          <a:stretch>
            <a:fillRect/>
          </a:stretch>
        </p:blipFill>
        <p:spPr>
          <a:xfrm>
            <a:off x="266936" y="120632"/>
            <a:ext cx="4907705" cy="4895512"/>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6659" y="628599"/>
            <a:ext cx="3988258" cy="3906472"/>
          </a:xfrm>
          <a:prstGeom prst="rect">
            <a:avLst/>
          </a:prstGeom>
          <a:effectLst>
            <a:glow rad="63500">
              <a:schemeClr val="accent4">
                <a:satMod val="175000"/>
                <a:alpha val="40000"/>
              </a:schemeClr>
            </a:glow>
          </a:effectLst>
        </p:spPr>
      </p:pic>
    </p:spTree>
    <p:extLst>
      <p:ext uri="{BB962C8B-B14F-4D97-AF65-F5344CB8AC3E}">
        <p14:creationId xmlns:p14="http://schemas.microsoft.com/office/powerpoint/2010/main" val="19322213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Click="0" advTm="9000">
        <p15:prstTrans prst="peelOff" invX="1"/>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3)">
                                      <p:cBhvr>
                                        <p:cTn id="7" dur="2000"/>
                                        <p:tgtEl>
                                          <p:spTgt spid="5"/>
                                        </p:tgtEl>
                                      </p:cBhvr>
                                    </p:animEffect>
                                  </p:childTnLst>
                                </p:cTn>
                              </p:par>
                            </p:childTnLst>
                          </p:cTn>
                        </p:par>
                        <p:par>
                          <p:cTn id="8" fill="hold">
                            <p:stCondLst>
                              <p:cond delay="2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par>
                          <p:cTn id="12" fill="hold">
                            <p:stCondLst>
                              <p:cond delay="4000"/>
                            </p:stCondLst>
                            <p:childTnLst>
                              <p:par>
                                <p:cTn id="13" presetID="3" presetClass="entr" presetSubtype="5"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 name="Imagen 1"/>
          <p:cNvPicPr>
            <a:picLocks noChangeAspect="1"/>
          </p:cNvPicPr>
          <p:nvPr/>
        </p:nvPicPr>
        <p:blipFill>
          <a:blip r:embed="rId3"/>
          <a:stretch>
            <a:fillRect/>
          </a:stretch>
        </p:blipFill>
        <p:spPr>
          <a:xfrm>
            <a:off x="7179996" y="70492"/>
            <a:ext cx="4907705" cy="4895512"/>
          </a:xfrm>
          <a:prstGeom prst="rect">
            <a:avLst/>
          </a:prstGeom>
        </p:spPr>
      </p:pic>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65464" y="504501"/>
            <a:ext cx="4044988" cy="4000264"/>
          </a:xfrm>
          <a:prstGeom prst="rect">
            <a:avLst/>
          </a:prstGeom>
          <a:effectLst>
            <a:glow rad="63500">
              <a:schemeClr val="accent6">
                <a:satMod val="175000"/>
                <a:alpha val="40000"/>
              </a:schemeClr>
            </a:glow>
          </a:effectLst>
        </p:spPr>
      </p:pic>
    </p:spTree>
    <p:extLst>
      <p:ext uri="{BB962C8B-B14F-4D97-AF65-F5344CB8AC3E}">
        <p14:creationId xmlns:p14="http://schemas.microsoft.com/office/powerpoint/2010/main" val="16037230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Click="0" advTm="9000">
        <p15:prstTrans prst="peelOff" invX="1"/>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cTn>
                              </p:par>
                            </p:childTnLst>
                          </p:cTn>
                        </p:par>
                        <p:par>
                          <p:cTn id="8" fill="hold">
                            <p:stCondLst>
                              <p:cond delay="2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par>
                          <p:cTn id="12" fill="hold">
                            <p:stCondLst>
                              <p:cond delay="4000"/>
                            </p:stCondLst>
                            <p:childTnLst>
                              <p:par>
                                <p:cTn id="13" presetID="3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600" decel="100000"/>
                                        <p:tgtEl>
                                          <p:spTgt spid="5"/>
                                        </p:tgtEl>
                                      </p:cBhvr>
                                    </p:animEffect>
                                    <p:anim calcmode="lin" valueType="num">
                                      <p:cBhvr>
                                        <p:cTn id="16" dur="1600" decel="100000" fill="hold"/>
                                        <p:tgtEl>
                                          <p:spTgt spid="5"/>
                                        </p:tgtEl>
                                        <p:attrNameLst>
                                          <p:attrName>style.rotation</p:attrName>
                                        </p:attrNameLst>
                                      </p:cBhvr>
                                      <p:tavLst>
                                        <p:tav tm="0">
                                          <p:val>
                                            <p:fltVal val="-90"/>
                                          </p:val>
                                        </p:tav>
                                        <p:tav tm="100000">
                                          <p:val>
                                            <p:fltVal val="0"/>
                                          </p:val>
                                        </p:tav>
                                      </p:tavLst>
                                    </p:anim>
                                    <p:anim calcmode="lin" valueType="num">
                                      <p:cBhvr>
                                        <p:cTn id="17" dur="1600" decel="100000" fill="hold"/>
                                        <p:tgtEl>
                                          <p:spTgt spid="5"/>
                                        </p:tgtEl>
                                        <p:attrNameLst>
                                          <p:attrName>ppt_x</p:attrName>
                                        </p:attrNameLst>
                                      </p:cBhvr>
                                      <p:tavLst>
                                        <p:tav tm="0">
                                          <p:val>
                                            <p:strVal val="#ppt_x+0.4"/>
                                          </p:val>
                                        </p:tav>
                                        <p:tav tm="100000">
                                          <p:val>
                                            <p:strVal val="#ppt_x-0.05"/>
                                          </p:val>
                                        </p:tav>
                                      </p:tavLst>
                                    </p:anim>
                                    <p:anim calcmode="lin" valueType="num">
                                      <p:cBhvr>
                                        <p:cTn id="18" dur="1600" decel="100000" fill="hold"/>
                                        <p:tgtEl>
                                          <p:spTgt spid="5"/>
                                        </p:tgtEl>
                                        <p:attrNameLst>
                                          <p:attrName>ppt_y</p:attrName>
                                        </p:attrNameLst>
                                      </p:cBhvr>
                                      <p:tavLst>
                                        <p:tav tm="0">
                                          <p:val>
                                            <p:strVal val="#ppt_y-0.4"/>
                                          </p:val>
                                        </p:tav>
                                        <p:tav tm="100000">
                                          <p:val>
                                            <p:strVal val="#ppt_y+0.1"/>
                                          </p:val>
                                        </p:tav>
                                      </p:tavLst>
                                    </p:anim>
                                    <p:anim calcmode="lin" valueType="num">
                                      <p:cBhvr>
                                        <p:cTn id="19" dur="400" accel="100000" fill="hold">
                                          <p:stCondLst>
                                            <p:cond delay="1600"/>
                                          </p:stCondLst>
                                        </p:cTn>
                                        <p:tgtEl>
                                          <p:spTgt spid="5"/>
                                        </p:tgtEl>
                                        <p:attrNameLst>
                                          <p:attrName>ppt_x</p:attrName>
                                        </p:attrNameLst>
                                      </p:cBhvr>
                                      <p:tavLst>
                                        <p:tav tm="0">
                                          <p:val>
                                            <p:strVal val="#ppt_x-0.05"/>
                                          </p:val>
                                        </p:tav>
                                        <p:tav tm="100000">
                                          <p:val>
                                            <p:strVal val="#ppt_x"/>
                                          </p:val>
                                        </p:tav>
                                      </p:tavLst>
                                    </p:anim>
                                    <p:anim calcmode="lin" valueType="num">
                                      <p:cBhvr>
                                        <p:cTn id="20" dur="400" accel="100000" fill="hold">
                                          <p:stCondLst>
                                            <p:cond delay="16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 name="Imagen 1"/>
          <p:cNvPicPr>
            <a:picLocks noChangeAspect="1"/>
          </p:cNvPicPr>
          <p:nvPr/>
        </p:nvPicPr>
        <p:blipFill>
          <a:blip r:embed="rId3"/>
          <a:stretch>
            <a:fillRect/>
          </a:stretch>
        </p:blipFill>
        <p:spPr>
          <a:xfrm>
            <a:off x="656901" y="0"/>
            <a:ext cx="4907705" cy="4895512"/>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74699" y="353189"/>
            <a:ext cx="4123442" cy="4189134"/>
          </a:xfrm>
          <a:prstGeom prst="rect">
            <a:avLst/>
          </a:prstGeom>
          <a:effectLst>
            <a:glow rad="63500">
              <a:schemeClr val="accent4">
                <a:satMod val="175000"/>
                <a:alpha val="40000"/>
              </a:schemeClr>
            </a:glow>
          </a:effectLst>
        </p:spPr>
      </p:pic>
    </p:spTree>
    <p:extLst>
      <p:ext uri="{BB962C8B-B14F-4D97-AF65-F5344CB8AC3E}">
        <p14:creationId xmlns:p14="http://schemas.microsoft.com/office/powerpoint/2010/main" val="14514403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Click="0" advTm="9000">
        <p15:prstTrans prst="peelOff" invX="1"/>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2000"/>
                                        <p:tgtEl>
                                          <p:spTgt spid="5"/>
                                        </p:tgtEl>
                                      </p:cBhvr>
                                    </p:animEffect>
                                  </p:childTnLst>
                                </p:cTn>
                              </p:par>
                            </p:childTnLst>
                          </p:cTn>
                        </p:par>
                        <p:par>
                          <p:cTn id="8" fill="hold">
                            <p:stCondLst>
                              <p:cond delay="2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par>
                          <p:cTn id="12" fill="hold">
                            <p:stCondLst>
                              <p:cond delay="4000"/>
                            </p:stCondLst>
                            <p:childTnLst>
                              <p:par>
                                <p:cTn id="13" presetID="31"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style.rotation</p:attrName>
                                        </p:attrNameLst>
                                      </p:cBhvr>
                                      <p:tavLst>
                                        <p:tav tm="0">
                                          <p:val>
                                            <p:fltVal val="90"/>
                                          </p:val>
                                        </p:tav>
                                        <p:tav tm="100000">
                                          <p:val>
                                            <p:fltVal val="0"/>
                                          </p:val>
                                        </p:tav>
                                      </p:tavLst>
                                    </p:anim>
                                    <p:animEffect transition="in" filter="fade">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 name="Imagen 1"/>
          <p:cNvPicPr>
            <a:picLocks noChangeAspect="1"/>
          </p:cNvPicPr>
          <p:nvPr/>
        </p:nvPicPr>
        <p:blipFill>
          <a:blip r:embed="rId3"/>
          <a:stretch>
            <a:fillRect/>
          </a:stretch>
        </p:blipFill>
        <p:spPr>
          <a:xfrm>
            <a:off x="0" y="284455"/>
            <a:ext cx="4907705" cy="4895512"/>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9080" y="674469"/>
            <a:ext cx="4069814" cy="4115485"/>
          </a:xfrm>
          <a:prstGeom prst="rect">
            <a:avLst/>
          </a:prstGeom>
          <a:effectLst>
            <a:glow rad="101600">
              <a:srgbClr val="FFCCCC">
                <a:alpha val="60000"/>
              </a:srgbClr>
            </a:glow>
          </a:effectLst>
        </p:spPr>
      </p:pic>
    </p:spTree>
    <p:extLst>
      <p:ext uri="{BB962C8B-B14F-4D97-AF65-F5344CB8AC3E}">
        <p14:creationId xmlns:p14="http://schemas.microsoft.com/office/powerpoint/2010/main" val="843839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Click="0" advTm="9000">
        <p15:prstTrans prst="peelOff" invX="1"/>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par>
                          <p:cTn id="12" fill="hold">
                            <p:stCondLst>
                              <p:cond delay="4000"/>
                            </p:stCondLst>
                            <p:childTnLst>
                              <p:par>
                                <p:cTn id="13" presetID="55"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strVal val="#ppt_w*0.70"/>
                                          </p:val>
                                        </p:tav>
                                        <p:tav tm="100000">
                                          <p:val>
                                            <p:strVal val="#ppt_w"/>
                                          </p:val>
                                        </p:tav>
                                      </p:tavLst>
                                    </p:anim>
                                    <p:anim calcmode="lin" valueType="num">
                                      <p:cBhvr>
                                        <p:cTn id="16" dur="2000" fill="hold"/>
                                        <p:tgtEl>
                                          <p:spTgt spid="4"/>
                                        </p:tgtEl>
                                        <p:attrNameLst>
                                          <p:attrName>ppt_h</p:attrName>
                                        </p:attrNameLst>
                                      </p:cBhvr>
                                      <p:tavLst>
                                        <p:tav tm="0">
                                          <p:val>
                                            <p:strVal val="#ppt_h"/>
                                          </p:val>
                                        </p:tav>
                                        <p:tav tm="100000">
                                          <p:val>
                                            <p:strVal val="#ppt_h"/>
                                          </p:val>
                                        </p:tav>
                                      </p:tavLst>
                                    </p:anim>
                                    <p:animEffect transition="in" filter="fade">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 name="Imagen 1"/>
          <p:cNvPicPr>
            <a:picLocks noChangeAspect="1"/>
          </p:cNvPicPr>
          <p:nvPr/>
        </p:nvPicPr>
        <p:blipFill>
          <a:blip r:embed="rId3"/>
          <a:stretch>
            <a:fillRect/>
          </a:stretch>
        </p:blipFill>
        <p:spPr>
          <a:xfrm>
            <a:off x="174811" y="1820024"/>
            <a:ext cx="4907705" cy="4895512"/>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7646" y="2191445"/>
            <a:ext cx="3832412" cy="4367822"/>
          </a:xfrm>
          <a:prstGeom prst="rect">
            <a:avLst/>
          </a:prstGeom>
          <a:effectLst>
            <a:glow rad="63500">
              <a:schemeClr val="accent1">
                <a:satMod val="175000"/>
                <a:alpha val="40000"/>
              </a:schemeClr>
            </a:glow>
          </a:effectLst>
        </p:spPr>
      </p:pic>
    </p:spTree>
    <p:extLst>
      <p:ext uri="{BB962C8B-B14F-4D97-AF65-F5344CB8AC3E}">
        <p14:creationId xmlns:p14="http://schemas.microsoft.com/office/powerpoint/2010/main" val="39595850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Click="0" advTm="9000">
        <p15:prstTrans prst="peelOff" invX="1"/>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2000"/>
                                        <p:tgtEl>
                                          <p:spTgt spid="5"/>
                                        </p:tgtEl>
                                      </p:cBhvr>
                                    </p:animEffect>
                                  </p:childTnLst>
                                </p:cTn>
                              </p:par>
                            </p:childTnLst>
                          </p:cTn>
                        </p:par>
                        <p:par>
                          <p:cTn id="8" fill="hold">
                            <p:stCondLst>
                              <p:cond delay="2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par>
                          <p:cTn id="12" fill="hold">
                            <p:stCondLst>
                              <p:cond delay="4000"/>
                            </p:stCondLst>
                            <p:childTnLst>
                              <p:par>
                                <p:cTn id="13" presetID="43"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
                                        <p:tgtEl>
                                          <p:spTgt spid="4"/>
                                        </p:tgtEl>
                                      </p:cBhvr>
                                    </p:animEffect>
                                    <p:anim calcmode="lin" valueType="num">
                                      <p:cBhvr>
                                        <p:cTn id="16" dur="800" fill="hold"/>
                                        <p:tgtEl>
                                          <p:spTgt spid="4"/>
                                        </p:tgtEl>
                                        <p:attrNameLst>
                                          <p:attrName>ppt_x</p:attrName>
                                        </p:attrNameLst>
                                      </p:cBhvr>
                                      <p:tavLst>
                                        <p:tav tm="0">
                                          <p:val>
                                            <p:strVal val="#ppt_x"/>
                                          </p:val>
                                        </p:tav>
                                        <p:tav tm="100000">
                                          <p:val>
                                            <p:strVal val="#ppt_x"/>
                                          </p:val>
                                        </p:tav>
                                      </p:tavLst>
                                    </p:anim>
                                    <p:anim calcmode="lin" valueType="num">
                                      <p:cBhvr>
                                        <p:cTn id="17" dur="800" fill="hold"/>
                                        <p:tgtEl>
                                          <p:spTgt spid="4"/>
                                        </p:tgtEl>
                                        <p:attrNameLst>
                                          <p:attrName>ppt_y</p:attrName>
                                        </p:attrNameLst>
                                      </p:cBhvr>
                                      <p:tavLst>
                                        <p:tav tm="0">
                                          <p:val>
                                            <p:strVal val="#ppt_y+0.31"/>
                                          </p:val>
                                        </p:tav>
                                        <p:tav tm="100000">
                                          <p:val>
                                            <p:strVal val="#ppt_y+0.31"/>
                                          </p:val>
                                        </p:tav>
                                      </p:tavLst>
                                    </p:anim>
                                    <p:anim calcmode="lin" valueType="num">
                                      <p:cBhvr>
                                        <p:cTn id="18" dur="1200" decel="50000" fill="hold">
                                          <p:stCondLst>
                                            <p:cond delay="8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9" dur="1200" decel="50000" fill="hold">
                                          <p:stCondLst>
                                            <p:cond delay="8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 name="Imagen 1"/>
          <p:cNvPicPr>
            <a:picLocks noChangeAspect="1"/>
          </p:cNvPicPr>
          <p:nvPr/>
        </p:nvPicPr>
        <p:blipFill>
          <a:blip r:embed="rId3"/>
          <a:stretch>
            <a:fillRect/>
          </a:stretch>
        </p:blipFill>
        <p:spPr>
          <a:xfrm>
            <a:off x="119017" y="0"/>
            <a:ext cx="4907705" cy="4895512"/>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5458" y="470621"/>
            <a:ext cx="3854822" cy="3954270"/>
          </a:xfrm>
          <a:prstGeom prst="rect">
            <a:avLst/>
          </a:prstGeom>
          <a:effectLst>
            <a:glow rad="63500">
              <a:schemeClr val="accent6">
                <a:satMod val="175000"/>
                <a:alpha val="40000"/>
              </a:schemeClr>
            </a:glow>
          </a:effectLst>
        </p:spPr>
      </p:pic>
    </p:spTree>
    <p:extLst>
      <p:ext uri="{BB962C8B-B14F-4D97-AF65-F5344CB8AC3E}">
        <p14:creationId xmlns:p14="http://schemas.microsoft.com/office/powerpoint/2010/main" val="10409157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Click="0" advTm="9000">
        <p15:prstTrans prst="peelOff" invX="1"/>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3)">
                                      <p:cBhvr>
                                        <p:cTn id="7" dur="2000"/>
                                        <p:tgtEl>
                                          <p:spTgt spid="5"/>
                                        </p:tgtEl>
                                      </p:cBhvr>
                                    </p:animEffect>
                                  </p:childTnLst>
                                </p:cTn>
                              </p:par>
                              <p:par>
                                <p:cTn id="8" presetID="21" presetClass="entr" presetSubtype="3"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2000"/>
                                        <p:tgtEl>
                                          <p:spTgt spid="5"/>
                                        </p:tgtEl>
                                      </p:cBhvr>
                                    </p:animEffect>
                                  </p:childTnLst>
                                </p:cTn>
                              </p:par>
                            </p:childTnLst>
                          </p:cTn>
                        </p:par>
                        <p:par>
                          <p:cTn id="11" fill="hold">
                            <p:stCondLst>
                              <p:cond delay="2000"/>
                            </p:stCondLst>
                            <p:childTnLst>
                              <p:par>
                                <p:cTn id="12" presetID="22" presetClass="entr" presetSubtype="1"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up)">
                                      <p:cBhvr>
                                        <p:cTn id="14" dur="2000"/>
                                        <p:tgtEl>
                                          <p:spTgt spid="2"/>
                                        </p:tgtEl>
                                      </p:cBhvr>
                                    </p:animEffect>
                                  </p:childTnLst>
                                </p:cTn>
                              </p:par>
                            </p:childTnLst>
                          </p:cTn>
                        </p:par>
                        <p:par>
                          <p:cTn id="15" fill="hold">
                            <p:stCondLst>
                              <p:cond delay="4000"/>
                            </p:stCondLst>
                            <p:childTnLst>
                              <p:par>
                                <p:cTn id="16" presetID="50" presetClass="entr" presetSubtype="0" decel="10000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p:val>
                                            <p:strVal val="#ppt_w+.3"/>
                                          </p:val>
                                        </p:tav>
                                        <p:tav tm="100000">
                                          <p:val>
                                            <p:strVal val="#ppt_w"/>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animEffect transition="in" filter="fade">
                                      <p:cBhvr>
                                        <p:cTn id="2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 name="Imagen 1"/>
          <p:cNvPicPr>
            <a:picLocks noChangeAspect="1"/>
          </p:cNvPicPr>
          <p:nvPr/>
        </p:nvPicPr>
        <p:blipFill>
          <a:blip r:embed="rId3"/>
          <a:stretch>
            <a:fillRect/>
          </a:stretch>
        </p:blipFill>
        <p:spPr>
          <a:xfrm>
            <a:off x="7217005" y="77381"/>
            <a:ext cx="4907705" cy="4895512"/>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1290" y="395107"/>
            <a:ext cx="4159136" cy="4260060"/>
          </a:xfrm>
          <a:prstGeom prst="rect">
            <a:avLst/>
          </a:prstGeom>
          <a:effectLst>
            <a:glow rad="63500">
              <a:srgbClr val="CCCCFF">
                <a:alpha val="40000"/>
              </a:srgbClr>
            </a:glow>
          </a:effectLst>
        </p:spPr>
      </p:pic>
    </p:spTree>
    <p:extLst>
      <p:ext uri="{BB962C8B-B14F-4D97-AF65-F5344CB8AC3E}">
        <p14:creationId xmlns:p14="http://schemas.microsoft.com/office/powerpoint/2010/main" val="3630476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Click="0" advTm="9000">
        <p15:prstTrans prst="peelOff" invX="1"/>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childTnLst>
                          </p:cTn>
                        </p:par>
                        <p:par>
                          <p:cTn id="8" fill="hold">
                            <p:stCondLst>
                              <p:cond delay="2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par>
                          <p:cTn id="12" fill="hold">
                            <p:stCondLst>
                              <p:cond delay="4000"/>
                            </p:stCondLst>
                            <p:childTnLst>
                              <p:par>
                                <p:cTn id="13" presetID="2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edge">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 name="Imagen 1"/>
          <p:cNvPicPr>
            <a:picLocks noChangeAspect="1"/>
          </p:cNvPicPr>
          <p:nvPr/>
        </p:nvPicPr>
        <p:blipFill>
          <a:blip r:embed="rId3"/>
          <a:stretch>
            <a:fillRect/>
          </a:stretch>
        </p:blipFill>
        <p:spPr>
          <a:xfrm>
            <a:off x="7124935" y="267768"/>
            <a:ext cx="4907705" cy="4895512"/>
          </a:xfrm>
          <a:prstGeom prst="rect">
            <a:avLst/>
          </a:prstGeom>
        </p:spPr>
      </p:pic>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51377" y="573490"/>
            <a:ext cx="3823124" cy="4450941"/>
          </a:xfrm>
          <a:prstGeom prst="rect">
            <a:avLst/>
          </a:prstGeom>
          <a:effectLst>
            <a:glow rad="63500">
              <a:schemeClr val="accent6">
                <a:satMod val="175000"/>
                <a:alpha val="40000"/>
              </a:schemeClr>
            </a:glow>
          </a:effectLst>
        </p:spPr>
      </p:pic>
    </p:spTree>
    <p:extLst>
      <p:ext uri="{BB962C8B-B14F-4D97-AF65-F5344CB8AC3E}">
        <p14:creationId xmlns:p14="http://schemas.microsoft.com/office/powerpoint/2010/main" val="7200575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Click="0" advTm="9000">
        <p15:prstTrans prst="peelOff" invX="1"/>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childTnLst>
                          </p:cTn>
                        </p:par>
                        <p:par>
                          <p:cTn id="8" fill="hold">
                            <p:stCondLst>
                              <p:cond delay="2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par>
                          <p:cTn id="12" fill="hold">
                            <p:stCondLst>
                              <p:cond delay="4000"/>
                            </p:stCondLst>
                            <p:childTnLst>
                              <p:par>
                                <p:cTn id="13" presetID="2" presetClass="entr" presetSubtype="4"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2000" fill="hold"/>
                                        <p:tgtEl>
                                          <p:spTgt spid="6"/>
                                        </p:tgtEl>
                                        <p:attrNameLst>
                                          <p:attrName>ppt_x</p:attrName>
                                        </p:attrNameLst>
                                      </p:cBhvr>
                                      <p:tavLst>
                                        <p:tav tm="0">
                                          <p:val>
                                            <p:strVal val="#ppt_x"/>
                                          </p:val>
                                        </p:tav>
                                        <p:tav tm="100000">
                                          <p:val>
                                            <p:strVal val="#ppt_x"/>
                                          </p:val>
                                        </p:tav>
                                      </p:tavLst>
                                    </p:anim>
                                    <p:anim calcmode="lin" valueType="num">
                                      <p:cBhvr additive="base">
                                        <p:cTn id="16"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 name="Imagen 1"/>
          <p:cNvPicPr>
            <a:picLocks noChangeAspect="1"/>
          </p:cNvPicPr>
          <p:nvPr/>
        </p:nvPicPr>
        <p:blipFill>
          <a:blip r:embed="rId3"/>
          <a:stretch>
            <a:fillRect/>
          </a:stretch>
        </p:blipFill>
        <p:spPr>
          <a:xfrm>
            <a:off x="7284295" y="0"/>
            <a:ext cx="4907705" cy="4895512"/>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44761" y="481241"/>
            <a:ext cx="3986772" cy="3933029"/>
          </a:xfrm>
          <a:prstGeom prst="rect">
            <a:avLst/>
          </a:prstGeom>
          <a:effectLst>
            <a:glow rad="63500">
              <a:schemeClr val="accent4">
                <a:satMod val="175000"/>
                <a:alpha val="40000"/>
              </a:schemeClr>
            </a:glow>
          </a:effectLst>
        </p:spPr>
      </p:pic>
    </p:spTree>
    <p:extLst>
      <p:ext uri="{BB962C8B-B14F-4D97-AF65-F5344CB8AC3E}">
        <p14:creationId xmlns:p14="http://schemas.microsoft.com/office/powerpoint/2010/main" val="20920783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Click="0" advTm="9000">
        <p15:prstTrans prst="peelOff" invX="1"/>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2000"/>
                                        <p:tgtEl>
                                          <p:spTgt spid="5"/>
                                        </p:tgtEl>
                                      </p:cBhvr>
                                    </p:animEffect>
                                  </p:childTnLst>
                                </p:cTn>
                              </p:par>
                            </p:childTnLst>
                          </p:cTn>
                        </p:par>
                        <p:par>
                          <p:cTn id="8" fill="hold">
                            <p:stCondLst>
                              <p:cond delay="2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par>
                          <p:cTn id="12" fill="hold">
                            <p:stCondLst>
                              <p:cond delay="4000"/>
                            </p:stCondLst>
                            <p:childTnLst>
                              <p:par>
                                <p:cTn id="13" presetID="6" presetClass="entr" presetSubtype="32"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out)">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b="-39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 name="Imagen 1"/>
          <p:cNvPicPr>
            <a:picLocks noChangeAspect="1"/>
          </p:cNvPicPr>
          <p:nvPr/>
        </p:nvPicPr>
        <p:blipFill>
          <a:blip r:embed="rId3"/>
          <a:stretch>
            <a:fillRect/>
          </a:stretch>
        </p:blipFill>
        <p:spPr>
          <a:xfrm>
            <a:off x="6990465" y="172649"/>
            <a:ext cx="4907705" cy="4895512"/>
          </a:xfrm>
          <a:prstGeom prst="rect">
            <a:avLst/>
          </a:prstGeom>
        </p:spPr>
      </p:pic>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66442" y="583176"/>
            <a:ext cx="3962495" cy="4074458"/>
          </a:xfrm>
          <a:prstGeom prst="rect">
            <a:avLst/>
          </a:prstGeom>
          <a:effectLst>
            <a:glow rad="63500">
              <a:schemeClr val="accent6">
                <a:satMod val="175000"/>
                <a:alpha val="40000"/>
              </a:schemeClr>
            </a:glow>
          </a:effectLst>
        </p:spPr>
      </p:pic>
    </p:spTree>
    <p:extLst>
      <p:ext uri="{BB962C8B-B14F-4D97-AF65-F5344CB8AC3E}">
        <p14:creationId xmlns:p14="http://schemas.microsoft.com/office/powerpoint/2010/main" val="20282664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Click="0" advTm="9000">
        <p15:prstTrans prst="peelOff" invX="1"/>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par>
                          <p:cTn id="8" fill="hold">
                            <p:stCondLst>
                              <p:cond delay="2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par>
                          <p:cTn id="12" fill="hold">
                            <p:stCondLst>
                              <p:cond delay="4000"/>
                            </p:stCondLst>
                            <p:childTnLst>
                              <p:par>
                                <p:cTn id="13" presetID="5" presetClass="entr" presetSubtype="1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across)">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1999" cy="6858000"/>
          </a:xfrm>
          <a:prstGeom prst="rect">
            <a:avLst/>
          </a:prstGeom>
          <a:blipFill dpi="0" rotWithShape="1">
            <a:blip r:embed="rId2">
              <a:extLst>
                <a:ext uri="{28A0092B-C50C-407E-A947-70E740481C1C}">
                  <a14:useLocalDpi xmlns:a14="http://schemas.microsoft.com/office/drawing/2010/main" val="0"/>
                </a:ext>
              </a:extLst>
            </a:blip>
            <a:srcRect/>
            <a:stretch>
              <a:fillRect l="-332" r="-18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CuadroTexto 2"/>
          <p:cNvSpPr txBox="1"/>
          <p:nvPr/>
        </p:nvSpPr>
        <p:spPr>
          <a:xfrm>
            <a:off x="1264024" y="1976718"/>
            <a:ext cx="9749118" cy="2677656"/>
          </a:xfrm>
          <a:prstGeom prst="rect">
            <a:avLst/>
          </a:prstGeom>
          <a:noFill/>
        </p:spPr>
        <p:txBody>
          <a:bodyPr wrap="square" rtlCol="0">
            <a:spAutoFit/>
          </a:bodyPr>
          <a:lstStyle/>
          <a:p>
            <a:r>
              <a:rPr lang="es-MX" sz="2400" dirty="0">
                <a:solidFill>
                  <a:schemeClr val="bg1"/>
                </a:solidFill>
                <a:effectLst>
                  <a:outerShdw blurRad="38100" dist="38100" dir="2700000" algn="tl">
                    <a:srgbClr val="000000">
                      <a:alpha val="43137"/>
                    </a:srgbClr>
                  </a:outerShdw>
                </a:effectLst>
                <a:latin typeface="Gabriola" panose="04040605051002020D02" pitchFamily="82" charset="0"/>
              </a:rPr>
              <a:t>Muy feliz año 2016, que sea un año lleno de bendiciones, que reine la paz en tu vida, pero no una paz pasajera, sino una paz duradera, estable, esa paz que solo Dios puede dar. Vivimos en un mundo lleno de violencia, de desamor, de insensibilidad, en un mundo donde hay enfermedad, dolor, sufrimiento, pero Él nos ofrece su paz en cualquier circunstancia, acéptala hoy, acércate a Dios y Él se acercará a ti. </a:t>
            </a:r>
          </a:p>
          <a:p>
            <a:r>
              <a:rPr lang="es-MX" sz="2400" dirty="0">
                <a:solidFill>
                  <a:schemeClr val="bg1"/>
                </a:solidFill>
                <a:effectLst>
                  <a:outerShdw blurRad="38100" dist="38100" dir="2700000" algn="tl">
                    <a:srgbClr val="000000">
                      <a:alpha val="43137"/>
                    </a:srgbClr>
                  </a:outerShdw>
                </a:effectLst>
                <a:latin typeface="Gabriola" panose="04040605051002020D02" pitchFamily="82" charset="0"/>
              </a:rPr>
              <a:t>“No se preocupen por nada. Que sus peticiones sean conocidas delante de Dios en toda oración y ruego, con acción de gracias, y que la paz de Dios, que sobrepasa todo entendimiento, guarde sus corazones y sus pensamientos en Cristo Jesús.” Filipenses 4:7</a:t>
            </a:r>
          </a:p>
        </p:txBody>
      </p:sp>
      <p:pic>
        <p:nvPicPr>
          <p:cNvPr id="4" name="Imagen 3"/>
          <p:cNvPicPr>
            <a:picLocks noChangeAspect="1"/>
          </p:cNvPicPr>
          <p:nvPr/>
        </p:nvPicPr>
        <p:blipFill>
          <a:blip r:embed="rId3">
            <a:lum bright="70000" contrast="-70000"/>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5501810" y="4988859"/>
            <a:ext cx="1021630" cy="566618"/>
          </a:xfrm>
          <a:prstGeom prst="rect">
            <a:avLst/>
          </a:prstGeom>
        </p:spPr>
      </p:pic>
    </p:spTree>
    <p:extLst>
      <p:ext uri="{BB962C8B-B14F-4D97-AF65-F5344CB8AC3E}">
        <p14:creationId xmlns:p14="http://schemas.microsoft.com/office/powerpoint/2010/main" val="4525966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2000"/>
                                        <p:tgtEl>
                                          <p:spTgt spid="2"/>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
                                        </p:tgtEl>
                                        <p:attrNameLst>
                                          <p:attrName>ppt_y</p:attrName>
                                        </p:attrNameLst>
                                      </p:cBhvr>
                                      <p:tavLst>
                                        <p:tav tm="0">
                                          <p:val>
                                            <p:strVal val="#ppt_y"/>
                                          </p:val>
                                        </p:tav>
                                        <p:tav tm="100000">
                                          <p:val>
                                            <p:strVal val="#ppt_y"/>
                                          </p:val>
                                        </p:tav>
                                      </p:tavLst>
                                    </p:anim>
                                    <p:anim calcmode="lin" valueType="num">
                                      <p:cBhvr>
                                        <p:cTn id="13"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
                                        </p:tgtEl>
                                      </p:cBhvr>
                                    </p:animEffect>
                                  </p:childTnLst>
                                </p:cTn>
                              </p:par>
                            </p:childTnLst>
                          </p:cTn>
                        </p:par>
                        <p:par>
                          <p:cTn id="16" fill="hold">
                            <p:stCondLst>
                              <p:cond delay="29750"/>
                            </p:stCondLst>
                            <p:childTnLst>
                              <p:par>
                                <p:cTn id="17" presetID="22" presetClass="entr" presetSubtype="8"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MX">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750</TotalTime>
  <Words>156</Words>
  <Application>Microsoft Office PowerPoint</Application>
  <PresentationFormat>Panorámica</PresentationFormat>
  <Paragraphs>4</Paragraphs>
  <Slides>15</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15</vt:i4>
      </vt:variant>
    </vt:vector>
  </HeadingPairs>
  <TitlesOfParts>
    <vt:vector size="22" baseType="lpstr">
      <vt:lpstr>Calibri Light</vt:lpstr>
      <vt:lpstr>Arial</vt:lpstr>
      <vt:lpstr>Calibri</vt:lpstr>
      <vt:lpstr>Kristen ITC</vt:lpstr>
      <vt:lpstr>Gabriola</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29</cp:revision>
  <dcterms:created xsi:type="dcterms:W3CDTF">2015-12-28T17:49:47Z</dcterms:created>
  <dcterms:modified xsi:type="dcterms:W3CDTF">2015-12-29T19:18:13Z</dcterms:modified>
</cp:coreProperties>
</file>