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317" r:id="rId3"/>
    <p:sldId id="272" r:id="rId4"/>
    <p:sldId id="313" r:id="rId5"/>
    <p:sldId id="288" r:id="rId6"/>
    <p:sldId id="311" r:id="rId7"/>
    <p:sldId id="308" r:id="rId8"/>
    <p:sldId id="304" r:id="rId9"/>
    <p:sldId id="306" r:id="rId10"/>
    <p:sldId id="303" r:id="rId11"/>
    <p:sldId id="315" r:id="rId12"/>
    <p:sldId id="321" r:id="rId13"/>
    <p:sldId id="266" r:id="rId14"/>
    <p:sldId id="276" r:id="rId15"/>
    <p:sldId id="268" r:id="rId16"/>
    <p:sldId id="296" r:id="rId17"/>
    <p:sldId id="273" r:id="rId18"/>
    <p:sldId id="322" r:id="rId19"/>
  </p:sldIdLst>
  <p:sldSz cx="10621963" cy="7200900"/>
  <p:notesSz cx="6858000" cy="9144000"/>
  <p:defaultTextStyle>
    <a:defPPr>
      <a:defRPr lang="es-ES"/>
    </a:defPPr>
    <a:lvl1pPr marL="0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9122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8245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7367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36491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45612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54735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63857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72979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YsoFu7borG+NQ209gURUg==" hashData="yZoR8eHeJZX7toXfLJ9FeeuIP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98" y="-108"/>
      </p:cViewPr>
      <p:guideLst>
        <p:guide orient="horz" pos="2268"/>
        <p:guide pos="33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647" y="2236948"/>
            <a:ext cx="9028669" cy="15435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295" y="4080510"/>
            <a:ext cx="7435374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9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7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56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4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3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29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2451-A6CA-4149-BAF0-71C4D3D6F3FE}" type="datetimeFigureOut">
              <a:rPr lang="es-ES" smtClean="0"/>
              <a:t>31/10/2015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4783-C824-47B7-9061-754DD60802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807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2451-A6CA-4149-BAF0-71C4D3D6F3FE}" type="datetimeFigureOut">
              <a:rPr lang="es-ES" smtClean="0"/>
              <a:t>31/10/2015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4783-C824-47B7-9061-754DD60802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234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2451-A6CA-4149-BAF0-71C4D3D6F3FE}" type="datetimeFigureOut">
              <a:rPr lang="es-ES" smtClean="0"/>
              <a:t>31/10/2015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4783-C824-47B7-9061-754DD60802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278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647" y="2236962"/>
            <a:ext cx="9028669" cy="1543526"/>
          </a:xfrm>
          <a:prstGeom prst="rect">
            <a:avLst/>
          </a:prstGeom>
        </p:spPr>
        <p:txBody>
          <a:bodyPr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295" y="4080510"/>
            <a:ext cx="7435374" cy="1840230"/>
          </a:xfrm>
          <a:prstGeom prst="rect">
            <a:avLst/>
          </a:prstGeom>
        </p:spPr>
        <p:txBody>
          <a:bodyPr lIns="101824" tIns="50912" rIns="101824" bIns="50912"/>
          <a:lstStyle>
            <a:lvl1pPr marL="0" indent="0" algn="ctr">
              <a:buNone/>
              <a:defRPr/>
            </a:lvl1pPr>
            <a:lvl2pPr marL="509122" indent="0" algn="ctr">
              <a:buNone/>
              <a:defRPr/>
            </a:lvl2pPr>
            <a:lvl3pPr marL="1018245" indent="0" algn="ctr">
              <a:buNone/>
              <a:defRPr/>
            </a:lvl3pPr>
            <a:lvl4pPr marL="1527367" indent="0" algn="ctr">
              <a:buNone/>
              <a:defRPr/>
            </a:lvl4pPr>
            <a:lvl5pPr marL="2036491" indent="0" algn="ctr">
              <a:buNone/>
              <a:defRPr/>
            </a:lvl5pPr>
            <a:lvl6pPr marL="2545612" indent="0" algn="ctr">
              <a:buNone/>
              <a:defRPr/>
            </a:lvl6pPr>
            <a:lvl7pPr marL="3054735" indent="0" algn="ctr">
              <a:buNone/>
              <a:defRPr/>
            </a:lvl7pPr>
            <a:lvl8pPr marL="3563857" indent="0" algn="ctr">
              <a:buNone/>
              <a:defRPr/>
            </a:lvl8pPr>
            <a:lvl9pPr marL="407297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19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098" y="288371"/>
            <a:ext cx="9559767" cy="1200150"/>
          </a:xfrm>
          <a:prstGeom prst="rect">
            <a:avLst/>
          </a:prstGeom>
        </p:spPr>
        <p:txBody>
          <a:bodyPr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1098" y="1680211"/>
            <a:ext cx="9559767" cy="4752262"/>
          </a:xfrm>
          <a:prstGeom prst="rect">
            <a:avLst/>
          </a:prstGeom>
        </p:spPr>
        <p:txBody>
          <a:bodyPr lIns="101824" tIns="50912" rIns="101824" bIns="5091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3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9063" y="4627249"/>
            <a:ext cx="9028669" cy="1430180"/>
          </a:xfrm>
          <a:prstGeom prst="rect">
            <a:avLst/>
          </a:prstGeom>
        </p:spPr>
        <p:txBody>
          <a:bodyPr lIns="101824" tIns="50912" rIns="101824" bIns="50912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9063" y="3052050"/>
            <a:ext cx="9028669" cy="1575196"/>
          </a:xfrm>
          <a:prstGeom prst="rect">
            <a:avLst/>
          </a:prstGeom>
        </p:spPr>
        <p:txBody>
          <a:bodyPr lIns="101824" tIns="50912" rIns="101824" bIns="50912" anchor="b"/>
          <a:lstStyle>
            <a:lvl1pPr marL="0" indent="0">
              <a:buNone/>
              <a:defRPr sz="2200"/>
            </a:lvl1pPr>
            <a:lvl2pPr marL="509122" indent="0">
              <a:buNone/>
              <a:defRPr sz="2000"/>
            </a:lvl2pPr>
            <a:lvl3pPr marL="1018245" indent="0">
              <a:buNone/>
              <a:defRPr sz="1800"/>
            </a:lvl3pPr>
            <a:lvl4pPr marL="1527367" indent="0">
              <a:buNone/>
              <a:defRPr sz="1600"/>
            </a:lvl4pPr>
            <a:lvl5pPr marL="2036491" indent="0">
              <a:buNone/>
              <a:defRPr sz="1600"/>
            </a:lvl5pPr>
            <a:lvl6pPr marL="2545612" indent="0">
              <a:buNone/>
              <a:defRPr sz="1600"/>
            </a:lvl6pPr>
            <a:lvl7pPr marL="3054735" indent="0">
              <a:buNone/>
              <a:defRPr sz="1600"/>
            </a:lvl7pPr>
            <a:lvl8pPr marL="3563857" indent="0">
              <a:buNone/>
              <a:defRPr sz="1600"/>
            </a:lvl8pPr>
            <a:lvl9pPr marL="407297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581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098" y="288371"/>
            <a:ext cx="9559767" cy="1200150"/>
          </a:xfrm>
          <a:prstGeom prst="rect">
            <a:avLst/>
          </a:prstGeom>
        </p:spPr>
        <p:txBody>
          <a:bodyPr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1098" y="1680211"/>
            <a:ext cx="4691367" cy="4752262"/>
          </a:xfrm>
          <a:prstGeom prst="rect">
            <a:avLst/>
          </a:prstGeom>
        </p:spPr>
        <p:txBody>
          <a:bodyPr lIns="101824" tIns="50912" rIns="101824" bIns="50912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99499" y="1680211"/>
            <a:ext cx="4691367" cy="4752262"/>
          </a:xfrm>
          <a:prstGeom prst="rect">
            <a:avLst/>
          </a:prstGeom>
        </p:spPr>
        <p:txBody>
          <a:bodyPr lIns="101824" tIns="50912" rIns="101824" bIns="50912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9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098" y="288371"/>
            <a:ext cx="9559767" cy="1200150"/>
          </a:xfrm>
          <a:prstGeom prst="rect">
            <a:avLst/>
          </a:prstGeom>
        </p:spPr>
        <p:txBody>
          <a:bodyPr lIns="101824" tIns="50912" rIns="101824" bIns="50912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1098" y="1611870"/>
            <a:ext cx="4693212" cy="671752"/>
          </a:xfrm>
          <a:prstGeom prst="rect">
            <a:avLst/>
          </a:prstGeom>
        </p:spPr>
        <p:txBody>
          <a:bodyPr lIns="101824" tIns="50912" rIns="101824" bIns="50912" anchor="b"/>
          <a:lstStyle>
            <a:lvl1pPr marL="0" indent="0">
              <a:buNone/>
              <a:defRPr sz="2700" b="1"/>
            </a:lvl1pPr>
            <a:lvl2pPr marL="509122" indent="0">
              <a:buNone/>
              <a:defRPr sz="2200" b="1"/>
            </a:lvl2pPr>
            <a:lvl3pPr marL="1018245" indent="0">
              <a:buNone/>
              <a:defRPr sz="2000" b="1"/>
            </a:lvl3pPr>
            <a:lvl4pPr marL="1527367" indent="0">
              <a:buNone/>
              <a:defRPr sz="1800" b="1"/>
            </a:lvl4pPr>
            <a:lvl5pPr marL="2036491" indent="0">
              <a:buNone/>
              <a:defRPr sz="1800" b="1"/>
            </a:lvl5pPr>
            <a:lvl6pPr marL="2545612" indent="0">
              <a:buNone/>
              <a:defRPr sz="1800" b="1"/>
            </a:lvl6pPr>
            <a:lvl7pPr marL="3054735" indent="0">
              <a:buNone/>
              <a:defRPr sz="1800" b="1"/>
            </a:lvl7pPr>
            <a:lvl8pPr marL="3563857" indent="0">
              <a:buNone/>
              <a:defRPr sz="1800" b="1"/>
            </a:lvl8pPr>
            <a:lvl9pPr marL="407297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1098" y="2283619"/>
            <a:ext cx="4693212" cy="4148852"/>
          </a:xfrm>
          <a:prstGeom prst="rect">
            <a:avLst/>
          </a:prstGeom>
        </p:spPr>
        <p:txBody>
          <a:bodyPr lIns="101824" tIns="50912" rIns="101824" bIns="50912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95821" y="1611870"/>
            <a:ext cx="4695055" cy="671752"/>
          </a:xfrm>
          <a:prstGeom prst="rect">
            <a:avLst/>
          </a:prstGeom>
        </p:spPr>
        <p:txBody>
          <a:bodyPr lIns="101824" tIns="50912" rIns="101824" bIns="50912" anchor="b"/>
          <a:lstStyle>
            <a:lvl1pPr marL="0" indent="0">
              <a:buNone/>
              <a:defRPr sz="2700" b="1"/>
            </a:lvl1pPr>
            <a:lvl2pPr marL="509122" indent="0">
              <a:buNone/>
              <a:defRPr sz="2200" b="1"/>
            </a:lvl2pPr>
            <a:lvl3pPr marL="1018245" indent="0">
              <a:buNone/>
              <a:defRPr sz="2000" b="1"/>
            </a:lvl3pPr>
            <a:lvl4pPr marL="1527367" indent="0">
              <a:buNone/>
              <a:defRPr sz="1800" b="1"/>
            </a:lvl4pPr>
            <a:lvl5pPr marL="2036491" indent="0">
              <a:buNone/>
              <a:defRPr sz="1800" b="1"/>
            </a:lvl5pPr>
            <a:lvl6pPr marL="2545612" indent="0">
              <a:buNone/>
              <a:defRPr sz="1800" b="1"/>
            </a:lvl6pPr>
            <a:lvl7pPr marL="3054735" indent="0">
              <a:buNone/>
              <a:defRPr sz="1800" b="1"/>
            </a:lvl7pPr>
            <a:lvl8pPr marL="3563857" indent="0">
              <a:buNone/>
              <a:defRPr sz="1800" b="1"/>
            </a:lvl8pPr>
            <a:lvl9pPr marL="407297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95821" y="2283619"/>
            <a:ext cx="4695055" cy="4148852"/>
          </a:xfrm>
          <a:prstGeom prst="rect">
            <a:avLst/>
          </a:prstGeom>
        </p:spPr>
        <p:txBody>
          <a:bodyPr lIns="101824" tIns="50912" rIns="101824" bIns="50912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03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098" y="288371"/>
            <a:ext cx="9559767" cy="1200150"/>
          </a:xfrm>
          <a:prstGeom prst="rect">
            <a:avLst/>
          </a:prstGeom>
        </p:spPr>
        <p:txBody>
          <a:bodyPr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082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012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122" y="286704"/>
            <a:ext cx="3494553" cy="1220154"/>
          </a:xfrm>
          <a:prstGeom prst="rect">
            <a:avLst/>
          </a:prstGeom>
        </p:spPr>
        <p:txBody>
          <a:bodyPr lIns="101824" tIns="50912" rIns="101824" bIns="50912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52893" y="286709"/>
            <a:ext cx="5937972" cy="6145769"/>
          </a:xfrm>
          <a:prstGeom prst="rect">
            <a:avLst/>
          </a:prstGeom>
        </p:spPr>
        <p:txBody>
          <a:bodyPr lIns="101824" tIns="50912" rIns="101824" bIns="50912"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1122" y="1506862"/>
            <a:ext cx="3494553" cy="4925616"/>
          </a:xfrm>
          <a:prstGeom prst="rect">
            <a:avLst/>
          </a:prstGeom>
        </p:spPr>
        <p:txBody>
          <a:bodyPr lIns="101824" tIns="50912" rIns="101824" bIns="50912"/>
          <a:lstStyle>
            <a:lvl1pPr marL="0" indent="0">
              <a:buNone/>
              <a:defRPr sz="1600"/>
            </a:lvl1pPr>
            <a:lvl2pPr marL="509122" indent="0">
              <a:buNone/>
              <a:defRPr sz="1300"/>
            </a:lvl2pPr>
            <a:lvl3pPr marL="1018245" indent="0">
              <a:buNone/>
              <a:defRPr sz="1100"/>
            </a:lvl3pPr>
            <a:lvl4pPr marL="1527367" indent="0">
              <a:buNone/>
              <a:defRPr sz="1000"/>
            </a:lvl4pPr>
            <a:lvl5pPr marL="2036491" indent="0">
              <a:buNone/>
              <a:defRPr sz="1000"/>
            </a:lvl5pPr>
            <a:lvl6pPr marL="2545612" indent="0">
              <a:buNone/>
              <a:defRPr sz="1000"/>
            </a:lvl6pPr>
            <a:lvl7pPr marL="3054735" indent="0">
              <a:buNone/>
              <a:defRPr sz="1000"/>
            </a:lvl7pPr>
            <a:lvl8pPr marL="3563857" indent="0">
              <a:buNone/>
              <a:defRPr sz="1000"/>
            </a:lvl8pPr>
            <a:lvl9pPr marL="407297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885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81979" y="5040632"/>
            <a:ext cx="6373178" cy="595078"/>
          </a:xfrm>
          <a:prstGeom prst="rect">
            <a:avLst/>
          </a:prstGeom>
        </p:spPr>
        <p:txBody>
          <a:bodyPr lIns="101824" tIns="50912" rIns="101824" bIns="50912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1979" y="643414"/>
            <a:ext cx="6373178" cy="4320540"/>
          </a:xfrm>
          <a:prstGeom prst="rect">
            <a:avLst/>
          </a:prstGeom>
        </p:spPr>
        <p:txBody>
          <a:bodyPr lIns="101824" tIns="50912" rIns="101824" bIns="50912"/>
          <a:lstStyle>
            <a:lvl1pPr marL="0" indent="0">
              <a:buNone/>
              <a:defRPr sz="3600"/>
            </a:lvl1pPr>
            <a:lvl2pPr marL="509122" indent="0">
              <a:buNone/>
              <a:defRPr sz="3100"/>
            </a:lvl2pPr>
            <a:lvl3pPr marL="1018245" indent="0">
              <a:buNone/>
              <a:defRPr sz="2700"/>
            </a:lvl3pPr>
            <a:lvl4pPr marL="1527367" indent="0">
              <a:buNone/>
              <a:defRPr sz="2200"/>
            </a:lvl4pPr>
            <a:lvl5pPr marL="2036491" indent="0">
              <a:buNone/>
              <a:defRPr sz="2200"/>
            </a:lvl5pPr>
            <a:lvl6pPr marL="2545612" indent="0">
              <a:buNone/>
              <a:defRPr sz="2200"/>
            </a:lvl6pPr>
            <a:lvl7pPr marL="3054735" indent="0">
              <a:buNone/>
              <a:defRPr sz="2200"/>
            </a:lvl7pPr>
            <a:lvl8pPr marL="3563857" indent="0">
              <a:buNone/>
              <a:defRPr sz="2200"/>
            </a:lvl8pPr>
            <a:lvl9pPr marL="4072979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81979" y="5635719"/>
            <a:ext cx="6373178" cy="845106"/>
          </a:xfrm>
          <a:prstGeom prst="rect">
            <a:avLst/>
          </a:prstGeom>
        </p:spPr>
        <p:txBody>
          <a:bodyPr lIns="101824" tIns="50912" rIns="101824" bIns="50912"/>
          <a:lstStyle>
            <a:lvl1pPr marL="0" indent="0">
              <a:buNone/>
              <a:defRPr sz="1600"/>
            </a:lvl1pPr>
            <a:lvl2pPr marL="509122" indent="0">
              <a:buNone/>
              <a:defRPr sz="1300"/>
            </a:lvl2pPr>
            <a:lvl3pPr marL="1018245" indent="0">
              <a:buNone/>
              <a:defRPr sz="1100"/>
            </a:lvl3pPr>
            <a:lvl4pPr marL="1527367" indent="0">
              <a:buNone/>
              <a:defRPr sz="1000"/>
            </a:lvl4pPr>
            <a:lvl5pPr marL="2036491" indent="0">
              <a:buNone/>
              <a:defRPr sz="1000"/>
            </a:lvl5pPr>
            <a:lvl6pPr marL="2545612" indent="0">
              <a:buNone/>
              <a:defRPr sz="1000"/>
            </a:lvl6pPr>
            <a:lvl7pPr marL="3054735" indent="0">
              <a:buNone/>
              <a:defRPr sz="1000"/>
            </a:lvl7pPr>
            <a:lvl8pPr marL="3563857" indent="0">
              <a:buNone/>
              <a:defRPr sz="1000"/>
            </a:lvl8pPr>
            <a:lvl9pPr marL="407297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752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098" y="288371"/>
            <a:ext cx="9559767" cy="1200150"/>
          </a:xfrm>
          <a:prstGeom prst="rect">
            <a:avLst/>
          </a:prstGeom>
        </p:spPr>
        <p:txBody>
          <a:bodyPr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1098" y="1680211"/>
            <a:ext cx="9559767" cy="4752262"/>
          </a:xfrm>
          <a:prstGeom prst="rect">
            <a:avLst/>
          </a:prstGeom>
        </p:spPr>
        <p:txBody>
          <a:bodyPr vert="eaVert" lIns="101824" tIns="50912" rIns="101824" bIns="5091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24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700923" y="288385"/>
            <a:ext cx="2389942" cy="6144101"/>
          </a:xfrm>
          <a:prstGeom prst="rect">
            <a:avLst/>
          </a:prstGeom>
        </p:spPr>
        <p:txBody>
          <a:bodyPr vert="eaVert"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1098" y="288385"/>
            <a:ext cx="6992792" cy="6144101"/>
          </a:xfrm>
          <a:prstGeom prst="rect">
            <a:avLst/>
          </a:prstGeom>
        </p:spPr>
        <p:txBody>
          <a:bodyPr vert="eaVert" lIns="101824" tIns="50912" rIns="101824" bIns="5091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02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1098" y="288370"/>
            <a:ext cx="9559767" cy="1200150"/>
          </a:xfrm>
          <a:prstGeom prst="rect">
            <a:avLst/>
          </a:prstGeom>
        </p:spPr>
        <p:txBody>
          <a:bodyPr vert="horz" lIns="101824" tIns="50912" rIns="101824" bIns="5091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1098" y="1680212"/>
            <a:ext cx="9559767" cy="4752261"/>
          </a:xfrm>
          <a:prstGeom prst="rect">
            <a:avLst/>
          </a:prstGeom>
        </p:spPr>
        <p:txBody>
          <a:bodyPr vert="horz" lIns="101824" tIns="50912" rIns="101824" bIns="5091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1098" y="6674169"/>
            <a:ext cx="2478458" cy="383381"/>
          </a:xfrm>
          <a:prstGeom prst="rect">
            <a:avLst/>
          </a:prstGeom>
        </p:spPr>
        <p:txBody>
          <a:bodyPr vert="horz" lIns="101824" tIns="50912" rIns="101824" bIns="5091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12451-A6CA-4149-BAF0-71C4D3D6F3FE}" type="datetimeFigureOut">
              <a:rPr lang="es-ES" smtClean="0"/>
              <a:t>31/10/2015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29171" y="6674169"/>
            <a:ext cx="3363622" cy="383381"/>
          </a:xfrm>
          <a:prstGeom prst="rect">
            <a:avLst/>
          </a:prstGeom>
        </p:spPr>
        <p:txBody>
          <a:bodyPr vert="horz" lIns="101824" tIns="50912" rIns="101824" bIns="5091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612407" y="6674169"/>
            <a:ext cx="2478458" cy="383381"/>
          </a:xfrm>
          <a:prstGeom prst="rect">
            <a:avLst/>
          </a:prstGeom>
        </p:spPr>
        <p:txBody>
          <a:bodyPr vert="horz" lIns="101824" tIns="50912" rIns="101824" bIns="5091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94783-C824-47B7-9061-754DD60802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94373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defTabSz="101824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842" indent="-38184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7323" indent="-318202" algn="l" defTabSz="1018245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807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1929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1050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0174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9296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8418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27541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122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245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367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6491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5612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4735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3857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2979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1098" y="6557490"/>
            <a:ext cx="2478458" cy="5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824" tIns="50912" rIns="101824" bIns="50912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3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912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1824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2736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3649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1842" indent="-381842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27323" indent="-31820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72807" indent="-254562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81929" indent="-25456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91050" indent="-25456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800174" indent="-25456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09296" indent="-25456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18418" indent="-25456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27541" indent="-25456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122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245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367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6491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5612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4735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3857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2979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png"/><Relationship Id="rId18" Type="http://schemas.microsoft.com/office/2007/relationships/hdphoto" Target="../media/hdphoto4.wdp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gif"/><Relationship Id="rId12" Type="http://schemas.microsoft.com/office/2007/relationships/hdphoto" Target="../media/hdphoto1.wdp"/><Relationship Id="rId17" Type="http://schemas.openxmlformats.org/officeDocument/2006/relationships/image" Target="../media/image12.png"/><Relationship Id="rId2" Type="http://schemas.openxmlformats.org/officeDocument/2006/relationships/audio" Target="../media/audio1.wav"/><Relationship Id="rId16" Type="http://schemas.microsoft.com/office/2007/relationships/hdphoto" Target="../media/hdphoto3.wdp"/><Relationship Id="rId20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1.png"/><Relationship Id="rId10" Type="http://schemas.openxmlformats.org/officeDocument/2006/relationships/image" Target="../media/image8.gif"/><Relationship Id="rId19" Type="http://schemas.openxmlformats.org/officeDocument/2006/relationships/image" Target="../media/image1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jpeg"/><Relationship Id="rId4" Type="http://schemas.openxmlformats.org/officeDocument/2006/relationships/image" Target="../media/image4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gif"/><Relationship Id="rId7" Type="http://schemas.openxmlformats.org/officeDocument/2006/relationships/image" Target="../media/image52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jpeg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image" Target="../media/image57.png"/><Relationship Id="rId7" Type="http://schemas.openxmlformats.org/officeDocument/2006/relationships/image" Target="../media/image60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gif"/><Relationship Id="rId5" Type="http://schemas.openxmlformats.org/officeDocument/2006/relationships/image" Target="../media/image18.gif"/><Relationship Id="rId4" Type="http://schemas.openxmlformats.org/officeDocument/2006/relationships/image" Target="../media/image5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2.png"/><Relationship Id="rId18" Type="http://schemas.openxmlformats.org/officeDocument/2006/relationships/image" Target="../media/image70.gif"/><Relationship Id="rId3" Type="http://schemas.openxmlformats.org/officeDocument/2006/relationships/image" Target="../media/image65.png"/><Relationship Id="rId7" Type="http://schemas.openxmlformats.org/officeDocument/2006/relationships/image" Target="../media/image9.png"/><Relationship Id="rId12" Type="http://schemas.microsoft.com/office/2007/relationships/hdphoto" Target="../media/hdphoto3.wdp"/><Relationship Id="rId17" Type="http://schemas.openxmlformats.org/officeDocument/2006/relationships/image" Target="../media/image69.gif"/><Relationship Id="rId2" Type="http://schemas.openxmlformats.org/officeDocument/2006/relationships/image" Target="../media/image64.gif"/><Relationship Id="rId16" Type="http://schemas.openxmlformats.org/officeDocument/2006/relationships/image" Target="../media/image68.gif"/><Relationship Id="rId20" Type="http://schemas.openxmlformats.org/officeDocument/2006/relationships/image" Target="../media/image72.gif"/><Relationship Id="rId1" Type="http://schemas.openxmlformats.org/officeDocument/2006/relationships/slideLayout" Target="../slideLayouts/slideLayout3.xml"/><Relationship Id="rId6" Type="http://schemas.microsoft.com/office/2007/relationships/hdphoto" Target="../media/hdphoto6.wdp"/><Relationship Id="rId11" Type="http://schemas.openxmlformats.org/officeDocument/2006/relationships/image" Target="../media/image11.png"/><Relationship Id="rId5" Type="http://schemas.openxmlformats.org/officeDocument/2006/relationships/image" Target="../media/image66.png"/><Relationship Id="rId15" Type="http://schemas.openxmlformats.org/officeDocument/2006/relationships/image" Target="../media/image67.gif"/><Relationship Id="rId10" Type="http://schemas.microsoft.com/office/2007/relationships/hdphoto" Target="../media/hdphoto2.wdp"/><Relationship Id="rId19" Type="http://schemas.openxmlformats.org/officeDocument/2006/relationships/image" Target="../media/image71.gif"/><Relationship Id="rId4" Type="http://schemas.microsoft.com/office/2007/relationships/hdphoto" Target="../media/hdphoto5.wdp"/><Relationship Id="rId9" Type="http://schemas.openxmlformats.org/officeDocument/2006/relationships/image" Target="../media/image10.png"/><Relationship Id="rId1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Noche de Brujis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deascreativas.info/wp-content/uploads/2014/10/halloween-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449" y="4248522"/>
            <a:ext cx="1926579" cy="167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canalgif.net/Gifs-animados/Hallowen-y-terror/Letras-animadas-de-sombrero-de-bruja/Letra-animada-sombrero-de-bruja-0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743"/>
            <a:ext cx="1323975" cy="144303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canalgif.net/Gifs-animados/Hallowen-y-terror/Letras-animadas-de-sombrero-de-bruja/Letra-animada-sombrero-de-bruja-1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142" y="-28608"/>
            <a:ext cx="1335088" cy="143192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canalgif.net/Gifs-animados/Hallowen-y-terror/Letras-animadas-de-sombrero-de-bruja/Letra-animada-sombrero-de-bruja-18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573" y="0"/>
            <a:ext cx="1323975" cy="144303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www.canalgif.net/Gifs-animados/Hallowen-y-terror/Letras-animadas-de-sombrero-de-bruja/Letra-animada-sombrero-de-bruja-19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389" y="0"/>
            <a:ext cx="1323975" cy="144303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www.canalgif.net/Gifs-animados/Hallowen-y-terror/Letras-animadas-de-sombrero-de-bruja/Letra-animada-sombrero-de-bruja-2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629" y="0"/>
            <a:ext cx="1335088" cy="144303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www.canalgif.net/Gifs-animados/Hallowen-y-terror/Letras-animadas-de-sombrero-de-bruja/Letra-animada-sombrero-de-bruja-09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230" y="0"/>
            <a:ext cx="1323975" cy="144303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fondosblackberry.com/user-content/uploads/wall/mid/30/the-fiery-english-alphabet-picture-l_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31000" y1="64400" x2="30667" y2="76400"/>
                        <a14:backgroundMark x1="30333" y1="32400" x2="34667" y2="30000"/>
                        <a14:backgroundMark x1="33333" y1="54800" x2="33333" y2="62400"/>
                        <a14:backgroundMark x1="63667" y1="36800" x2="60000" y2="62800"/>
                        <a14:backgroundMark x1="60000" y1="62800" x2="59667" y2="68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122" y="6172441"/>
            <a:ext cx="1022946" cy="85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2.bp.blogspot.com/-gujh-T5M2f0/ThEPiMXkW4I/AAAAAAAAApQ/0KXVXgttVMU/s320/fire09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23438" r="90000">
                        <a14:backgroundMark x1="45000" y1="27187" x2="50625" y2="37813"/>
                        <a14:backgroundMark x1="46250" y1="53125" x2="45313" y2="7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102" y="6048611"/>
            <a:ext cx="1152506" cy="115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http://2.bp.blogspot.com/-lnCfsbvWsh4/ThEQrBFfRVI/AAAAAAAAAps/_TBiXh8B-l4/s320/fire16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5625" b="73438" l="24688" r="85938">
                        <a14:backgroundMark x1="30625" y1="41875" x2="30000" y2="61250"/>
                        <a14:backgroundMark x1="43438" y1="51875" x2="49375" y2="66875"/>
                        <a14:backgroundMark x1="48125" y1="30000" x2="62500" y2="5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028" y="6060651"/>
            <a:ext cx="1122402" cy="112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1.bp.blogspot.com/-SykMgJOhIHs/UYAP6JK9jlI/AAAAAAAAGkk/fdcS7ySXzEw/s320/10232901-alfabetos-de-fuego-en-llamas-letra-e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20938" r="75938">
                        <a14:backgroundMark x1="25625" y1="22188" x2="66563" y2="23750"/>
                        <a14:backgroundMark x1="66250" y1="37500" x2="50000" y2="33438"/>
                        <a14:backgroundMark x1="48750" y1="42500" x2="48750" y2="42500"/>
                        <a14:backgroundMark x1="45313" y1="57500" x2="55000" y2="67813"/>
                        <a14:backgroundMark x1="48438" y1="54375" x2="48438" y2="54375"/>
                        <a14:backgroundMark x1="46563" y1="44063" x2="52500" y2="40625"/>
                        <a14:backgroundMark x1="22500" y1="31875" x2="30625" y2="69375"/>
                        <a14:backgroundMark x1="25938" y1="80000" x2="60938" y2="79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989" y="6048611"/>
            <a:ext cx="990240" cy="99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1.bp.blogspot.com/-SykMgJOhIHs/UYAP6JK9jlI/AAAAAAAAGkk/fdcS7ySXzEw/s320/10232901-alfabetos-de-fuego-en-llamas-letra-e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20938" r="75938">
                        <a14:backgroundMark x1="25625" y1="22188" x2="66563" y2="23750"/>
                        <a14:backgroundMark x1="66250" y1="37500" x2="50000" y2="33438"/>
                        <a14:backgroundMark x1="48750" y1="42500" x2="48750" y2="42500"/>
                        <a14:backgroundMark x1="45313" y1="57500" x2="55000" y2="67813"/>
                        <a14:backgroundMark x1="48438" y1="54375" x2="48438" y2="54375"/>
                        <a14:backgroundMark x1="46563" y1="44063" x2="52500" y2="40625"/>
                        <a14:backgroundMark x1="22500" y1="31875" x2="30625" y2="69375"/>
                        <a14:backgroundMark x1="25938" y1="80000" x2="60938" y2="79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355" y="6048611"/>
            <a:ext cx="990240" cy="99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11 Grupo"/>
          <p:cNvGrpSpPr/>
          <p:nvPr/>
        </p:nvGrpSpPr>
        <p:grpSpPr>
          <a:xfrm>
            <a:off x="-23857" y="0"/>
            <a:ext cx="10644232" cy="7308392"/>
            <a:chOff x="-23858" y="0"/>
            <a:chExt cx="10645821" cy="7200900"/>
          </a:xfrm>
        </p:grpSpPr>
        <p:pic>
          <p:nvPicPr>
            <p:cNvPr id="13" name="Picture 12" descr="C:\Users\Eleni\Desktop\Halloween Helen\Diapositiva51.JPG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3858" y="0"/>
              <a:ext cx="10645821" cy="7200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8" descr="http://i56.tinypic.com/s0y6q0.jpg"/>
            <p:cNvPicPr>
              <a:picLocks noChangeAspect="1" noChangeArrowheads="1" noCrop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1181" y="4032498"/>
              <a:ext cx="3206988" cy="29948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14 CuadroTexto"/>
          <p:cNvSpPr txBox="1"/>
          <p:nvPr/>
        </p:nvSpPr>
        <p:spPr>
          <a:xfrm>
            <a:off x="3885629" y="6624786"/>
            <a:ext cx="2433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747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glitter pattern="hexagon"/>
        <p:sndAc>
          <p:stSnd loop="1">
            <p:snd r:embed="rId2" name="tumblr_m7rh7sHv8H1rc9wk0o1_r1.wav"/>
          </p:stSnd>
        </p:sndAc>
      </p:transition>
    </mc:Choice>
    <mc:Fallback xmlns="">
      <p:transition spd="slow" advTm="25000">
        <p:fade/>
        <p:sndAc>
          <p:stSnd loop="1">
            <p:snd r:embed="rId21" name="tumblr_m7rh7sHv8H1rc9wk0o1_r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Hallowen 2015 H\Diapositiva5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1627" y="-20003"/>
            <a:ext cx="11089232" cy="722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tube hallowe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366764" y="2032231"/>
            <a:ext cx="4686653" cy="516866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" name="Picture 5" descr="C:\Users\Eleni\Desktop\Noche de Brujis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627" y="-20004"/>
            <a:ext cx="11089232" cy="722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 descr="17ahxcgv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5317" y="4104506"/>
            <a:ext cx="2736303" cy="338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11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472">
        <p14:glitter pattern="hexagon"/>
      </p:transition>
    </mc:Choice>
    <mc:Fallback xmlns="">
      <p:transition spd="slow" advTm="22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Eleni\Desktop\Noche de Brujis\Diapositiva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87"/>
          <a:stretch/>
        </p:blipFill>
        <p:spPr bwMode="auto">
          <a:xfrm>
            <a:off x="-10112" y="76199"/>
            <a:ext cx="10620374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Noche de Brujis\Diapositiva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7"/>
          <a:stretch/>
        </p:blipFill>
        <p:spPr bwMode="auto">
          <a:xfrm>
            <a:off x="0" y="1"/>
            <a:ext cx="10621963" cy="727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10113" y="-215974"/>
            <a:ext cx="10632075" cy="7493073"/>
            <a:chOff x="0" y="-359990"/>
            <a:chExt cx="10620375" cy="7572516"/>
          </a:xfrm>
        </p:grpSpPr>
        <p:pic>
          <p:nvPicPr>
            <p:cNvPr id="4" name="Picture 16" descr="C:\Users\Eleni\Desktop\Noche de Brujis\Diapositiva15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99"/>
            <a:stretch/>
          </p:blipFill>
          <p:spPr bwMode="auto">
            <a:xfrm>
              <a:off x="0" y="-359990"/>
              <a:ext cx="10620375" cy="75608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4.bp.blogspot.com/-rZuExBTdgy8/VDfoaX50gJI/AAAAAAACv3o/L5XGmC0GgfY/s1600/Gifs%2BAnimados%2BBrujas%2B9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3229" y="4159975"/>
              <a:ext cx="3063558" cy="3052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4911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2000">
        <p14:glitter pattern="hexagon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Halloween Helen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196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i41.tinypic.com/6i4a4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692" y="1202989"/>
            <a:ext cx="6638727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Noche de Brujis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77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900">
        <p14:glitter pattern="hexagon"/>
      </p:transition>
    </mc:Choice>
    <mc:Fallback xmlns="">
      <p:transition spd="slow" advTm="17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hdwallpapers.cat/wallpaper/witches'_night_light_scarecrow_moon_gothic_hd-wallpaper-18547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Picture 7" descr="C:\Users\Eleni\Desktop\Noche de Brujis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06" y="-5965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Noche de Bruji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56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glitter pattern="hexago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3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b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10620375" cy="721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Noche de Brujis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15" y="7218"/>
            <a:ext cx="10727777" cy="722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b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14" y="-4764"/>
            <a:ext cx="10889403" cy="723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34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092">
        <p14:glitter pattern="hexagon"/>
      </p:transition>
    </mc:Choice>
    <mc:Fallback xmlns="">
      <p:transition spd="slow" advTm="310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Users\Eleni\Desktop\Noche de Bruji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Noche de Brujis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7" y="0"/>
            <a:ext cx="10594205" cy="722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Eleni\Desktop\Hallowen 2015 H\Diapositiva18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0959"/>
            <a:ext cx="1062196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95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880">
        <p14:glitter pattern="hexagon"/>
      </p:transition>
    </mc:Choice>
    <mc:Fallback xmlns="">
      <p:transition spd="slow" advTm="27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hdwallpapers.cat/wallpaper/trick_or_treat_witch_halloween_candy_dragon_hd-wallpaper-1862436.jpg"/>
          <p:cNvSpPr>
            <a:spLocks noChangeAspect="1" noChangeArrowheads="1"/>
          </p:cNvSpPr>
          <p:nvPr/>
        </p:nvSpPr>
        <p:spPr bwMode="auto">
          <a:xfrm>
            <a:off x="155575" y="-2925763"/>
            <a:ext cx="97536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Picture 11" descr="C:\Users\Eleni\Desktop\Noche de Bruji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Noche de Brujis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Noche de Brujis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68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289">
        <p14:glitter pattern="hexagon"/>
      </p:transition>
    </mc:Choice>
    <mc:Fallback xmlns="">
      <p:transition spd="slow" advTm="402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6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3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Users\Eleni\Desktop\Noche de Brujis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Halloween Helen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x_monstre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63309" y="4896594"/>
            <a:ext cx="1613216" cy="1925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6" descr="C:\Users\Eleni\Desktop\Hallowen 2015 H\Diapositiva62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4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97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386">
        <p14:glitter pattern="hexagon"/>
      </p:transition>
    </mc:Choice>
    <mc:Fallback xmlns="">
      <p:transition spd="slow" advTm="27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Día Festivo - Halloween  Fondo de Panta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196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5352621" y="288083"/>
            <a:ext cx="12103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Meiryo UI" panose="020B0604030504040204" pitchFamily="34" charset="-128"/>
                <a:cs typeface="Meiryo UI" panose="020B0604030504040204" pitchFamily="34" charset="-128"/>
              </a:rPr>
              <a:t>Ppsx Helen</a:t>
            </a: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ea typeface="Meiryo UI" panose="020B0604030504040204" pitchFamily="34" charset="-128"/>
              <a:cs typeface="Meiryo UI" panose="020B0604030504040204" pitchFamily="34" charset="-128"/>
            </a:endParaRPr>
          </a:p>
        </p:txBody>
      </p:sp>
      <p:pic>
        <p:nvPicPr>
          <p:cNvPr id="7" name="Picture 2" descr="http://i40.tinypic.com/2hi5bw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217" y="626637"/>
            <a:ext cx="5285690" cy="634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19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5">
        <p14:glitter pattern="hexagon"/>
      </p:transition>
    </mc:Choice>
    <mc:Fallback xmlns="">
      <p:transition spd="slow" advTm="80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ultimo escritorio\bellisima\b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38100"/>
            <a:ext cx="10648950" cy="712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http://i46.tinypic.com/id94p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557" y="1152178"/>
            <a:ext cx="3240360" cy="432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Hallowen 2015 H\Diapositiva1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3625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Bruj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" y="0"/>
            <a:ext cx="10615712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2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178">
        <p14:glitter pattern="hexagon"/>
      </p:transition>
    </mc:Choice>
    <mc:Fallback xmlns="">
      <p:transition spd="slow" advTm="261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Hallowen 2015 H\Diapositiva3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6846" y="-20003"/>
            <a:ext cx="10874099" cy="7302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halloween.com.es/clip-art/sombreros/fetes38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153" y="4647240"/>
            <a:ext cx="2487563" cy="257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du Blog virtuellife.centerblog.ne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580" y="3742346"/>
            <a:ext cx="2808634" cy="340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66846" y="0"/>
            <a:ext cx="11138467" cy="7416874"/>
            <a:chOff x="0" y="-19050"/>
            <a:chExt cx="10807253" cy="7328440"/>
          </a:xfrm>
        </p:grpSpPr>
        <p:pic>
          <p:nvPicPr>
            <p:cNvPr id="7" name="Picture 25" descr="C:\Users\Eleni\Desktop\Hallowen 2015 H\Diapositiva61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-19050"/>
              <a:ext cx="10621962" cy="7200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solovectores.com.ar/wp-content/uploads/2012/09/vector-bruja-halloween-2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1795090"/>
              <a:ext cx="3312368" cy="52072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://i653.photobucket.com/albums/uu258/bruja_cordobesa/brujas/v1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5277" y="4778311"/>
              <a:ext cx="2831976" cy="25310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C:\Users\Eleni\Desktop\Noche de Brujis\Diapositiva3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846" y="-1"/>
            <a:ext cx="10947497" cy="728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99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326">
        <p14:glitter pattern="hexagon"/>
      </p:transition>
    </mc:Choice>
    <mc:Fallback xmlns="">
      <p:transition spd="slow" advTm="333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Noche de Brujis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Noche de Brujis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11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8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994">
        <p14:glitter pattern="hexagon"/>
      </p:transition>
    </mc:Choice>
    <mc:Fallback xmlns="">
      <p:transition spd="slow" advTm="219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repeatCount="2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Hallowen 2015 H\Diapositiva3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4251" y="-141870"/>
            <a:ext cx="10957730" cy="7380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i1290.photobucket.com/albums/b535/SoniaJazmin1/Halloween%20brujitas/brujita5_zpsd6a633b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629" y="3985743"/>
            <a:ext cx="4767867" cy="3215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4.bp.blogspot.com/-BsPsIkgEtWw/UmvIvb6AbxI/AAAAAAAACXg/L1FJwTxA9cI/s1600/gif+caldero+hallowee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410" y="3400425"/>
            <a:ext cx="3264041" cy="380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 descr="17ahxcgv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7285" y="144066"/>
            <a:ext cx="1865763" cy="2093860"/>
          </a:xfrm>
          <a:prstGeom prst="rect">
            <a:avLst/>
          </a:prstGeom>
        </p:spPr>
      </p:pic>
      <p:grpSp>
        <p:nvGrpSpPr>
          <p:cNvPr id="6" name="5 Grupo"/>
          <p:cNvGrpSpPr/>
          <p:nvPr/>
        </p:nvGrpSpPr>
        <p:grpSpPr>
          <a:xfrm>
            <a:off x="-204251" y="-141870"/>
            <a:ext cx="11203864" cy="7558744"/>
            <a:chOff x="11087" y="0"/>
            <a:chExt cx="10610875" cy="7200900"/>
          </a:xfrm>
        </p:grpSpPr>
        <p:pic>
          <p:nvPicPr>
            <p:cNvPr id="7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87" y="0"/>
              <a:ext cx="10610875" cy="7200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www.canalgif.net/Gifs-animados/Hallowen-y-terror/Rotulos-de-halloween/Imagen-animada-Rotulo-halloween-52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445" y="576114"/>
              <a:ext cx="1877194" cy="1877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http://4.bp.blogspot.com/-QE2gP2kctPA/VAWVg-gcRiI/AAAAAAAASnc/9TLG7JLd-L8/s1600/gifs-animados-halloween-1.gif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3029" y="4725752"/>
              <a:ext cx="2409384" cy="24093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CuadroTexto"/>
            <p:cNvSpPr txBox="1"/>
            <p:nvPr/>
          </p:nvSpPr>
          <p:spPr>
            <a:xfrm>
              <a:off x="476899" y="6048722"/>
              <a:ext cx="11521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  <a:ea typeface="Meiryo UI" panose="020B0604030504040204" pitchFamily="34" charset="-128"/>
                  <a:cs typeface="Meiryo UI" panose="020B0604030504040204" pitchFamily="34" charset="-128"/>
                </a:rPr>
                <a:t>Ppsx Helen</a:t>
              </a:r>
              <a:endPara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Meiryo UI" panose="020B0604030504040204" pitchFamily="34" charset="-128"/>
                <a:cs typeface="Meiryo UI" panose="020B0604030504040204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033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901">
        <p14:glitter pattern="hexagon"/>
      </p:transition>
    </mc:Choice>
    <mc:Fallback xmlns="">
      <p:transition spd="slow" advTm="289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1" descr="C:\Users\Eleni\Desktop\Noche de Bruji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20375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Halloween Helen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3" y="0"/>
            <a:ext cx="10624246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94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358">
        <p14:glitter pattern="hexagon"/>
      </p:transition>
    </mc:Choice>
    <mc:Fallback xmlns="">
      <p:transition spd="slow" advTm="23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:\Users\Eleni\Desktop\Hallowen 2015 H\Diapositiva5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003"/>
            <a:ext cx="10621963" cy="722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4.bp.blogspot.com/-dUYaJgdYMac/TpPItWOk6gI/AAAAAAAAAPU/vowOcLDsYvQ/s1600/wickedgirl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00" b="100000" l="9610" r="896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149" y="1534312"/>
            <a:ext cx="4583868" cy="566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1.bp.blogspot.com/-SykMgJOhIHs/UYAP6JK9jlI/AAAAAAAAGkk/fdcS7ySXzEw/s320/10232901-alfabetos-de-fuego-en-llamas-letra-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20938" r="75938">
                        <a14:backgroundMark x1="25625" y1="22188" x2="66563" y2="23750"/>
                        <a14:backgroundMark x1="66250" y1="37500" x2="50000" y2="33438"/>
                        <a14:backgroundMark x1="48750" y1="42500" x2="48750" y2="42500"/>
                        <a14:backgroundMark x1="45313" y1="57500" x2="55000" y2="67813"/>
                        <a14:backgroundMark x1="48438" y1="54375" x2="48438" y2="54375"/>
                        <a14:backgroundMark x1="46563" y1="44063" x2="52500" y2="40625"/>
                        <a14:backgroundMark x1="22500" y1="31875" x2="30625" y2="69375"/>
                        <a14:backgroundMark x1="25938" y1="80000" x2="60938" y2="79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209" y="6198416"/>
            <a:ext cx="935487" cy="93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fondosblackberry.com/user-content/uploads/wall/mid/30/the-fiery-english-alphabet-picture-l_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1000" y1="64400" x2="30667" y2="76400"/>
                        <a14:backgroundMark x1="30333" y1="32400" x2="34667" y2="30000"/>
                        <a14:backgroundMark x1="33333" y1="54800" x2="33333" y2="62400"/>
                        <a14:backgroundMark x1="63667" y1="36800" x2="60000" y2="62800"/>
                        <a14:backgroundMark x1="60000" y1="62800" x2="59667" y2="68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919" y="6230517"/>
            <a:ext cx="1022946" cy="85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2.bp.blogspot.com/-gujh-T5M2f0/ThEPiMXkW4I/AAAAAAAAApQ/0KXVXgttVMU/s320/fire0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23438" r="90000">
                        <a14:backgroundMark x1="45000" y1="27187" x2="50625" y2="37813"/>
                        <a14:backgroundMark x1="46250" y1="53125" x2="45313" y2="7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919" y="6126732"/>
            <a:ext cx="1152506" cy="115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2.bp.blogspot.com/-lnCfsbvWsh4/ThEQrBFfRVI/AAAAAAAAAps/_TBiXh8B-l4/s320/fire16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5625" b="73438" l="24688" r="85938">
                        <a14:backgroundMark x1="30625" y1="41875" x2="30000" y2="61250"/>
                        <a14:backgroundMark x1="43438" y1="51875" x2="49375" y2="66875"/>
                        <a14:backgroundMark x1="48125" y1="30000" x2="62500" y2="5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816" y="6095544"/>
            <a:ext cx="1122402" cy="112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1.bp.blogspot.com/-SykMgJOhIHs/UYAP6JK9jlI/AAAAAAAAGkk/fdcS7ySXzEw/s320/10232901-alfabetos-de-fuego-en-llamas-letra-e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20938" r="75938">
                        <a14:backgroundMark x1="25625" y1="22188" x2="66563" y2="23750"/>
                        <a14:backgroundMark x1="66250" y1="37500" x2="50000" y2="33438"/>
                        <a14:backgroundMark x1="48750" y1="42500" x2="48750" y2="42500"/>
                        <a14:backgroundMark x1="45313" y1="57500" x2="55000" y2="67813"/>
                        <a14:backgroundMark x1="48438" y1="54375" x2="48438" y2="54375"/>
                        <a14:backgroundMark x1="46563" y1="44063" x2="52500" y2="40625"/>
                        <a14:backgroundMark x1="22500" y1="31875" x2="30625" y2="69375"/>
                        <a14:backgroundMark x1="25938" y1="80000" x2="60938" y2="79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696" y="6126732"/>
            <a:ext cx="990240" cy="99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61" y="2114266"/>
            <a:ext cx="1590998" cy="131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2 Grupo"/>
          <p:cNvGrpSpPr/>
          <p:nvPr/>
        </p:nvGrpSpPr>
        <p:grpSpPr>
          <a:xfrm>
            <a:off x="47417" y="-20002"/>
            <a:ext cx="10574545" cy="7220902"/>
            <a:chOff x="-328613" y="-19050"/>
            <a:chExt cx="10950576" cy="7200900"/>
          </a:xfrm>
        </p:grpSpPr>
        <p:pic>
          <p:nvPicPr>
            <p:cNvPr id="14" name="Picture 14" descr="C:\Users\Eleni\Desktop\Hallowen 2015 H\Diapositiva50.GIF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8613" y="-19050"/>
              <a:ext cx="10950576" cy="7200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http://www.gifs-animados.es/gifs-imagenes/b/brujas/gifs-animados-brujas-153925.gif"/>
            <p:cNvPicPr>
              <a:picLocks noChangeAspect="1" noChangeArrowheads="1" noCrop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4917" y="792138"/>
              <a:ext cx="2555227" cy="29591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http://fondos-animados.com/images/wallpapers/muerto-viviente-293323.gif"/>
            <p:cNvPicPr>
              <a:picLocks noChangeAspect="1" noChangeArrowheads="1" noCrop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-328613" y="0"/>
              <a:ext cx="5063530" cy="4927173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grpSp>
        <p:nvGrpSpPr>
          <p:cNvPr id="4" name="3 Grupo"/>
          <p:cNvGrpSpPr/>
          <p:nvPr/>
        </p:nvGrpSpPr>
        <p:grpSpPr>
          <a:xfrm>
            <a:off x="-1266" y="0"/>
            <a:ext cx="10623227" cy="7217946"/>
            <a:chOff x="0" y="-20003"/>
            <a:chExt cx="10621962" cy="7299244"/>
          </a:xfrm>
        </p:grpSpPr>
        <p:grpSp>
          <p:nvGrpSpPr>
            <p:cNvPr id="2" name="1 Grupo"/>
            <p:cNvGrpSpPr/>
            <p:nvPr/>
          </p:nvGrpSpPr>
          <p:grpSpPr>
            <a:xfrm>
              <a:off x="0" y="-20003"/>
              <a:ext cx="10621962" cy="7299242"/>
              <a:chOff x="-287789" y="1909"/>
              <a:chExt cx="10909751" cy="7115063"/>
            </a:xfrm>
          </p:grpSpPr>
          <p:pic>
            <p:nvPicPr>
              <p:cNvPr id="17" name="Picture 2" descr="http://i866.photobucket.com/albums/ab226/muntsa64/haloween-1.gif"/>
              <p:cNvPicPr>
                <a:picLocks noChangeAspect="1" noChangeArrowheads="1" noCrop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87789" y="1909"/>
                <a:ext cx="10909751" cy="71150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17 CuadroTexto"/>
              <p:cNvSpPr txBox="1"/>
              <p:nvPr/>
            </p:nvSpPr>
            <p:spPr>
              <a:xfrm>
                <a:off x="54397" y="233579"/>
                <a:ext cx="11521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6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arrington" panose="04040505050A02020702" pitchFamily="82" charset="0"/>
                    <a:ea typeface="Meiryo UI" panose="020B0604030504040204" pitchFamily="34" charset="-128"/>
                    <a:cs typeface="Meiryo UI" panose="020B0604030504040204" pitchFamily="34" charset="-128"/>
                  </a:rPr>
                  <a:t>Ppsx Helen</a:t>
                </a:r>
                <a:endParaRPr lang="es-ES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  <a:ea typeface="Meiryo UI" panose="020B0604030504040204" pitchFamily="34" charset="-128"/>
                  <a:cs typeface="Meiryo UI" panose="020B0604030504040204" pitchFamily="34" charset="-128"/>
                </a:endParaRPr>
              </a:p>
            </p:txBody>
          </p:sp>
        </p:grpSp>
        <p:pic>
          <p:nvPicPr>
            <p:cNvPr id="2050" name="Picture 2" descr="http://www.gifanimados.com/Gifs-Halloween/Animaciones-Calabazas-Halloween/Calabazas-Halloween-Animales/calabaza-halloween-murcielago-42047.gif"/>
            <p:cNvPicPr>
              <a:picLocks noChangeAspect="1" noChangeArrowheads="1" noCrop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4026" y="4363095"/>
              <a:ext cx="2916146" cy="29161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52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000">
        <p14:glitter pattern="hexagon"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10"/>
            <a:ext cx="10621963" cy="24003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1812" tIns="50906" rIns="101812" bIns="50906" anchor="ctr"/>
          <a:lstStyle/>
          <a:p>
            <a:pPr defTabSz="101812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1"/>
            <a:ext cx="10621963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1812" tIns="50906" rIns="101812" bIns="50906" anchor="ctr"/>
          <a:lstStyle/>
          <a:p>
            <a:pPr algn="ctr" defTabSz="101812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1425" y="1"/>
            <a:ext cx="5665047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3"/>
            <a:ext cx="10621963" cy="264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1812" tIns="50906" rIns="101812" bIns="50906">
            <a:spAutoFit/>
          </a:bodyPr>
          <a:lstStyle/>
          <a:p>
            <a:pPr algn="ctr" defTabSz="1018122" fontAlgn="base">
              <a:spcBef>
                <a:spcPct val="50000"/>
              </a:spcBef>
              <a:spcAft>
                <a:spcPct val="0"/>
              </a:spcAft>
            </a:pPr>
            <a:r>
              <a:rPr lang="es-ES" sz="6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3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7745" y="4960620"/>
            <a:ext cx="3098073" cy="179557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1812" tIns="50906" rIns="101812" bIns="50906">
            <a:spAutoFit/>
          </a:bodyPr>
          <a:lstStyle/>
          <a:p>
            <a:pPr algn="ctr" defTabSz="101812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1812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0213" y="4400554"/>
            <a:ext cx="2744007" cy="248031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91367" y="5120640"/>
            <a:ext cx="1416262" cy="104013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" y="3120393"/>
            <a:ext cx="619615" cy="56006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" y="3680464"/>
            <a:ext cx="619615" cy="56006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" y="4240533"/>
            <a:ext cx="619615" cy="56006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" y="4800604"/>
            <a:ext cx="619615" cy="560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8804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899">
        <p14:glitter pattern="hexagon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587</TotalTime>
  <Words>23</Words>
  <Application>Microsoft Office PowerPoint</Application>
  <PresentationFormat>Personalizado</PresentationFormat>
  <Paragraphs>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Brujis</dc:title>
  <dc:creator>Helen-Bruji</dc:creator>
  <cp:lastModifiedBy>Usuario</cp:lastModifiedBy>
  <cp:revision>61</cp:revision>
  <dcterms:created xsi:type="dcterms:W3CDTF">2015-10-29T17:36:00Z</dcterms:created>
  <dcterms:modified xsi:type="dcterms:W3CDTF">2015-10-31T00:18:25Z</dcterms:modified>
</cp:coreProperties>
</file>