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11"/>
  </p:notesMasterIdLst>
  <p:sldIdLst>
    <p:sldId id="351" r:id="rId3"/>
    <p:sldId id="361" r:id="rId4"/>
    <p:sldId id="350" r:id="rId5"/>
    <p:sldId id="354" r:id="rId6"/>
    <p:sldId id="357" r:id="rId7"/>
    <p:sldId id="356" r:id="rId8"/>
    <p:sldId id="352" r:id="rId9"/>
    <p:sldId id="362" r:id="rId10"/>
  </p:sldIdLst>
  <p:sldSz cx="23774400" cy="14722475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jSX5msPbQ5uRtXDf8knRng" hashData="ZHxYbMFcz3/mgjXrkycxaYeDHJ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663300"/>
    <a:srgbClr val="9933FF"/>
    <a:srgbClr val="21D951"/>
    <a:srgbClr val="38D1F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45" autoAdjust="0"/>
    <p:restoredTop sz="94664" autoAdjust="0"/>
  </p:normalViewPr>
  <p:slideViewPr>
    <p:cSldViewPr>
      <p:cViewPr varScale="1">
        <p:scale>
          <a:sx n="33" d="100"/>
          <a:sy n="33" d="100"/>
        </p:scale>
        <p:origin x="-510" y="-114"/>
      </p:cViewPr>
      <p:guideLst>
        <p:guide orient="horz" pos="4638"/>
        <p:guide pos="748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0" d="100"/>
        <a:sy n="2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137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137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660400" y="685800"/>
            <a:ext cx="55372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37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37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137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F1084DE-0ACA-4736-B4B3-35C98890F28F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084DE-0ACA-4736-B4B3-35C98890F28F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2763" y="4573588"/>
            <a:ext cx="20208875" cy="31559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5525" y="8342313"/>
            <a:ext cx="16643350" cy="376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BF62A3-F18F-472F-A864-19E0E36E8E02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86152B-2051-4716-ABBA-0643DE774E6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78013" y="9459913"/>
            <a:ext cx="20208875" cy="29241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78013" y="6240463"/>
            <a:ext cx="20208875" cy="32194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2C2C03-E629-42F2-B0D3-FE180D80E890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18745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96340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C134A8-A8A1-4D78-87D5-8BD50014A0C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8963"/>
            <a:ext cx="21396325" cy="2454275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89038" y="3295650"/>
            <a:ext cx="10504487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89038" y="4668838"/>
            <a:ext cx="10504487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2077700" y="3295650"/>
            <a:ext cx="10507663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2077700" y="4668838"/>
            <a:ext cx="10507663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13EBAB-5CF4-40B5-BBF2-D52ECC8110A0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6576AA-6710-476C-AA3A-7525518A7D1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AB462A-9DE4-489D-8905-3117896F7503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5788"/>
            <a:ext cx="7821612" cy="24955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294813" y="585788"/>
            <a:ext cx="13290550" cy="125650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89038" y="3081338"/>
            <a:ext cx="7821612" cy="10069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8F88F4-F272-4AB4-BE67-DE43D10C40CE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59313" y="10306050"/>
            <a:ext cx="14265275" cy="12160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659313" y="1316038"/>
            <a:ext cx="14265275" cy="8832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59313" y="11522075"/>
            <a:ext cx="14265275" cy="17287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24816D-2E57-47C6-9C9D-F1FE649E0F1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6FDA53-FF12-44B4-803F-CA1A9BE4AC7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7237075" y="590550"/>
            <a:ext cx="5349875" cy="125603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87450" y="590550"/>
            <a:ext cx="15897225" cy="125603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9CC1F3-3864-4E3C-88D8-903252E0DF2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3080" y="4573513"/>
            <a:ext cx="20208240" cy="315579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6160" y="8342736"/>
            <a:ext cx="16642080" cy="3762410"/>
          </a:xfrm>
        </p:spPr>
        <p:txBody>
          <a:bodyPr/>
          <a:lstStyle>
            <a:lvl1pPr marL="0" indent="0" algn="ctr">
              <a:buNone/>
              <a:defRPr/>
            </a:lvl1pPr>
            <a:lvl2pPr marL="1099677" indent="0" algn="ctr">
              <a:buNone/>
              <a:defRPr/>
            </a:lvl2pPr>
            <a:lvl3pPr marL="2199351" indent="0" algn="ctr">
              <a:buNone/>
              <a:defRPr/>
            </a:lvl3pPr>
            <a:lvl4pPr marL="3299028" indent="0" algn="ctr">
              <a:buNone/>
              <a:defRPr/>
            </a:lvl4pPr>
            <a:lvl5pPr marL="4398702" indent="0" algn="ctr">
              <a:buNone/>
              <a:defRPr/>
            </a:lvl5pPr>
            <a:lvl6pPr marL="5498379" indent="0" algn="ctr">
              <a:buNone/>
              <a:defRPr/>
            </a:lvl6pPr>
            <a:lvl7pPr marL="6598056" indent="0" algn="ctr">
              <a:buNone/>
              <a:defRPr/>
            </a:lvl7pPr>
            <a:lvl8pPr marL="7697730" indent="0" algn="ctr">
              <a:buNone/>
              <a:defRPr/>
            </a:lvl8pPr>
            <a:lvl9pPr marL="8797407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EE0178-F5FF-4E5A-AA02-4AF1BDF0BE3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7450" y="590550"/>
            <a:ext cx="21399500" cy="245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7450" y="3435350"/>
            <a:ext cx="21399500" cy="971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7450" y="13406438"/>
            <a:ext cx="5548313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defTabSz="2209800">
              <a:defRPr sz="3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4825" y="13406438"/>
            <a:ext cx="752475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ctr" defTabSz="2209800">
              <a:defRPr sz="3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638" y="13406438"/>
            <a:ext cx="5548312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r" defTabSz="2209800">
              <a:defRPr sz="3400"/>
            </a:lvl1pPr>
          </a:lstStyle>
          <a:p>
            <a:fld id="{49D746FF-5F18-4B64-B898-4D1D309E9B79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 advTm="6000">
    <p:random/>
  </p:transition>
  <p:txStyles>
    <p:titleStyle>
      <a:lvl1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4572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9144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13716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18288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8675" indent="-828675" algn="l" defTabSz="2209800" rtl="0" eaLnBrk="1" fontAlgn="base" hangingPunct="1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97050" indent="-690563" algn="l" defTabSz="2209800" rtl="0" eaLnBrk="1" fontAlgn="base" hangingPunct="1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62250" indent="-552450" algn="l" defTabSz="2209800" rtl="0" eaLnBrk="1" fontAlgn="base" hangingPunct="1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68738" indent="-554038" algn="l" defTabSz="2209800" rtl="0" eaLnBrk="1" fontAlgn="base" hangingPunct="1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720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54292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58864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63436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68008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8720" y="589582"/>
            <a:ext cx="2139696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8720" y="3435245"/>
            <a:ext cx="21396960" cy="9716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8720" y="13406995"/>
            <a:ext cx="55473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>
              <a:defRPr sz="3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2920" y="13406995"/>
            <a:ext cx="75285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ctr">
              <a:defRPr sz="3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320" y="13406995"/>
            <a:ext cx="55473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r">
              <a:defRPr sz="3400"/>
            </a:lvl1pPr>
          </a:lstStyle>
          <a:p>
            <a:fld id="{E37FD5BB-213B-4941-8EB5-50BE647DC92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1099886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2199772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3299658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4399544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4915" indent="-824915" algn="l" rtl="0" fontAlgn="base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87315" indent="-687429" algn="l" rtl="0" fontAlgn="base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49715" indent="-549943" algn="l" rtl="0" fontAlgn="base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49601" indent="-549943" algn="l" rtl="0" fontAlgn="base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49487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6049373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7149259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8249145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9349031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1099886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2pPr>
      <a:lvl3pPr marL="2199772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3pPr>
      <a:lvl4pPr marL="3299658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4pPr>
      <a:lvl5pPr marL="4399544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5pPr>
      <a:lvl6pPr marL="5499430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6pPr>
      <a:lvl7pPr marL="6599316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7pPr>
      <a:lvl8pPr marL="7699202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8pPr>
      <a:lvl9pPr marL="8799088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4" descr="2h2ie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815300" y="11825288"/>
            <a:ext cx="2017713" cy="21066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5651" name="WordArt 3" descr="rainbow"/>
          <p:cNvSpPr>
            <a:spLocks noChangeArrowheads="1" noChangeShapeType="1" noTextEdit="1"/>
          </p:cNvSpPr>
          <p:nvPr/>
        </p:nvSpPr>
        <p:spPr bwMode="auto">
          <a:xfrm>
            <a:off x="16567150" y="12833350"/>
            <a:ext cx="3705225" cy="922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E31C07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Forte"/>
              </a:rPr>
              <a:t>José Luis</a:t>
            </a:r>
          </a:p>
        </p:txBody>
      </p:sp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0800000">
            <a:off x="0" y="14562138"/>
            <a:ext cx="23774400" cy="16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6" name="Picture 8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14310" y="12361897"/>
            <a:ext cx="2665412" cy="15541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55658" name="WordArt 5"/>
          <p:cNvSpPr>
            <a:spLocks noChangeArrowheads="1" noChangeShapeType="1" noTextEdit="1"/>
          </p:cNvSpPr>
          <p:nvPr/>
        </p:nvSpPr>
        <p:spPr bwMode="auto">
          <a:xfrm>
            <a:off x="0" y="1146131"/>
            <a:ext cx="13530274" cy="692948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i="1" kern="10" dirty="0" smtClean="0">
                <a:ln w="25400">
                  <a:solidFill>
                    <a:srgbClr val="EBEF39"/>
                  </a:solidFill>
                  <a:round/>
                  <a:headEnd/>
                  <a:tailEnd/>
                </a:ln>
                <a:solidFill>
                  <a:srgbClr val="E31C07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hiller" pitchFamily="82" charset="0"/>
                <a:cs typeface="Times New Roman"/>
              </a:rPr>
              <a:t>BROMA</a:t>
            </a:r>
            <a:r>
              <a:rPr lang="es-ES" sz="4000" b="1" i="1" kern="10" dirty="0" smtClean="0">
                <a:ln w="25400">
                  <a:solidFill>
                    <a:srgbClr val="EBEF39"/>
                  </a:solidFill>
                  <a:round/>
                  <a:headEnd/>
                  <a:tailEnd/>
                </a:ln>
                <a:solidFill>
                  <a:srgbClr val="E31C07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Rockwell Extra Bold" pitchFamily="18" charset="0"/>
                <a:cs typeface="Times New Roman"/>
              </a:rPr>
              <a:t>  </a:t>
            </a:r>
            <a:endParaRPr lang="es-ES" sz="4000" b="1" i="1" kern="10" dirty="0" smtClean="0">
              <a:ln w="25400">
                <a:solidFill>
                  <a:srgbClr val="EBEF39"/>
                </a:solidFill>
                <a:round/>
                <a:headEnd/>
                <a:tailEnd/>
              </a:ln>
              <a:solidFill>
                <a:srgbClr val="E31C07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Rockwell Extra Bold" pitchFamily="18" charset="0"/>
              <a:cs typeface="Times New Roman"/>
            </a:endParaRPr>
          </a:p>
          <a:p>
            <a:pPr algn="ctr"/>
            <a:r>
              <a:rPr lang="es-ES" sz="4000" b="1" i="1" kern="10" dirty="0" smtClean="0">
                <a:ln w="25400">
                  <a:solidFill>
                    <a:srgbClr val="EBEF39"/>
                  </a:solidFill>
                  <a:round/>
                  <a:headEnd/>
                  <a:tailEnd/>
                </a:ln>
                <a:solidFill>
                  <a:srgbClr val="E31C07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Rockwell Extra Bold" pitchFamily="18" charset="0"/>
                <a:cs typeface="Times New Roman"/>
              </a:rPr>
              <a:t>   </a:t>
            </a:r>
            <a:r>
              <a:rPr lang="es-ES" sz="4000" b="1" i="1" kern="10" dirty="0" smtClean="0">
                <a:ln w="25400">
                  <a:solidFill>
                    <a:srgbClr val="EBEF39"/>
                  </a:solidFill>
                  <a:round/>
                  <a:headEnd/>
                  <a:tailEnd/>
                </a:ln>
                <a:solidFill>
                  <a:srgbClr val="E31C07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hiller" pitchFamily="82" charset="0"/>
                <a:cs typeface="Times New Roman"/>
              </a:rPr>
              <a:t>MACABRA</a:t>
            </a:r>
            <a:endParaRPr lang="es-ES" sz="4000" b="1" i="1" kern="10" dirty="0">
              <a:ln w="25400">
                <a:solidFill>
                  <a:srgbClr val="EBEF39"/>
                </a:solidFill>
                <a:round/>
                <a:headEnd/>
                <a:tailEnd/>
              </a:ln>
              <a:solidFill>
                <a:srgbClr val="E31C07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Chiller" pitchFamily="82" charset="0"/>
              <a:cs typeface="Times New Roman"/>
            </a:endParaRPr>
          </a:p>
        </p:txBody>
      </p:sp>
      <p:pic>
        <p:nvPicPr>
          <p:cNvPr id="13" name="derr2280.wav">
            <a:hlinkClick r:id="" action="ppaction://media"/>
          </p:cNvPr>
          <p:cNvPicPr>
            <a:picLocks noRot="1" noChangeAspect="1"/>
          </p:cNvPicPr>
          <p:nvPr>
            <a:wavAudioFile r:embed="rId1" name="derrière les barreaux.wav"/>
          </p:nvPr>
        </p:nvPicPr>
        <p:blipFill>
          <a:blip r:embed="rId8"/>
          <a:srcRect/>
          <a:stretch>
            <a:fillRect/>
          </a:stretch>
        </p:blipFill>
        <p:spPr bwMode="auto">
          <a:xfrm>
            <a:off x="-2400400" y="3289271"/>
            <a:ext cx="1689085" cy="1689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tmFilter="0,0; .5, 1; 1, 1"/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800"/>
                            </p:stCondLst>
                            <p:childTnLst>
                              <p:par>
                                <p:cTn id="16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55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55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55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55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 tmFilter="0,0; .5, 1; 1, 1"/>
                                        <p:tgtEl>
                                          <p:spTgt spid="155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2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9" name="Picture 5" descr="3043568177_1_3_AyBG9mn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23774400" cy="15505169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242938" y="574627"/>
            <a:ext cx="9501254" cy="81560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hangingPunct="0"/>
            <a:r>
              <a:rPr lang="es-ES" sz="7200" b="1" dirty="0" smtClean="0">
                <a:solidFill>
                  <a:srgbClr val="FF0000"/>
                </a:solidFill>
                <a:latin typeface="Chiller" pitchFamily="82" charset="0"/>
              </a:rPr>
              <a:t>Se cuenta que hace tiempo en </a:t>
            </a:r>
            <a:r>
              <a:rPr lang="es-ES" sz="7200" b="1" dirty="0" smtClean="0">
                <a:solidFill>
                  <a:srgbClr val="FF0000"/>
                </a:solidFill>
                <a:latin typeface="Chiller" pitchFamily="82" charset="0"/>
              </a:rPr>
              <a:t>Algeciras, </a:t>
            </a:r>
            <a:r>
              <a:rPr lang="es-ES" sz="7200" b="1" dirty="0" smtClean="0">
                <a:solidFill>
                  <a:srgbClr val="FF0000"/>
                </a:solidFill>
                <a:latin typeface="Chiller" pitchFamily="82" charset="0"/>
              </a:rPr>
              <a:t>una noche de fiesta cuando el calor y el frío guerrean y ninguno se resiste a perder, la juventud nos íbamos a la playa a bailar en unos bares de verano que abrían hasta muy tarde.</a:t>
            </a:r>
            <a:r>
              <a:rPr lang="es-ES" sz="4400" dirty="0" smtClean="0">
                <a:latin typeface="Brush Script MT" pitchFamily="66" charset="0"/>
              </a:rPr>
              <a:t/>
            </a:r>
            <a:br>
              <a:rPr lang="es-ES" sz="4400" dirty="0" smtClean="0">
                <a:latin typeface="Brush Script MT" pitchFamily="66" charset="0"/>
              </a:rPr>
            </a:br>
            <a:endParaRPr lang="es-ES" sz="2000" dirty="0" smtClean="0"/>
          </a:p>
        </p:txBody>
      </p:sp>
    </p:spTree>
  </p:cSld>
  <p:clrMapOvr>
    <a:masterClrMapping/>
  </p:clrMapOvr>
  <p:transition spd="slow" advTm="11844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2h2ie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814310" y="6874173"/>
            <a:ext cx="22288656" cy="78483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7200" b="1" dirty="0" smtClean="0">
                <a:solidFill>
                  <a:srgbClr val="FF0000"/>
                </a:solidFill>
                <a:latin typeface="Chiller" pitchFamily="82" charset="0"/>
              </a:rPr>
              <a:t/>
            </a:r>
            <a:br>
              <a:rPr lang="es-ES" sz="7200" b="1" dirty="0" smtClean="0">
                <a:solidFill>
                  <a:srgbClr val="FF0000"/>
                </a:solidFill>
                <a:latin typeface="Chiller" pitchFamily="82" charset="0"/>
              </a:rPr>
            </a:br>
            <a:r>
              <a:rPr lang="es-ES" sz="7200" b="1" dirty="0" smtClean="0">
                <a:solidFill>
                  <a:srgbClr val="FF0000"/>
                </a:solidFill>
                <a:latin typeface="Chiller" pitchFamily="82" charset="0"/>
              </a:rPr>
              <a:t/>
            </a:r>
            <a:br>
              <a:rPr lang="es-ES" sz="7200" b="1" dirty="0" smtClean="0">
                <a:solidFill>
                  <a:srgbClr val="FF0000"/>
                </a:solidFill>
                <a:latin typeface="Chiller" pitchFamily="82" charset="0"/>
              </a:rPr>
            </a:br>
            <a:r>
              <a:rPr lang="es-ES" sz="7200" b="1" dirty="0" smtClean="0">
                <a:solidFill>
                  <a:srgbClr val="FF0000"/>
                </a:solidFill>
                <a:latin typeface="Chiller" pitchFamily="82" charset="0"/>
              </a:rPr>
              <a:t>Había un grupo de chicos pasándolo bien cuando unos de ellos fue a tomar aire fresco, vio a una chica cerca de la orilla vestida con vestido largo y de tirantes, a él le llamó la atención y se acercó a ella, cuando estuvo junto a ella vio que era preciosa y que estaba triste.</a:t>
            </a:r>
            <a:br>
              <a:rPr lang="es-ES" sz="7200" b="1" dirty="0" smtClean="0">
                <a:solidFill>
                  <a:srgbClr val="FF0000"/>
                </a:solidFill>
                <a:latin typeface="Chiller" pitchFamily="82" charset="0"/>
              </a:rPr>
            </a:br>
            <a:r>
              <a:rPr lang="es-ES" sz="4800" dirty="0" smtClean="0">
                <a:latin typeface="Brush Script MT" pitchFamily="66" charset="0"/>
              </a:rPr>
              <a:t/>
            </a:r>
            <a:br>
              <a:rPr lang="es-ES" sz="4800" dirty="0" smtClean="0">
                <a:latin typeface="Brush Script MT" pitchFamily="66" charset="0"/>
              </a:rPr>
            </a:br>
            <a:endParaRPr lang="es-ES" sz="2400" dirty="0" smtClean="0"/>
          </a:p>
        </p:txBody>
      </p:sp>
    </p:spTree>
  </p:cSld>
  <p:clrMapOvr>
    <a:masterClrMapping/>
  </p:clrMapOvr>
  <p:transition spd="slow" advTm="1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ANd9GcQI5PXajS4ne1Uf7_pwuPj3ePcMDJPvvsMP6R6KyxgfG52XQ6S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99996" y="-1497075"/>
            <a:ext cx="23174404" cy="89562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7200" b="1" dirty="0" smtClean="0">
                <a:solidFill>
                  <a:srgbClr val="FF0000"/>
                </a:solidFill>
                <a:latin typeface="Chiller" pitchFamily="82" charset="0"/>
              </a:rPr>
              <a:t>.</a:t>
            </a:r>
            <a:br>
              <a:rPr lang="es-ES" sz="7200" b="1" dirty="0" smtClean="0">
                <a:solidFill>
                  <a:srgbClr val="FF0000"/>
                </a:solidFill>
                <a:latin typeface="Chiller" pitchFamily="82" charset="0"/>
              </a:rPr>
            </a:br>
            <a:r>
              <a:rPr lang="es-ES" sz="7200" b="1" dirty="0" smtClean="0">
                <a:solidFill>
                  <a:srgbClr val="FF0000"/>
                </a:solidFill>
                <a:latin typeface="Chiller" pitchFamily="82" charset="0"/>
              </a:rPr>
              <a:t/>
            </a:r>
            <a:br>
              <a:rPr lang="es-ES" sz="7200" b="1" dirty="0" smtClean="0">
                <a:solidFill>
                  <a:srgbClr val="FF0000"/>
                </a:solidFill>
                <a:latin typeface="Chiller" pitchFamily="82" charset="0"/>
              </a:rPr>
            </a:br>
            <a:r>
              <a:rPr lang="es-ES" sz="7200" b="1" dirty="0" smtClean="0">
                <a:solidFill>
                  <a:srgbClr val="FF0000"/>
                </a:solidFill>
                <a:latin typeface="Chiller" pitchFamily="82" charset="0"/>
              </a:rPr>
              <a:t>Le dijo que se sentía muy sola, él la invitó a estar juntos, bailaron, charlaron en la orilla de la playa, ella sintió frío y el le ofreció su chaqueta vaquera, luego se dispusieron a irse, él la acompaño hasta la puerta de su casa y allí tuvieron una despedida muy dulce, con un beso quedaron para el día siguiente, así ella le devolvería su chaqueta y él la volvería a ver, pues sentía algo en su interior por ella. </a:t>
            </a:r>
            <a:r>
              <a:rPr lang="es-ES" sz="4800" dirty="0" smtClean="0">
                <a:latin typeface="Brush Script MT" pitchFamily="66" charset="0"/>
              </a:rPr>
              <a:t/>
            </a:r>
            <a:br>
              <a:rPr lang="es-ES" sz="4800" dirty="0" smtClean="0">
                <a:latin typeface="Brush Script MT" pitchFamily="66" charset="0"/>
              </a:rPr>
            </a:br>
            <a:r>
              <a:rPr lang="es-ES" sz="4800" dirty="0" smtClean="0">
                <a:latin typeface="Brush Script MT" pitchFamily="66" charset="0"/>
              </a:rPr>
              <a:t/>
            </a:r>
            <a:br>
              <a:rPr lang="es-ES" sz="4800" dirty="0" smtClean="0">
                <a:latin typeface="Brush Script MT" pitchFamily="66" charset="0"/>
              </a:rPr>
            </a:br>
            <a:endParaRPr lang="es-ES" sz="2400" dirty="0" smtClean="0"/>
          </a:p>
        </p:txBody>
      </p:sp>
    </p:spTree>
  </p:cSld>
  <p:clrMapOvr>
    <a:masterClrMapping/>
  </p:clrMapOvr>
  <p:transition spd="slow" advTm="2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ANd9GcRN3Jm5PPWawmVpnmz82OSOVM5cfx9nKwgpsF6X6v3H9OyXnNEHY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74400" cy="9988791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742872" y="6361105"/>
            <a:ext cx="22502970" cy="89562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7200" b="1" dirty="0" smtClean="0">
                <a:solidFill>
                  <a:srgbClr val="FF0000"/>
                </a:solidFill>
                <a:latin typeface="Chiller" pitchFamily="82" charset="0"/>
              </a:rPr>
              <a:t/>
            </a:r>
            <a:br>
              <a:rPr lang="es-ES" sz="7200" b="1" dirty="0" smtClean="0">
                <a:solidFill>
                  <a:srgbClr val="FF0000"/>
                </a:solidFill>
                <a:latin typeface="Chiller" pitchFamily="82" charset="0"/>
              </a:rPr>
            </a:br>
            <a:r>
              <a:rPr lang="es-ES" sz="7200" b="1" dirty="0" smtClean="0">
                <a:solidFill>
                  <a:srgbClr val="FF0000"/>
                </a:solidFill>
                <a:latin typeface="Chiller" pitchFamily="82" charset="0"/>
              </a:rPr>
              <a:t/>
            </a:r>
            <a:br>
              <a:rPr lang="es-ES" sz="7200" b="1" dirty="0" smtClean="0">
                <a:solidFill>
                  <a:srgbClr val="FF0000"/>
                </a:solidFill>
                <a:latin typeface="Chiller" pitchFamily="82" charset="0"/>
              </a:rPr>
            </a:br>
            <a:r>
              <a:rPr lang="es-ES" sz="7200" b="1" dirty="0" smtClean="0">
                <a:solidFill>
                  <a:srgbClr val="FF0000"/>
                </a:solidFill>
                <a:latin typeface="Chiller" pitchFamily="82" charset="0"/>
              </a:rPr>
              <a:t>A la mañana siguiente deseoso de encontrarse con ella...tocó en su puerta y salió un señor con el gesto abatido, el chico preguntó por su hija, le dijo que venia a buscarla, que había quedado con ella, entonces el hombre montó en cólera, le dijo que broma macabra era esa, que si no respetaban el dolor de las personas....entre gritos y lagrimas le dijo que su hija llevaba un año muerta y cerró la puerta. </a:t>
            </a:r>
            <a:br>
              <a:rPr lang="es-ES" sz="7200" b="1" dirty="0" smtClean="0">
                <a:solidFill>
                  <a:srgbClr val="FF0000"/>
                </a:solidFill>
                <a:latin typeface="Chiller" pitchFamily="82" charset="0"/>
              </a:rPr>
            </a:br>
            <a:r>
              <a:rPr lang="es-ES" sz="4800" b="1" dirty="0" smtClean="0">
                <a:latin typeface="Brush Script MT" pitchFamily="66" charset="0"/>
              </a:rPr>
              <a:t/>
            </a:r>
            <a:br>
              <a:rPr lang="es-ES" sz="4800" b="1" dirty="0" smtClean="0">
                <a:latin typeface="Brush Script MT" pitchFamily="66" charset="0"/>
              </a:rPr>
            </a:br>
            <a:endParaRPr lang="es-ES" sz="2400" b="1" dirty="0" smtClean="0"/>
          </a:p>
        </p:txBody>
      </p:sp>
    </p:spTree>
  </p:cSld>
  <p:clrMapOvr>
    <a:masterClrMapping/>
  </p:clrMapOvr>
  <p:transition spd="slow" advTm="2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sky-night-screen-funds-hello-today-i-bri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885748" y="6874173"/>
            <a:ext cx="21888520" cy="78483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7200" dirty="0" smtClean="0">
                <a:solidFill>
                  <a:srgbClr val="FF0000"/>
                </a:solidFill>
                <a:latin typeface="Chiller" pitchFamily="82" charset="0"/>
              </a:rPr>
              <a:t/>
            </a:r>
            <a:br>
              <a:rPr lang="es-ES" sz="7200" dirty="0" smtClean="0">
                <a:solidFill>
                  <a:srgbClr val="FF0000"/>
                </a:solidFill>
                <a:latin typeface="Chiller" pitchFamily="82" charset="0"/>
              </a:rPr>
            </a:br>
            <a:r>
              <a:rPr lang="es-ES" sz="7200" b="1" dirty="0" smtClean="0">
                <a:solidFill>
                  <a:srgbClr val="FF0000"/>
                </a:solidFill>
                <a:latin typeface="Chiller" pitchFamily="82" charset="0"/>
              </a:rPr>
              <a:t/>
            </a:r>
            <a:br>
              <a:rPr lang="es-ES" sz="7200" b="1" dirty="0" smtClean="0">
                <a:solidFill>
                  <a:srgbClr val="FF0000"/>
                </a:solidFill>
                <a:latin typeface="Chiller" pitchFamily="82" charset="0"/>
              </a:rPr>
            </a:br>
            <a:r>
              <a:rPr lang="es-ES" sz="7200" b="1" dirty="0" smtClean="0">
                <a:solidFill>
                  <a:srgbClr val="FF0000"/>
                </a:solidFill>
                <a:latin typeface="Chiller" pitchFamily="82" charset="0"/>
              </a:rPr>
              <a:t>El chico entre el horror y la pena no entendía lo que sucedía, verificó que fuese la casa a la que llevó y besó sus labios, le vino a la mente ir al cementerio así confirmaría su historia , mientras buscaba sin para y sin saber donde...en una lapida diviso una chaqueta vaquera colgada...se acercó y vio la foto de la chica fallecida y......era ella¡¡¡¡ </a:t>
            </a:r>
          </a:p>
        </p:txBody>
      </p:sp>
    </p:spTree>
  </p:cSld>
  <p:clrMapOvr>
    <a:masterClrMapping/>
  </p:clrMapOvr>
  <p:transition spd="slow" advTm="2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5" descr="sky-night-screen-funds-hello-today-i-bri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193539" name="WordArt 3"/>
          <p:cNvSpPr>
            <a:spLocks noChangeArrowheads="1" noChangeShapeType="1" noTextEdit="1"/>
          </p:cNvSpPr>
          <p:nvPr/>
        </p:nvSpPr>
        <p:spPr bwMode="auto">
          <a:xfrm>
            <a:off x="6529350" y="4146527"/>
            <a:ext cx="9644130" cy="41021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s-ES" sz="3600" b="1" kern="10" dirty="0">
              <a:ln w="12700">
                <a:solidFill>
                  <a:schemeClr val="tx1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Forte"/>
            </a:endParaRPr>
          </a:p>
        </p:txBody>
      </p:sp>
      <p:pic>
        <p:nvPicPr>
          <p:cNvPr id="193540" name="Picture 4" descr="CAR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194713" y="11753850"/>
            <a:ext cx="2047875" cy="223202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193541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2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1457325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3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4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3547" name="WordArt 11" descr="glitter_BB_039"/>
          <p:cNvSpPr>
            <a:spLocks noChangeArrowheads="1" noChangeShapeType="1" noTextEdit="1"/>
          </p:cNvSpPr>
          <p:nvPr/>
        </p:nvSpPr>
        <p:spPr bwMode="auto">
          <a:xfrm>
            <a:off x="17000538" y="12474575"/>
            <a:ext cx="3641725" cy="15827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54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Forte"/>
              </a:rPr>
              <a:t>José Luis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9672622" y="1217569"/>
            <a:ext cx="10287072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9600" b="1" dirty="0" smtClean="0">
                <a:solidFill>
                  <a:srgbClr val="FF0000"/>
                </a:solidFill>
                <a:latin typeface="Chiller" pitchFamily="82" charset="0"/>
              </a:rPr>
              <a:t>Un fuerte abrazo </a:t>
            </a:r>
          </a:p>
          <a:p>
            <a:pPr algn="ctr"/>
            <a:r>
              <a:rPr lang="es-ES" sz="9600" b="1" dirty="0" smtClean="0">
                <a:solidFill>
                  <a:srgbClr val="FF0000"/>
                </a:solidFill>
                <a:latin typeface="Chiller" pitchFamily="82" charset="0"/>
              </a:rPr>
              <a:t>que tengas </a:t>
            </a:r>
          </a:p>
          <a:p>
            <a:pPr algn="ctr"/>
            <a:r>
              <a:rPr lang="es-ES" sz="9600" b="1" dirty="0" smtClean="0">
                <a:solidFill>
                  <a:srgbClr val="FF0000"/>
                </a:solidFill>
                <a:latin typeface="Chiller" pitchFamily="82" charset="0"/>
              </a:rPr>
              <a:t>un feliz día de</a:t>
            </a:r>
          </a:p>
          <a:p>
            <a:pPr algn="ctr"/>
            <a:r>
              <a:rPr lang="es-ES" sz="9600" b="1" dirty="0" smtClean="0">
                <a:solidFill>
                  <a:srgbClr val="FF0000"/>
                </a:solidFill>
                <a:latin typeface="Chiller" pitchFamily="82" charset="0"/>
              </a:rPr>
              <a:t>H</a:t>
            </a:r>
            <a:r>
              <a:rPr lang="es-ES" sz="9600" b="1" dirty="0" smtClean="0">
                <a:solidFill>
                  <a:srgbClr val="FF0000"/>
                </a:solidFill>
                <a:latin typeface="Chiller" pitchFamily="82" charset="0"/>
              </a:rPr>
              <a:t>alloween</a:t>
            </a:r>
            <a:endParaRPr lang="es-ES" sz="9600" b="1" dirty="0">
              <a:solidFill>
                <a:srgbClr val="FF0000"/>
              </a:solidFill>
              <a:latin typeface="Chiller" pitchFamily="82" charset="0"/>
            </a:endParaRPr>
          </a:p>
        </p:txBody>
      </p:sp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150"/>
                            </p:stCondLst>
                            <p:childTnLst>
                              <p:par>
                                <p:cTn id="18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50"/>
                            </p:stCondLst>
                            <p:childTnLst>
                              <p:par>
                                <p:cTn id="26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 tmFilter="0,0; .5, 1; 1, 1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1250"/>
                            </p:stCondLst>
                            <p:childTnLst>
                              <p:par>
                                <p:cTn id="34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0" tmFilter="0,0; .5, 1; 1, 1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53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23774400" cy="14722475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396240" y="327166"/>
            <a:ext cx="22981920" cy="14068143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792480" y="654332"/>
            <a:ext cx="22189440" cy="13413811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10896600" y="4743909"/>
            <a:ext cx="792480" cy="654332"/>
          </a:xfrm>
          <a:prstGeom prst="rect">
            <a:avLst/>
          </a:prstGeom>
          <a:noFill/>
        </p:spPr>
        <p:txBody>
          <a:bodyPr lIns="219934" tIns="109967" rIns="219934" bIns="109967"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34200" y="12432312"/>
            <a:ext cx="9910129" cy="117234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11777981"/>
            <a:ext cx="23774400" cy="668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900" b="1" dirty="0">
                <a:solidFill>
                  <a:srgbClr val="04265C"/>
                </a:solidFill>
                <a:latin typeface="Berlin Sans FB Demi" pitchFamily="34" charset="0"/>
              </a:rPr>
              <a:t>Si deseas recibir </a:t>
            </a:r>
            <a:r>
              <a:rPr lang="es-ES_tradnl" sz="2900" b="1" dirty="0" err="1">
                <a:solidFill>
                  <a:srgbClr val="04265C"/>
                </a:solidFill>
                <a:latin typeface="Berlin Sans FB Demi" pitchFamily="34" charset="0"/>
              </a:rPr>
              <a:t>pps</a:t>
            </a:r>
            <a:r>
              <a:rPr lang="es-ES_tradnl" sz="2900" b="1" dirty="0">
                <a:solidFill>
                  <a:srgbClr val="04265C"/>
                </a:solidFill>
                <a:latin typeface="Berlin Sans FB Demi" pitchFamily="34" charset="0"/>
              </a:rPr>
              <a:t>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726680" y="9814983"/>
            <a:ext cx="6604000" cy="2426482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377440" y="5561826"/>
            <a:ext cx="277368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13075920" y="7197658"/>
          <a:ext cx="8321040" cy="3298245"/>
        </p:xfrm>
        <a:graphic>
          <a:graphicData uri="http://schemas.openxmlformats.org/drawingml/2006/table">
            <a:tbl>
              <a:tblPr/>
              <a:tblGrid>
                <a:gridCol w="2876869"/>
                <a:gridCol w="2720021"/>
                <a:gridCol w="2724150"/>
              </a:tblGrid>
              <a:tr h="7851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85540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7851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8724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2377440" y="6216156"/>
            <a:ext cx="832104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13075920" y="6216156"/>
            <a:ext cx="832104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2377440" y="7197655"/>
          <a:ext cx="8321040" cy="3258576"/>
        </p:xfrm>
        <a:graphic>
          <a:graphicData uri="http://schemas.openxmlformats.org/drawingml/2006/table">
            <a:tbl>
              <a:tblPr/>
              <a:tblGrid>
                <a:gridCol w="2876869"/>
                <a:gridCol w="2720021"/>
                <a:gridCol w="2724150"/>
              </a:tblGrid>
              <a:tr h="7851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8440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7851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8440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1584960" y="1472247"/>
            <a:ext cx="20604480" cy="2780912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396240" y="5071077"/>
            <a:ext cx="2377440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ROMA PESADA">
  <a:themeElements>
    <a:clrScheme name="ROMANTICA ITALI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ROMANTICA ITALI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ROMANTICA ITALI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BROMA PESADA</Template>
  <TotalTime>54</TotalTime>
  <Words>125</Words>
  <Application>Microsoft Office PowerPoint</Application>
  <PresentationFormat>Personalizado</PresentationFormat>
  <Paragraphs>42</Paragraphs>
  <Slides>8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</vt:i4>
      </vt:variant>
    </vt:vector>
  </HeadingPairs>
  <TitlesOfParts>
    <vt:vector size="10" baseType="lpstr">
      <vt:lpstr>BROMA PESADA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BROMA MACABRA</dc:title>
  <dc:creator>JOSE LUIS</dc:creator>
  <cp:lastModifiedBy>JOSE LUIS</cp:lastModifiedBy>
  <cp:revision>6</cp:revision>
  <dcterms:created xsi:type="dcterms:W3CDTF">2013-10-25T20:25:10Z</dcterms:created>
  <dcterms:modified xsi:type="dcterms:W3CDTF">2013-10-25T21:19:29Z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000800da3f000000000001023620</vt:lpwstr>
  </property>
</Properties>
</file>