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8"/>
  </p:notesMasterIdLst>
  <p:sldIdLst>
    <p:sldId id="323" r:id="rId3"/>
    <p:sldId id="294" r:id="rId4"/>
    <p:sldId id="302" r:id="rId5"/>
    <p:sldId id="263" r:id="rId6"/>
    <p:sldId id="312" r:id="rId7"/>
    <p:sldId id="311" r:id="rId8"/>
    <p:sldId id="331" r:id="rId9"/>
    <p:sldId id="332" r:id="rId10"/>
    <p:sldId id="333" r:id="rId11"/>
    <p:sldId id="316" r:id="rId12"/>
    <p:sldId id="314" r:id="rId13"/>
    <p:sldId id="280" r:id="rId14"/>
    <p:sldId id="260" r:id="rId15"/>
    <p:sldId id="283" r:id="rId16"/>
    <p:sldId id="305" r:id="rId17"/>
  </p:sldIdLst>
  <p:sldSz cx="9144000" cy="5715000" type="screen16x1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Matura MT Script Capitals" panose="03020802060602070202" pitchFamily="66" charset="0"/>
      <p:regular r:id="rId23"/>
    </p:embeddedFont>
    <p:embeddedFont>
      <p:font typeface="Kristen ITC" panose="03050502040202030202" pitchFamily="66" charset="0"/>
      <p:regular r:id="rId24"/>
    </p:embeddedFont>
    <p:embeddedFont>
      <p:font typeface="Algerian" panose="04020705040A02060702" pitchFamily="82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a+CQNGqgicP4vVUHBmZPg==" hashData="FIEVLiHJnAIvwghcz0u/aXKVBP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35B4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336" y="-21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3F53B4-1A38-4BCC-8E82-13F9D338E80D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56F3D-D961-40E1-B259-ABDF043292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8857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108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401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046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399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203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471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593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79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157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802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449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0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4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81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99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1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7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03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4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0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0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6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6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60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7" y="227571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7" y="1195945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18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20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53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40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1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1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25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7C167-725F-456D-879A-4F4F5FDD7A22}" type="datetimeFigureOut">
              <a:rPr lang="es-ES" smtClean="0"/>
              <a:t>06/03/2021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96601-55B6-4772-990D-09C76F10A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369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8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2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6.gif"/><Relationship Id="rId7" Type="http://schemas.openxmlformats.org/officeDocument/2006/relationships/image" Target="../media/image3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8.png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935B4"/>
            </a:gs>
            <a:gs pos="50000">
              <a:srgbClr val="FFFF00"/>
            </a:gs>
            <a:gs pos="100000">
              <a:srgbClr val="FF33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ágenes y Gifs Animados ®: GIFS Y IMÁGENES DEL DÍA INTERNACIONAL DE LA  MUJER - 8 DE MARZO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21396"/>
            <a:ext cx="3019425" cy="211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Kép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37947" y="2706191"/>
            <a:ext cx="4929234" cy="3049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5" descr="Kép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389149" cy="2602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Kép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888512"/>
            <a:ext cx="4268820" cy="285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7" descr="Kép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68820" y="9453"/>
            <a:ext cx="4898361" cy="288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249" y="-94828"/>
            <a:ext cx="9482777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452"/>
            <a:ext cx="9167181" cy="5872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760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4416">
        <p:sndAc>
          <p:stSnd loop="1">
            <p:snd r:embed="rId2" name="Cancion Oficial Dia internacional de la Mujer - BRILLO DE MUJER - Ivan Ricardi.wav"/>
          </p:stSnd>
        </p:sndAc>
      </p:transition>
    </mc:Choice>
    <mc:Fallback>
      <p:transition advTm="24416">
        <p:sndAc>
          <p:stSnd loop="1">
            <p:snd r:embed="rId2" name="Cancion Oficial Dia internacional de la Mujer - BRILLO DE MUJER - Ivan Ricar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mujeres 1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3214"/>
            <a:ext cx="9252520" cy="573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mujeres 1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3214"/>
            <a:ext cx="9252520" cy="573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788" y="-166836"/>
            <a:ext cx="9703332" cy="59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9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6983">
        <p14:glitter pattern="hexagon"/>
      </p:transition>
    </mc:Choice>
    <mc:Fallback xmlns="">
      <p:transition spd="slow" advTm="169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FFC000"/>
            </a:gs>
            <a:gs pos="75000">
              <a:srgbClr val="00B0F0"/>
            </a:gs>
            <a:gs pos="100000">
              <a:srgbClr val="C935B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9525"/>
            <a:ext cx="91059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ifs y Fondos Paz enla Tormenta ®: GIFS DE FELIZ DÍA DE LA MUJER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527" y="3937620"/>
            <a:ext cx="1987544" cy="165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mujeres 1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788" y="-166836"/>
            <a:ext cx="9703332" cy="59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94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752">
        <p14:glitter dir="d" pattern="hexagon"/>
      </p:transition>
    </mc:Choice>
    <mc:Fallback xmlns="">
      <p:transition spd="slow" advTm="147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FFC000"/>
            </a:gs>
            <a:gs pos="75000">
              <a:srgbClr val="7030A0"/>
            </a:gs>
            <a:gs pos="100000">
              <a:srgbClr val="C935B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mujeres 1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2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ujeres 1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788" y="-166836"/>
            <a:ext cx="9703332" cy="59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62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731">
        <p14:vortex dir="u"/>
      </p:transition>
    </mc:Choice>
    <mc:Fallback xmlns="">
      <p:transition spd="slow" advTm="187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rgbClr val="C935B4"/>
            </a:gs>
            <a:gs pos="31000">
              <a:srgbClr val="FFFF00"/>
            </a:gs>
            <a:gs pos="90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9525"/>
            <a:ext cx="912495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4828"/>
            <a:ext cx="943304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09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686">
        <p14:glitter dir="u"/>
      </p:transition>
    </mc:Choice>
    <mc:Fallback xmlns="">
      <p:transition spd="slow" advTm="186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9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2000">
              <a:srgbClr val="FFC000"/>
            </a:gs>
            <a:gs pos="100000">
              <a:srgbClr val="C935B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mujeres 1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788" y="-166836"/>
            <a:ext cx="9703332" cy="59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38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547">
        <p14:vortex/>
      </p:transition>
    </mc:Choice>
    <mc:Fallback xmlns="">
      <p:transition spd="slow" advTm="195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00B0F0"/>
            </a:gs>
            <a:gs pos="75000">
              <a:srgbClr val="7030A0"/>
            </a:gs>
            <a:gs pos="100000">
              <a:srgbClr val="C935B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-85725"/>
            <a:ext cx="9267826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mujeres 1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4" y="-85725"/>
            <a:ext cx="9267827" cy="588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788" y="-166836"/>
            <a:ext cx="9703332" cy="5986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76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595">
        <p14:glitter dir="r" pattern="hexagon"/>
      </p:transition>
    </mc:Choice>
    <mc:Fallback xmlns="">
      <p:transition spd="slow" advTm="155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2000">
              <a:srgbClr val="FF3399"/>
            </a:gs>
            <a:gs pos="100000">
              <a:srgbClr val="FFC000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0" y="-119346"/>
            <a:ext cx="9253949" cy="583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54324" y="-119346"/>
            <a:ext cx="9306843" cy="5834346"/>
            <a:chOff x="-18971" y="0"/>
            <a:chExt cx="9144000" cy="5715000"/>
          </a:xfrm>
        </p:grpSpPr>
        <p:pic>
          <p:nvPicPr>
            <p:cNvPr id="4" name="Picture 4" descr="C:\Users\Eleni\Desktop\mujeres 1\Diapositiva34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971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Día de la Mujer 2021: Mensajes reflexivos y Tarjetas para el 8 de marzo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0813" y="1561356"/>
              <a:ext cx="1751623" cy="24454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41" y="-210534"/>
            <a:ext cx="9757593" cy="609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6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208">
        <p14:vortex dir="r"/>
      </p:transition>
    </mc:Choice>
    <mc:Fallback xmlns="">
      <p:transition spd="slow" advTm="222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63000">
              <a:srgbClr val="00B0F0"/>
            </a:gs>
            <a:gs pos="31000">
              <a:srgbClr val="FFFF00"/>
            </a:gs>
            <a:gs pos="90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0" y="0"/>
            <a:ext cx="9144000" cy="5715000"/>
            <a:chOff x="0" y="0"/>
            <a:chExt cx="9144000" cy="5715000"/>
          </a:xfrm>
        </p:grpSpPr>
        <p:pic>
          <p:nvPicPr>
            <p:cNvPr id="2" name="Picture 5" descr="C:\Users\Eleni\Desktop\mujeres 1\Diapositiva1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6" descr="Spacio d´ Mónica: POUPURRI , SOLO DE BELLAS ROSAS, POEMAS, IMAGENES  GIFS,COMPARTIR.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449563"/>
              <a:ext cx="1430924" cy="1218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6" descr="Spacio d´ Mónica: POUPURRI , SOLO DE BELLAS ROSAS, POEMAS, IMAGENES  GIFS,COMPARTIR.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1770" y="4440511"/>
              <a:ext cx="1393750" cy="11871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" descr="Spacio d´ Mónica: POUPURRI , SOLO DE BELLAS ROSAS, POEMAS, IMAGENES  GIFS,COMPARTIR.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9048" y="3095256"/>
              <a:ext cx="932666" cy="794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Spacio d´ Mónica: POUPURRI , SOLO DE BELLAS ROSAS, POEMAS, IMAGENES  GIFS,COMPARTIR.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96683"/>
              <a:ext cx="932666" cy="794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12" descr="C:\Users\Eleni\Desktop\mujeres 1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14400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ágenes y Gifs Animados ®: GIFS Y IMÁGENES DEL DÍA INTERNACIONAL DE LA  MUJER - 8 DE MARZO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855" y="3660164"/>
            <a:ext cx="2145754" cy="15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7406" y="-166836"/>
            <a:ext cx="9763941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31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3363">
        <p14:glitter pattern="hexagon"/>
      </p:transition>
    </mc:Choice>
    <mc:Fallback xmlns="">
      <p:transition spd="slow" advTm="13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30000">
              <a:srgbClr val="C00000"/>
            </a:gs>
            <a:gs pos="76000">
              <a:srgbClr val="7030A0"/>
            </a:gs>
            <a:gs pos="52000">
              <a:srgbClr val="FFC000"/>
            </a:gs>
            <a:gs pos="100000">
              <a:srgbClr val="C935B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Eleni\Documents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mujeres 1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" y="1866"/>
            <a:ext cx="9137374" cy="569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4828"/>
            <a:ext cx="9361040" cy="596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52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62">
        <p14:vortex dir="u"/>
        <p:sndAc>
          <p:stSnd loop="1">
            <p:snd r:embed="rId2" name="Cancion Oficial Dia internacional de la Mujer - BRILLO DE MUJER - Ivan Ricardi.wav"/>
          </p:stSnd>
        </p:sndAc>
      </p:transition>
    </mc:Choice>
    <mc:Fallback xmlns="">
      <p:transition spd="slow" advTm="13362">
        <p:fade/>
        <p:sndAc>
          <p:stSnd loop="1">
            <p:snd r:embed="rId6" name="Cancion Oficial Dia internacional de la Mujer - BRILLO DE MUJER - Ivan Ricar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63000">
              <a:srgbClr val="92D050"/>
            </a:gs>
            <a:gs pos="31000">
              <a:srgbClr val="FFFF00"/>
            </a:gs>
            <a:gs pos="90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4828"/>
            <a:ext cx="9143999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mujeres 1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944" y="-76973"/>
            <a:ext cx="9184943" cy="5791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10852"/>
            <a:ext cx="10009112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96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726">
        <p14:glitter dir="u"/>
      </p:transition>
    </mc:Choice>
    <mc:Fallback xmlns="">
      <p:transition spd="slow" advTm="207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FFC000"/>
            </a:gs>
            <a:gs pos="0">
              <a:srgbClr val="7030A0"/>
            </a:gs>
            <a:gs pos="72000">
              <a:srgbClr val="C935B4"/>
            </a:gs>
            <a:gs pos="46000">
              <a:srgbClr val="00B050"/>
            </a:gs>
            <a:gs pos="90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ujeres 1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55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mujeres 1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56"/>
            <a:ext cx="9144000" cy="573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540" y="-283199"/>
            <a:ext cx="9721080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26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000">
        <p14:glitter dir="u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C00000"/>
            </a:gs>
            <a:gs pos="0">
              <a:srgbClr val="7030A0"/>
            </a:gs>
            <a:gs pos="72000">
              <a:srgbClr val="C935B4"/>
            </a:gs>
            <a:gs pos="56000">
              <a:srgbClr val="0070C0"/>
            </a:gs>
            <a:gs pos="36000">
              <a:srgbClr val="00B050"/>
            </a:gs>
            <a:gs pos="90000">
              <a:srgbClr val="FFC0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ujeres 1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Rosas Animad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45" y="99625"/>
            <a:ext cx="3082231" cy="301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Rosas Animad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447" y="-23213"/>
            <a:ext cx="3082231" cy="301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Rosas Animad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823" y="2675081"/>
            <a:ext cx="3082231" cy="301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Rosas Animad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442"/>
            <a:ext cx="3082231" cy="301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936" y="283326"/>
            <a:ext cx="1376389" cy="113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Rosas Animad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120" y="2712116"/>
            <a:ext cx="3082231" cy="301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Rosas Animad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1" y="2675081"/>
            <a:ext cx="3082231" cy="301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6" descr="Helen Logo | Herramienta de diseño de nombres gratis de Flaming Tex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819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99744" y="4911369"/>
            <a:ext cx="1494428" cy="51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mujeres 1\Diapositiva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212"/>
            <a:ext cx="9144001" cy="574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238843"/>
            <a:ext cx="993710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69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3000">
        <p14:glitter dir="r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xit" presetSubtype="0" repeatCount="200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9" presetClass="exit" presetSubtype="0" repeatCount="200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9" presetClass="exit" presetSubtype="0" repeatCount="200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9" presetClass="exit" presetSubtype="0" repeatCount="200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9" presetClass="exit" presetSubtype="0" repeatCount="200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9" presetClass="exit" presetSubtype="0" repeatCount="200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75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ujeres 1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73" y="0"/>
            <a:ext cx="916297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148064" y="12119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148064" y="305862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</a:rPr>
              <a:t>“BRILLO DE MUJER”</a:t>
            </a:r>
            <a:endParaRPr lang="es-ES" sz="28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88024" y="1273324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atura MT Script Capitals" panose="03020802060602070202" pitchFamily="66" charset="0"/>
              </a:rPr>
              <a:t>Canción oficial día internacional de la Mujer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472100" y="250318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</a:rPr>
              <a:t>IVAN RICARDI</a:t>
            </a:r>
            <a:endParaRPr lang="es-ES" sz="28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472100" y="3865612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atura MT Script Capitals" panose="03020802060602070202" pitchFamily="66" charset="0"/>
              </a:rPr>
              <a:t>Diseño : Helen</a:t>
            </a:r>
            <a:endParaRPr lang="es-ES" sz="28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8" name="Picture 12" descr="http://1.bp.blogspot.com/-Gz8OiHMEqQw/Ts_CtXUHuuI/AAAAAAAABVU/_VeNV3M-wZg/s1600/0013+%2528Copiar%252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009" y="-310852"/>
            <a:ext cx="9506099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Rosas Animad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220" y="3472691"/>
            <a:ext cx="2292697" cy="224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02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000">
        <p14:glitter dir="d"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6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6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2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4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9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6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30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31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7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7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8838533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33</Words>
  <Application>Microsoft Office PowerPoint</Application>
  <PresentationFormat>Presentación en pantalla (16:10)</PresentationFormat>
  <Paragraphs>6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Calibri</vt:lpstr>
      <vt:lpstr>Matura MT Script Capitals</vt:lpstr>
      <vt:lpstr>Kristen ITC</vt:lpstr>
      <vt:lpstr>Algerian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Brillo de Mujer</dc:title>
  <dc:creator>Helen VC</dc:creator>
  <cp:keywords>Feliz dia de la Mujer</cp:keywords>
  <cp:lastModifiedBy>Usuario</cp:lastModifiedBy>
  <cp:revision>72</cp:revision>
  <dcterms:created xsi:type="dcterms:W3CDTF">2021-03-01T19:05:51Z</dcterms:created>
  <dcterms:modified xsi:type="dcterms:W3CDTF">2021-03-06T17:01:01Z</dcterms:modified>
</cp:coreProperties>
</file>