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5" r:id="rId19"/>
    <p:sldId id="273" r:id="rId20"/>
    <p:sldId id="274" r:id="rId2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210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1353D-4526-42EC-92AB-7B69CCEF1E16}" type="datetimeFigureOut">
              <a:rPr lang="fr-FR" smtClean="0"/>
              <a:t>03/01/2014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B16E0-BDA0-4105-8565-F43560F400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53119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1353D-4526-42EC-92AB-7B69CCEF1E16}" type="datetimeFigureOut">
              <a:rPr lang="fr-FR" smtClean="0"/>
              <a:t>03/01/2014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B16E0-BDA0-4105-8565-F43560F400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81562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1353D-4526-42EC-92AB-7B69CCEF1E16}" type="datetimeFigureOut">
              <a:rPr lang="fr-FR" smtClean="0"/>
              <a:t>03/01/2014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B16E0-BDA0-4105-8565-F43560F400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1452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1353D-4526-42EC-92AB-7B69CCEF1E16}" type="datetimeFigureOut">
              <a:rPr lang="fr-FR" smtClean="0"/>
              <a:t>03/01/2014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B16E0-BDA0-4105-8565-F43560F400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35713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1353D-4526-42EC-92AB-7B69CCEF1E16}" type="datetimeFigureOut">
              <a:rPr lang="fr-FR" smtClean="0"/>
              <a:t>03/01/2014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B16E0-BDA0-4105-8565-F43560F400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9759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1353D-4526-42EC-92AB-7B69CCEF1E16}" type="datetimeFigureOut">
              <a:rPr lang="fr-FR" smtClean="0"/>
              <a:t>03/01/2014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B16E0-BDA0-4105-8565-F43560F400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0463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1353D-4526-42EC-92AB-7B69CCEF1E16}" type="datetimeFigureOut">
              <a:rPr lang="fr-FR" smtClean="0"/>
              <a:t>03/01/2014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B16E0-BDA0-4105-8565-F43560F400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3817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1353D-4526-42EC-92AB-7B69CCEF1E16}" type="datetimeFigureOut">
              <a:rPr lang="fr-FR" smtClean="0"/>
              <a:t>03/01/2014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B16E0-BDA0-4105-8565-F43560F400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3617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1353D-4526-42EC-92AB-7B69CCEF1E16}" type="datetimeFigureOut">
              <a:rPr lang="fr-FR" smtClean="0"/>
              <a:t>03/01/2014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B16E0-BDA0-4105-8565-F43560F400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3176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1353D-4526-42EC-92AB-7B69CCEF1E16}" type="datetimeFigureOut">
              <a:rPr lang="fr-FR" smtClean="0"/>
              <a:t>03/01/2014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B16E0-BDA0-4105-8565-F43560F400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118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1353D-4526-42EC-92AB-7B69CCEF1E16}" type="datetimeFigureOut">
              <a:rPr lang="fr-FR" smtClean="0"/>
              <a:t>03/01/2014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B16E0-BDA0-4105-8565-F43560F400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38522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B68EB5-F0FB-4261-A6E6-B6BD1F54305E}" type="slidenum">
              <a:rPr lang="es-ES_tradnl" altLang="fr-FR">
                <a:solidFill>
                  <a:srgbClr val="000000"/>
                </a:solidFill>
              </a:rPr>
              <a:pPr/>
              <a:t>‹N°›</a:t>
            </a:fld>
            <a:endParaRPr lang="es-ES_tradnl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22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E1353D-4526-42EC-92AB-7B69CCEF1E16}" type="datetimeFigureOut">
              <a:rPr lang="fr-FR" smtClean="0"/>
              <a:t>03/01/2014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B16E0-BDA0-4105-8565-F43560F400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0048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fr-F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fr-FR" smtClean="0"/>
              <a:t>Haga clic para modificar el estilo de texto del patrón</a:t>
            </a:r>
          </a:p>
          <a:p>
            <a:pPr lvl="1"/>
            <a:r>
              <a:rPr lang="es-ES_tradnl" altLang="fr-FR" smtClean="0"/>
              <a:t>Segundo nivel</a:t>
            </a:r>
          </a:p>
          <a:p>
            <a:pPr lvl="2"/>
            <a:r>
              <a:rPr lang="es-ES_tradnl" altLang="fr-FR" smtClean="0"/>
              <a:t>Tercer nivel</a:t>
            </a:r>
          </a:p>
          <a:p>
            <a:pPr lvl="3"/>
            <a:r>
              <a:rPr lang="es-ES_tradnl" altLang="fr-FR" smtClean="0"/>
              <a:t>Cuarto nivel</a:t>
            </a:r>
          </a:p>
          <a:p>
            <a:pPr lvl="4"/>
            <a:r>
              <a:rPr lang="es-ES_tradnl" altLang="fr-F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fr-FR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altLang="fr-FR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45651AA-CAAA-47F2-A18C-31678320C188}" type="slidenum">
              <a:rPr lang="es-ES_tradnl" altLang="fr-F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es-ES_tradnl" altLang="fr-FR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3419872" y="1437679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rgbClr val="FFC000"/>
                </a:solidFill>
              </a:rPr>
              <a:t>Armada de voiliers</a:t>
            </a:r>
            <a:endParaRPr lang="fr-FR" sz="2000" dirty="0">
              <a:solidFill>
                <a:srgbClr val="FFC000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660013" y="1837789"/>
            <a:ext cx="136608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rgbClr val="FFC000"/>
                </a:solidFill>
              </a:rPr>
              <a:t>Rouen</a:t>
            </a:r>
          </a:p>
          <a:p>
            <a:r>
              <a:rPr lang="fr-FR" sz="1200" dirty="0" smtClean="0">
                <a:solidFill>
                  <a:srgbClr val="FFC000"/>
                </a:solidFill>
              </a:rPr>
              <a:t>        (France)</a:t>
            </a: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-30263"/>
            <a:ext cx="318894" cy="685800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604448" y="-30263"/>
            <a:ext cx="329178" cy="6907210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>
            <a:off x="3990270" y="6414497"/>
            <a:ext cx="4700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Josy</a:t>
            </a:r>
            <a:endParaRPr lang="fr-FR" sz="1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251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6000">
        <p:sndAc>
          <p:stSnd loop="1">
            <p:snd r:embed="rId2" name="Rod Stewart - Sailing.wav"/>
          </p:stSnd>
        </p:sndAc>
      </p:transition>
    </mc:Choice>
    <mc:Fallback xmlns="">
      <p:transition spd="slow" advTm="6000">
        <p:sndAc>
          <p:stSnd loop="1">
            <p:snd r:embed="rId5" name="Rod Stewart - Sailin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8616" cy="6858000"/>
          </a:xfrm>
        </p:spPr>
      </p:pic>
    </p:spTree>
    <p:extLst>
      <p:ext uri="{BB962C8B-B14F-4D97-AF65-F5344CB8AC3E}">
        <p14:creationId xmlns:p14="http://schemas.microsoft.com/office/powerpoint/2010/main" val="1675349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4000">
        <p14:prism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3591560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404726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13"/>
            <a:ext cx="9139982" cy="6854987"/>
          </a:xfrm>
        </p:spPr>
      </p:pic>
    </p:spTree>
    <p:extLst>
      <p:ext uri="{BB962C8B-B14F-4D97-AF65-F5344CB8AC3E}">
        <p14:creationId xmlns:p14="http://schemas.microsoft.com/office/powerpoint/2010/main" val="51223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4000">
        <p14:honeycomb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1" y="0"/>
            <a:ext cx="9184528" cy="6858000"/>
          </a:xfrm>
        </p:spPr>
      </p:pic>
    </p:spTree>
    <p:extLst>
      <p:ext uri="{BB962C8B-B14F-4D97-AF65-F5344CB8AC3E}">
        <p14:creationId xmlns:p14="http://schemas.microsoft.com/office/powerpoint/2010/main" val="3878341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gallery dir="l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1515869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3936692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4000">
        <p14:prism isContent="1" isInverted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925520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4000">
        <p14:prism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766" y="0"/>
            <a:ext cx="9162766" cy="6858000"/>
          </a:xfrm>
        </p:spPr>
      </p:pic>
    </p:spTree>
    <p:extLst>
      <p:ext uri="{BB962C8B-B14F-4D97-AF65-F5344CB8AC3E}">
        <p14:creationId xmlns:p14="http://schemas.microsoft.com/office/powerpoint/2010/main" val="3311781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14000">
        <p14:switch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1149461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4000">
        <p14:rippl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592800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566046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4000">
        <p14:glitter pattern="hexagon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4148614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4000">
        <p14:prism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1420070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2000">
        <p14:rippl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" y="3013"/>
            <a:ext cx="9142741" cy="6857056"/>
          </a:xfrm>
        </p:spPr>
      </p:pic>
    </p:spTree>
    <p:extLst>
      <p:ext uri="{BB962C8B-B14F-4D97-AF65-F5344CB8AC3E}">
        <p14:creationId xmlns:p14="http://schemas.microsoft.com/office/powerpoint/2010/main" val="271663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2000">
        <p14:rippl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3828283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1000">
        <p14:ripple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039"/>
            <a:ext cx="9144000" cy="6837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756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fr-FR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fr-FR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Essentie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xécutif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69</Words>
  <Application>Microsoft Office PowerPoint</Application>
  <PresentationFormat>Affichage à l'écran (4:3)</PresentationFormat>
  <Paragraphs>32</Paragraphs>
  <Slides>19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19</vt:i4>
      </vt:variant>
    </vt:vector>
  </HeadingPairs>
  <TitlesOfParts>
    <vt:vector size="21" baseType="lpstr">
      <vt:lpstr>Thème Office</vt:lpstr>
      <vt:lpstr>Diseño predeterminado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jos</dc:creator>
  <cp:lastModifiedBy>jos</cp:lastModifiedBy>
  <cp:revision>11</cp:revision>
  <dcterms:created xsi:type="dcterms:W3CDTF">2014-01-02T10:35:43Z</dcterms:created>
  <dcterms:modified xsi:type="dcterms:W3CDTF">2014-01-03T05:10:27Z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