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handoutMasterIdLst>
    <p:handoutMasterId r:id="rId23"/>
  </p:handoutMasterIdLst>
  <p:sldIdLst>
    <p:sldId id="344" r:id="rId3"/>
    <p:sldId id="338" r:id="rId4"/>
    <p:sldId id="340" r:id="rId5"/>
    <p:sldId id="345" r:id="rId6"/>
    <p:sldId id="261" r:id="rId7"/>
    <p:sldId id="307" r:id="rId8"/>
    <p:sldId id="271" r:id="rId9"/>
    <p:sldId id="273" r:id="rId10"/>
    <p:sldId id="295" r:id="rId11"/>
    <p:sldId id="336" r:id="rId12"/>
    <p:sldId id="279" r:id="rId13"/>
    <p:sldId id="299" r:id="rId14"/>
    <p:sldId id="312" r:id="rId15"/>
    <p:sldId id="300" r:id="rId16"/>
    <p:sldId id="311" r:id="rId17"/>
    <p:sldId id="335" r:id="rId18"/>
    <p:sldId id="350" r:id="rId19"/>
    <p:sldId id="343" r:id="rId20"/>
    <p:sldId id="310" r:id="rId21"/>
    <p:sldId id="351" r:id="rId22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c4r5eGVWoHbgWDZPzFSQQ==" hashData="DYp2045sG9TujjIjP68ZPYYuv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08" y="-138"/>
      </p:cViewPr>
      <p:guideLst>
        <p:guide orient="horz" pos="2160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42"/>
    </p:cViewPr>
  </p:sorterViewPr>
  <p:notesViewPr>
    <p:cSldViewPr>
      <p:cViewPr varScale="1">
        <p:scale>
          <a:sx n="60" d="100"/>
          <a:sy n="60" d="100"/>
        </p:scale>
        <p:origin x="-172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08EC4F-88DA-4BEA-99E3-118D9D692262}" type="datetimeFigureOut">
              <a:rPr lang="es-ES" smtClean="0"/>
              <a:t>30/04/2016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C1C7B5-D975-4E01-B2F8-71F7A90EC8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33657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846C-2314-4ED1-89AB-46C486E35324}" type="datetimeFigureOut">
              <a:rPr lang="es-ES" smtClean="0"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2C820-BF91-4303-BD0C-F2645EF2D2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748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846C-2314-4ED1-89AB-46C486E35324}" type="datetimeFigureOut">
              <a:rPr lang="es-ES" smtClean="0"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2C820-BF91-4303-BD0C-F2645EF2D2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960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41"/>
            <a:ext cx="8568531" cy="1470025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1"/>
            <a:ext cx="7056438" cy="1752601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 algn="ctr">
              <a:buNone/>
              <a:defRPr/>
            </a:lvl1pPr>
            <a:lvl2pPr marL="456696" indent="0" algn="ctr">
              <a:buNone/>
              <a:defRPr/>
            </a:lvl2pPr>
            <a:lvl3pPr marL="913393" indent="0" algn="ctr">
              <a:buNone/>
              <a:defRPr/>
            </a:lvl3pPr>
            <a:lvl4pPr marL="1370091" indent="0" algn="ctr">
              <a:buNone/>
              <a:defRPr/>
            </a:lvl4pPr>
            <a:lvl5pPr marL="1826787" indent="0" algn="ctr">
              <a:buNone/>
              <a:defRPr/>
            </a:lvl5pPr>
            <a:lvl6pPr marL="2283489" indent="0" algn="ctr">
              <a:buNone/>
              <a:defRPr/>
            </a:lvl6pPr>
            <a:lvl7pPr marL="2740181" indent="0" algn="ctr">
              <a:buNone/>
              <a:defRPr/>
            </a:lvl7pPr>
            <a:lvl8pPr marL="3196874" indent="0" algn="ctr">
              <a:buNone/>
              <a:defRPr/>
            </a:lvl8pPr>
            <a:lvl9pPr marL="365357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129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74640"/>
            <a:ext cx="9072563" cy="114300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4031" y="1600201"/>
            <a:ext cx="9072563" cy="4525964"/>
          </a:xfrm>
          <a:prstGeom prst="rect">
            <a:avLst/>
          </a:prstGeom>
        </p:spPr>
        <p:txBody>
          <a:bodyPr lIns="91340" tIns="45667" rIns="91340" bIns="4566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56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0" y="4406905"/>
            <a:ext cx="8568531" cy="1362076"/>
          </a:xfrm>
          <a:prstGeom prst="rect">
            <a:avLst/>
          </a:prstGeom>
        </p:spPr>
        <p:txBody>
          <a:bodyPr lIns="91340" tIns="45667" rIns="91340" bIns="45667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0" y="2906717"/>
            <a:ext cx="8568531" cy="1500187"/>
          </a:xfrm>
          <a:prstGeom prst="rect">
            <a:avLst/>
          </a:prstGeom>
        </p:spPr>
        <p:txBody>
          <a:bodyPr lIns="91340" tIns="45667" rIns="91340" bIns="45667" anchor="b"/>
          <a:lstStyle>
            <a:lvl1pPr marL="0" indent="0">
              <a:buNone/>
              <a:defRPr sz="2000"/>
            </a:lvl1pPr>
            <a:lvl2pPr marL="456696" indent="0">
              <a:buNone/>
              <a:defRPr sz="1800"/>
            </a:lvl2pPr>
            <a:lvl3pPr marL="913393" indent="0">
              <a:buNone/>
              <a:defRPr sz="1600"/>
            </a:lvl3pPr>
            <a:lvl4pPr marL="1370091" indent="0">
              <a:buNone/>
              <a:defRPr sz="1400"/>
            </a:lvl4pPr>
            <a:lvl5pPr marL="1826787" indent="0">
              <a:buNone/>
              <a:defRPr sz="1400"/>
            </a:lvl5pPr>
            <a:lvl6pPr marL="2283489" indent="0">
              <a:buNone/>
              <a:defRPr sz="1400"/>
            </a:lvl6pPr>
            <a:lvl7pPr marL="2740181" indent="0">
              <a:buNone/>
              <a:defRPr sz="1400"/>
            </a:lvl7pPr>
            <a:lvl8pPr marL="3196874" indent="0">
              <a:buNone/>
              <a:defRPr sz="1400"/>
            </a:lvl8pPr>
            <a:lvl9pPr marL="3653574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548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74640"/>
            <a:ext cx="9072563" cy="114300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5" y="1600201"/>
            <a:ext cx="4452276" cy="4525964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20" y="1600201"/>
            <a:ext cx="4452276" cy="4525964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616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74640"/>
            <a:ext cx="9072563" cy="1143001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3" y="1535114"/>
            <a:ext cx="4454027" cy="639764"/>
          </a:xfrm>
          <a:prstGeom prst="rect">
            <a:avLst/>
          </a:prstGeom>
        </p:spPr>
        <p:txBody>
          <a:bodyPr lIns="91340" tIns="45667" rIns="91340" bIns="45667" anchor="b"/>
          <a:lstStyle>
            <a:lvl1pPr marL="0" indent="0">
              <a:buNone/>
              <a:defRPr sz="2500" b="1"/>
            </a:lvl1pPr>
            <a:lvl2pPr marL="456696" indent="0">
              <a:buNone/>
              <a:defRPr sz="2000" b="1"/>
            </a:lvl2pPr>
            <a:lvl3pPr marL="913393" indent="0">
              <a:buNone/>
              <a:defRPr sz="1800" b="1"/>
            </a:lvl3pPr>
            <a:lvl4pPr marL="1370091" indent="0">
              <a:buNone/>
              <a:defRPr sz="1600" b="1"/>
            </a:lvl4pPr>
            <a:lvl5pPr marL="1826787" indent="0">
              <a:buNone/>
              <a:defRPr sz="1600" b="1"/>
            </a:lvl5pPr>
            <a:lvl6pPr marL="2283489" indent="0">
              <a:buNone/>
              <a:defRPr sz="1600" b="1"/>
            </a:lvl6pPr>
            <a:lvl7pPr marL="2740181" indent="0">
              <a:buNone/>
              <a:defRPr sz="1600" b="1"/>
            </a:lvl7pPr>
            <a:lvl8pPr marL="3196874" indent="0">
              <a:buNone/>
              <a:defRPr sz="1600" b="1"/>
            </a:lvl8pPr>
            <a:lvl9pPr marL="36535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3" y="2174878"/>
            <a:ext cx="4454027" cy="3951288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9" y="1535114"/>
            <a:ext cx="4455776" cy="639764"/>
          </a:xfrm>
          <a:prstGeom prst="rect">
            <a:avLst/>
          </a:prstGeom>
        </p:spPr>
        <p:txBody>
          <a:bodyPr lIns="91340" tIns="45667" rIns="91340" bIns="45667" anchor="b"/>
          <a:lstStyle>
            <a:lvl1pPr marL="0" indent="0">
              <a:buNone/>
              <a:defRPr sz="2500" b="1"/>
            </a:lvl1pPr>
            <a:lvl2pPr marL="456696" indent="0">
              <a:buNone/>
              <a:defRPr sz="2000" b="1"/>
            </a:lvl2pPr>
            <a:lvl3pPr marL="913393" indent="0">
              <a:buNone/>
              <a:defRPr sz="1800" b="1"/>
            </a:lvl3pPr>
            <a:lvl4pPr marL="1370091" indent="0">
              <a:buNone/>
              <a:defRPr sz="1600" b="1"/>
            </a:lvl4pPr>
            <a:lvl5pPr marL="1826787" indent="0">
              <a:buNone/>
              <a:defRPr sz="1600" b="1"/>
            </a:lvl5pPr>
            <a:lvl6pPr marL="2283489" indent="0">
              <a:buNone/>
              <a:defRPr sz="1600" b="1"/>
            </a:lvl6pPr>
            <a:lvl7pPr marL="2740181" indent="0">
              <a:buNone/>
              <a:defRPr sz="1600" b="1"/>
            </a:lvl7pPr>
            <a:lvl8pPr marL="3196874" indent="0">
              <a:buNone/>
              <a:defRPr sz="1600" b="1"/>
            </a:lvl8pPr>
            <a:lvl9pPr marL="36535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9" y="2174878"/>
            <a:ext cx="4455776" cy="3951288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414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74640"/>
            <a:ext cx="9072563" cy="114300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780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823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65" y="273056"/>
            <a:ext cx="3316456" cy="1162051"/>
          </a:xfrm>
          <a:prstGeom prst="rect">
            <a:avLst/>
          </a:prstGeom>
        </p:spPr>
        <p:txBody>
          <a:bodyPr lIns="91340" tIns="45667" rIns="91340" bIns="45667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5" y="273055"/>
            <a:ext cx="5635349" cy="5853112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65" y="1435107"/>
            <a:ext cx="3316456" cy="4691063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>
              <a:buNone/>
              <a:defRPr sz="1400"/>
            </a:lvl1pPr>
            <a:lvl2pPr marL="456696" indent="0">
              <a:buNone/>
              <a:defRPr sz="1200"/>
            </a:lvl2pPr>
            <a:lvl3pPr marL="913393" indent="0">
              <a:buNone/>
              <a:defRPr sz="1100"/>
            </a:lvl3pPr>
            <a:lvl4pPr marL="1370091" indent="0">
              <a:buNone/>
              <a:defRPr sz="900"/>
            </a:lvl4pPr>
            <a:lvl5pPr marL="1826787" indent="0">
              <a:buNone/>
              <a:defRPr sz="900"/>
            </a:lvl5pPr>
            <a:lvl6pPr marL="2283489" indent="0">
              <a:buNone/>
              <a:defRPr sz="900"/>
            </a:lvl6pPr>
            <a:lvl7pPr marL="2740181" indent="0">
              <a:buNone/>
              <a:defRPr sz="900"/>
            </a:lvl7pPr>
            <a:lvl8pPr marL="3196874" indent="0">
              <a:buNone/>
              <a:defRPr sz="900"/>
            </a:lvl8pPr>
            <a:lvl9pPr marL="36535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53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3" y="4800601"/>
            <a:ext cx="6048375" cy="566742"/>
          </a:xfrm>
          <a:prstGeom prst="rect">
            <a:avLst/>
          </a:prstGeom>
        </p:spPr>
        <p:txBody>
          <a:bodyPr lIns="91340" tIns="45667" rIns="91340" bIns="45667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3" y="612775"/>
            <a:ext cx="6048375" cy="4114800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>
              <a:buNone/>
              <a:defRPr sz="3200"/>
            </a:lvl1pPr>
            <a:lvl2pPr marL="456696" indent="0">
              <a:buNone/>
              <a:defRPr sz="2800"/>
            </a:lvl2pPr>
            <a:lvl3pPr marL="913393" indent="0">
              <a:buNone/>
              <a:defRPr sz="2500"/>
            </a:lvl3pPr>
            <a:lvl4pPr marL="1370091" indent="0">
              <a:buNone/>
              <a:defRPr sz="2000"/>
            </a:lvl4pPr>
            <a:lvl5pPr marL="1826787" indent="0">
              <a:buNone/>
              <a:defRPr sz="2000"/>
            </a:lvl5pPr>
            <a:lvl6pPr marL="2283489" indent="0">
              <a:buNone/>
              <a:defRPr sz="2000"/>
            </a:lvl6pPr>
            <a:lvl7pPr marL="2740181" indent="0">
              <a:buNone/>
              <a:defRPr sz="2000"/>
            </a:lvl7pPr>
            <a:lvl8pPr marL="3196874" indent="0">
              <a:buNone/>
              <a:defRPr sz="2000"/>
            </a:lvl8pPr>
            <a:lvl9pPr marL="3653574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3" y="5367354"/>
            <a:ext cx="6048375" cy="804863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>
              <a:buNone/>
              <a:defRPr sz="1400"/>
            </a:lvl1pPr>
            <a:lvl2pPr marL="456696" indent="0">
              <a:buNone/>
              <a:defRPr sz="1200"/>
            </a:lvl2pPr>
            <a:lvl3pPr marL="913393" indent="0">
              <a:buNone/>
              <a:defRPr sz="1100"/>
            </a:lvl3pPr>
            <a:lvl4pPr marL="1370091" indent="0">
              <a:buNone/>
              <a:defRPr sz="900"/>
            </a:lvl4pPr>
            <a:lvl5pPr marL="1826787" indent="0">
              <a:buNone/>
              <a:defRPr sz="900"/>
            </a:lvl5pPr>
            <a:lvl6pPr marL="2283489" indent="0">
              <a:buNone/>
              <a:defRPr sz="900"/>
            </a:lvl6pPr>
            <a:lvl7pPr marL="2740181" indent="0">
              <a:buNone/>
              <a:defRPr sz="900"/>
            </a:lvl7pPr>
            <a:lvl8pPr marL="3196874" indent="0">
              <a:buNone/>
              <a:defRPr sz="900"/>
            </a:lvl8pPr>
            <a:lvl9pPr marL="36535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90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74640"/>
            <a:ext cx="9072563" cy="114300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1600201"/>
            <a:ext cx="9072563" cy="4525964"/>
          </a:xfrm>
          <a:prstGeom prst="rect">
            <a:avLst/>
          </a:prstGeom>
        </p:spPr>
        <p:txBody>
          <a:bodyPr vert="eaVert" lIns="91340" tIns="45667" rIns="91340" bIns="4566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628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274652"/>
            <a:ext cx="2268141" cy="5851525"/>
          </a:xfrm>
          <a:prstGeom prst="rect">
            <a:avLst/>
          </a:prstGeom>
        </p:spPr>
        <p:txBody>
          <a:bodyPr vert="eaVert"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274652"/>
            <a:ext cx="6636411" cy="5851525"/>
          </a:xfrm>
          <a:prstGeom prst="rect">
            <a:avLst/>
          </a:prstGeom>
        </p:spPr>
        <p:txBody>
          <a:bodyPr vert="eaVert" lIns="91340" tIns="45667" rIns="91340" bIns="4566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0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1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1" y="635635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0846C-2314-4ED1-89AB-46C486E35324}" type="datetimeFigureOut">
              <a:rPr lang="es-ES" smtClean="0"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4" y="635635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8" y="635635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2C820-BF91-4303-BD0C-F2645EF2D2F6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4" descr="http://www.imagenesdeamor.cc/wp-content/uploads/2014/dia-madre/imagenes-con-frases-bonitas-del-dia-de-la-madre-para-facebook.gif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4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 userDrawn="1"/>
        </p:nvSpPr>
        <p:spPr>
          <a:xfrm>
            <a:off x="6895776" y="2393504"/>
            <a:ext cx="3280842" cy="4464496"/>
          </a:xfrm>
          <a:prstGeom prst="rect">
            <a:avLst/>
          </a:prstGeom>
          <a:blipFill dpi="0" rotWithShape="1">
            <a:blip r:embed="rId5">
              <a:alphaModFix amt="6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2161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38"/>
            <a:ext cx="2352146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7" rIns="91340" bIns="45667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339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253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69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339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009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678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522" indent="-34252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133" indent="-28543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746" indent="-228348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8440" indent="-22834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5137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1834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8528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5227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1926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96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393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091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787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489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181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874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574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16386" name="Picture 2" descr="C:\Users\Eleni\Desktop\Amor de Madre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" y="-115416"/>
            <a:ext cx="10079037" cy="708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77767" y="383350"/>
            <a:ext cx="3479777" cy="15334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9525">
                  <a:solidFill>
                    <a:schemeClr val="tx1"/>
                  </a:solidFill>
                </a:ln>
                <a:gradFill flip="none" rotWithShape="1">
                  <a:gsLst>
                    <a:gs pos="62500">
                      <a:srgbClr val="FF0000"/>
                    </a:gs>
                    <a:gs pos="25000">
                      <a:srgbClr val="7030A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anose="04040905080B02020502" pitchFamily="82" charset="0"/>
              </a:rPr>
              <a:t>AMOR</a:t>
            </a:r>
            <a:endParaRPr lang="es-ES" sz="5400" b="1" cap="none" spc="50" dirty="0">
              <a:ln w="9525">
                <a:solidFill>
                  <a:schemeClr val="tx1"/>
                </a:solidFill>
              </a:ln>
              <a:gradFill flip="none" rotWithShape="1">
                <a:gsLst>
                  <a:gs pos="62500">
                    <a:srgbClr val="FF0000"/>
                  </a:gs>
                  <a:gs pos="25000">
                    <a:srgbClr val="7030A0"/>
                  </a:gs>
                  <a:gs pos="100000">
                    <a:srgbClr val="0070C0"/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16171" y="2577108"/>
            <a:ext cx="1430722" cy="15334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9525">
                  <a:solidFill>
                    <a:schemeClr val="tx1"/>
                  </a:solidFill>
                </a:ln>
                <a:gradFill flip="none" rotWithShape="1">
                  <a:gsLst>
                    <a:gs pos="62500">
                      <a:srgbClr val="FF0000"/>
                    </a:gs>
                    <a:gs pos="25000">
                      <a:srgbClr val="7030A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anose="04040905080B02020502" pitchFamily="82" charset="0"/>
              </a:rPr>
              <a:t>DE</a:t>
            </a:r>
            <a:endParaRPr lang="es-ES" sz="5400" b="1" cap="none" spc="50" dirty="0">
              <a:ln w="9525">
                <a:solidFill>
                  <a:schemeClr val="tx1"/>
                </a:solidFill>
              </a:ln>
              <a:gradFill flip="none" rotWithShape="1">
                <a:gsLst>
                  <a:gs pos="62500">
                    <a:srgbClr val="FF0000"/>
                  </a:gs>
                  <a:gs pos="25000">
                    <a:srgbClr val="7030A0"/>
                  </a:gs>
                  <a:gs pos="100000">
                    <a:srgbClr val="0070C0"/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375366" y="4880570"/>
            <a:ext cx="3543053" cy="15334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9525">
                  <a:solidFill>
                    <a:schemeClr val="tx1"/>
                  </a:solidFill>
                </a:ln>
                <a:gradFill flip="none" rotWithShape="1">
                  <a:gsLst>
                    <a:gs pos="62500">
                      <a:srgbClr val="FF0000"/>
                    </a:gs>
                    <a:gs pos="25000">
                      <a:srgbClr val="7030A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anose="04040905080B02020502" pitchFamily="82" charset="0"/>
              </a:rPr>
              <a:t>MADRE</a:t>
            </a:r>
            <a:endParaRPr lang="es-ES" sz="5400" b="1" spc="50" dirty="0">
              <a:ln w="9525">
                <a:solidFill>
                  <a:schemeClr val="tx1"/>
                </a:solidFill>
              </a:ln>
              <a:gradFill flip="none" rotWithShape="1">
                <a:gsLst>
                  <a:gs pos="62500">
                    <a:srgbClr val="FF0000"/>
                  </a:gs>
                  <a:gs pos="25000">
                    <a:srgbClr val="7030A0"/>
                  </a:gs>
                  <a:gs pos="100000">
                    <a:srgbClr val="0070C0"/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pic>
        <p:nvPicPr>
          <p:cNvPr id="16392" name="Picture 8" descr="http://www.gifs-animados.es/lineas/lineas/flores-y-la-naturaleza/gifs-animados-flores-y-la-naturaleza-16130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91425" flipH="1">
            <a:off x="7105936" y="1270959"/>
            <a:ext cx="42862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www.gifs-animados.es/lineas/lineas/flores-y-la-naturaleza/gifs-animados-flores-y-la-naturaleza-16130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09058">
            <a:off x="7003960" y="3802598"/>
            <a:ext cx="42862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C:\Users\Eleni\Desktop\Amor de Madre\Diapositiva8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-144763"/>
            <a:ext cx="10088512" cy="711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Eleni\Desktop\Amor de Madre\Diapositiva4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" y="-144763"/>
            <a:ext cx="10074963" cy="723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989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273">
        <p14:ferris dir="r"/>
        <p:sndAc>
          <p:stSnd loop="1">
            <p:snd r:embed="rId2" name="Amor de Madre - Víctor Manuelle.wav"/>
          </p:stSnd>
        </p:sndAc>
      </p:transition>
    </mc:Choice>
    <mc:Fallback>
      <p:transition spd="slow" advTm="23273">
        <p:fade/>
        <p:sndAc>
          <p:stSnd loop="1">
            <p:snd r:embed="rId2" name="Amor de Madre - Víctor Manue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13314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07745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Eleni\Desktop\Amor de Madre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48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101">
        <p14:ferris dir="r"/>
      </p:transition>
    </mc:Choice>
    <mc:Fallback xmlns="">
      <p:transition spd="slow" advTm="14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22" descr="C:\Users\Eleni\Desktop\Amor de Madre\Diapositiva1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0"/>
            <a:ext cx="10077450" cy="705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Amor de Madre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62" y="0"/>
            <a:ext cx="10088910" cy="7080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54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716">
        <p14:ferris dir="r"/>
      </p:transition>
    </mc:Choice>
    <mc:Fallback xmlns="">
      <p:transition spd="slow" advTm="147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Amor de Madre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" y="-3428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Amor de Madre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4280"/>
            <a:ext cx="10077450" cy="71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Amor de Madre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8" y="-3428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8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998">
        <p14:ferris dir="r"/>
      </p:transition>
    </mc:Choice>
    <mc:Fallback xmlns="">
      <p:transition spd="slow" advTm="219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Amor de Madre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" y="-3428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Amor de Madre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68" y="-60176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Amor de Madre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68" y="-80392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Eleni\Desktop\Amor de Madre\Diapositiva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14" y="-105122"/>
            <a:ext cx="10138524" cy="715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69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808">
        <p14:ferris dir="r"/>
      </p:transition>
    </mc:Choice>
    <mc:Fallback xmlns="">
      <p:transition spd="slow" advTm="25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21" descr="C:\Users\Eleni\Desktop\Amor de Madre\Diapositiva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77450" cy="720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332656"/>
            <a:ext cx="61319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000" b="1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</a:t>
            </a:r>
            <a:r>
              <a:rPr lang="es-ES" sz="40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olo el amor de una madre apoyará</a:t>
            </a:r>
          </a:p>
          <a:p>
            <a:pPr algn="ctr"/>
            <a:r>
              <a:rPr lang="es-ES" sz="40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cuando todo el mundo deje de hacerlo</a:t>
            </a:r>
            <a:endParaRPr lang="es-ES" sz="40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593113" y="35619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5776" y="3725748"/>
            <a:ext cx="432048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000" b="1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</a:t>
            </a:r>
            <a:r>
              <a:rPr lang="es-ES" sz="4000" b="1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olo el amor de una madre </a:t>
            </a:r>
          </a:p>
          <a:p>
            <a:pPr algn="ctr"/>
            <a:r>
              <a:rPr lang="es-ES" sz="40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confiará cuando nadie otro cree</a:t>
            </a:r>
            <a:endParaRPr lang="es-ES" sz="4000" b="1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" name="Picture 20" descr="C:\Users\Eleni\Desktop\Amor de Madre\Diapositiva1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9" y="-144764"/>
            <a:ext cx="10077450" cy="725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C:\Users\Eleni\Desktop\Amor de Madre\Diapositiva9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9" y="-99392"/>
            <a:ext cx="10077450" cy="720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Eleni\Desktop\Amor de Madre\Diapositiva1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90340"/>
            <a:ext cx="10080625" cy="718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26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9605">
        <p14:ferris dir="r"/>
      </p:transition>
    </mc:Choice>
    <mc:Fallback xmlns="">
      <p:transition spd="slow" advTm="396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Amor de Madre\Diapositiva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Amor de Madre\Diapositiva1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04" y="9872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Amor de Madre\Diapositiva1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78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Amor de Madre\Diapositiva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C:\Users\Eleni\Desktop\Amor de Madre\Diapositiva7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66" y="18678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83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521">
        <p14:ferris dir="r"/>
      </p:transition>
    </mc:Choice>
    <mc:Fallback xmlns="">
      <p:transition spd="slow" advTm="305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Amor de Madre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Users\Eleni\Desktop\Amor de Madre\Diapositiva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Amor de Madre\Diapositiva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12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47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003">
        <p14:ferris dir="r"/>
      </p:transition>
    </mc:Choice>
    <mc:Fallback xmlns="">
      <p:transition spd="slow" advTm="21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Amor de Madre\Diapositiva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Amor de Madre\Diapositiva1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78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Amor de Madre\Diapositiva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0"/>
            <a:ext cx="10086603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Amor de Madre\Diapositiva5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232"/>
            <a:ext cx="10080624" cy="70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05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4207">
        <p14:ferris dir="r"/>
      </p:transition>
    </mc:Choice>
    <mc:Fallback xmlns="">
      <p:transition spd="slow" advTm="342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23" descr="C:\Users\Eleni\Desktop\Amor de Madre\Diapositiva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237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3" y="-129530"/>
            <a:ext cx="10096501" cy="718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52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802">
        <p14:ferris dir="r"/>
      </p:transition>
    </mc:Choice>
    <mc:Fallback xmlns="">
      <p:transition spd="slow" advTm="138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Amor de Madre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29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96501" y="1628800"/>
            <a:ext cx="4416733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el amor de una Madre </a:t>
            </a:r>
          </a:p>
          <a:p>
            <a:pPr algn="ctr"/>
            <a:r>
              <a:rPr lang="es-ES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erdonará</a:t>
            </a:r>
          </a:p>
          <a:p>
            <a:pPr algn="ctr"/>
            <a:r>
              <a:rPr lang="es-ES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uando ninguno otro </a:t>
            </a:r>
            <a:r>
              <a:rPr lang="es-ES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entendará</a:t>
            </a:r>
            <a:endParaRPr lang="es-ES" sz="4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3" descr="C:\Users\Eleni\Desktop\Amor de Madre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01" y="0"/>
            <a:ext cx="10177126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Amor de Madre\Diapositiva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499" y="0"/>
            <a:ext cx="10177124" cy="708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000">
        <p14:ferris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Amor de Madre\Diapositiva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-191566"/>
            <a:ext cx="10077450" cy="72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pLe4ZEVgxII/TpkF0-FsstI/AAAAAAAANc8/Zoe9e94Gu6U/s1600/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384" y="14436"/>
            <a:ext cx="413500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Amor de Madre\Diapositiva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27" y="-191566"/>
            <a:ext cx="10077450" cy="72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Amor de Madre\Diapositiva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31626"/>
            <a:ext cx="10077450" cy="729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leni\Desktop\Amor de Madre\Diapositiva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79" y="-191566"/>
            <a:ext cx="10112003" cy="727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3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612">
        <p14:ferris dir="r"/>
      </p:transition>
    </mc:Choice>
    <mc:Fallback xmlns="">
      <p:transition spd="slow" advTm="76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Amor de Madre\Diapositiva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077450" cy="710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Amor de Madre\Diapositiva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78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Amor de Madre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" y="-3428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Eleni\Desktop\Amor de Madre\Diapositiva1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" y="-34280"/>
            <a:ext cx="10077450" cy="713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79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206">
        <p14:ferris dir="r"/>
      </p:transition>
    </mc:Choice>
    <mc:Fallback xmlns="">
      <p:transition spd="slow" advTm="24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Amor de Madre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lh3.ggpht.com/-GbNmEArMnS4/UztJ1WligeI/AAAAAAAAwKw/9b2dA0j4bso/dia%252520de%252520las%252520madres%252520%25252811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4801196"/>
            <a:ext cx="4083438" cy="226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Amor de Madre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Amor de Madre\Diapositiva5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8" y="-27904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Amor de Madre\Diapositiva7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49608"/>
            <a:ext cx="10077450" cy="713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80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000">
        <p14:ferris dir="r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Amor de Madre\Diapositiva1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7450" cy="710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738675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el amor de una Madre honrará</a:t>
            </a:r>
          </a:p>
          <a:p>
            <a:pPr algn="ctr"/>
            <a:r>
              <a:rPr lang="es-ES" sz="3600" b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importa en que pruebas has estado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8" descr="C:\Users\Eleni\Desktop\Amor de Madre\Diapositiva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7" y="0"/>
            <a:ext cx="10077449" cy="708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3" descr="C:\Users\Eleni\Desktop\Amor de Madre\Diapositiva1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7" y="-15231"/>
            <a:ext cx="10077449" cy="710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25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14:ferris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24" descr="C:\Users\Eleni\Desktop\Amor de Madre\Diapositiva1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1" y="21704"/>
            <a:ext cx="10077450" cy="683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159992" y="188640"/>
            <a:ext cx="548983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2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el amor de una Madre resistirá</a:t>
            </a:r>
          </a:p>
          <a:p>
            <a:pPr algn="ctr"/>
            <a:r>
              <a:rPr lang="es-ES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 cualquier tiempo de prueba</a:t>
            </a:r>
            <a:endParaRPr lang="es-ES" sz="2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5" descr="C:\Users\Eleni\Desktop\Amor de Madre\Diapositiva1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4887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2" descr="C:\Users\Eleni\Desktop\Amor de Madre\Diapositiva16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1" y="21704"/>
            <a:ext cx="10198396" cy="722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15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510">
        <p14:ferris dir="r"/>
      </p:transition>
    </mc:Choice>
    <mc:Fallback xmlns="">
      <p:transition spd="slow" advTm="275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6146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7163"/>
            <a:ext cx="10077450" cy="701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Amor de Madre\Diapositiva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89" y="-157163"/>
            <a:ext cx="10115327" cy="701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88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0">
        <p14:ferris dir="r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Amor de Madre\Diapositiva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78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26604" y="548680"/>
            <a:ext cx="4712121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hay ningún otro amor  terrenal</a:t>
            </a:r>
          </a:p>
          <a:p>
            <a:pPr algn="ctr"/>
            <a:r>
              <a:rPr lang="es-ES" sz="5400" b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ás grande que el de una Madre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C:\Users\Eleni\Desktop\Amor de Madre\Diapositiva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8" y="-7590"/>
            <a:ext cx="10077449" cy="708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8" descr="C:\Users\Eleni\Desktop\Amor de Madre\Diapositiva1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23" y="-1"/>
            <a:ext cx="10095854" cy="707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1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410">
        <p14:ferris dir="r"/>
      </p:transition>
    </mc:Choice>
    <mc:Fallback xmlns="">
      <p:transition spd="slow" advTm="30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Amor de Madre\Diapositiva1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8" y="0"/>
            <a:ext cx="1007745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409" y="742536"/>
            <a:ext cx="1817391" cy="150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884838" y="5423919"/>
            <a:ext cx="2725389" cy="389438"/>
          </a:xfrm>
          <a:prstGeom prst="rect">
            <a:avLst/>
          </a:prstGeom>
          <a:noFill/>
        </p:spPr>
        <p:txBody>
          <a:bodyPr wrap="square" lIns="80872" tIns="40436" rIns="80872" bIns="40436" rtlCol="0">
            <a:spAutoFit/>
          </a:bodyPr>
          <a:lstStyle/>
          <a:p>
            <a:r>
              <a:rPr lang="es-ES" sz="2000" b="1" dirty="0">
                <a:ln>
                  <a:solidFill>
                    <a:sysClr val="windowText" lastClr="00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Helen</a:t>
            </a:r>
          </a:p>
        </p:txBody>
      </p:sp>
      <p:pic>
        <p:nvPicPr>
          <p:cNvPr id="5121" name="Picture 1" descr="C:\Users\Eleni\Desktop\Amor de Madre-Hele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95408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819">
        <p14:ferris dir="r"/>
      </p:transition>
    </mc:Choice>
    <mc:Fallback xmlns="">
      <p:transition spd="slow" advTm="248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1"/>
            <a:ext cx="10080625" cy="2286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340" tIns="45667" rIns="91340" bIns="45667" anchor="ctr"/>
          <a:lstStyle/>
          <a:p>
            <a:pPr defTabSz="91339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6"/>
            <a:ext cx="100806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340" tIns="45667" rIns="91340" bIns="45667" anchor="ctr"/>
          <a:lstStyle/>
          <a:p>
            <a:pPr algn="ctr" defTabSz="91339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4138" y="1"/>
            <a:ext cx="537633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46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340" tIns="45667" rIns="91340" bIns="45667">
            <a:spAutoFit/>
          </a:bodyPr>
          <a:lstStyle/>
          <a:p>
            <a:pPr algn="ctr" defTabSz="913393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9" y="4724406"/>
            <a:ext cx="2940182" cy="161572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340" tIns="45667" rIns="91340" bIns="45667">
            <a:spAutoFit/>
          </a:bodyPr>
          <a:lstStyle/>
          <a:p>
            <a:pPr algn="ctr" defTabSz="913393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3393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6388" y="4191015"/>
            <a:ext cx="2604161" cy="23622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2277" y="4876803"/>
            <a:ext cx="1344083" cy="9906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7"/>
            <a:ext cx="588036" cy="5333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7"/>
            <a:ext cx="588036" cy="5333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4"/>
            <a:ext cx="588036" cy="5333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4"/>
            <a:ext cx="588036" cy="5333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289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899">
        <p14:switch dir="r"/>
      </p:transition>
    </mc:Choice>
    <mc:Fallback xmlns=""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96</Words>
  <Application>Microsoft Office PowerPoint</Application>
  <PresentationFormat>Personalizado</PresentationFormat>
  <Paragraphs>19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keywords>Felicidades a todas las mamás</cp:keywords>
  <cp:lastModifiedBy>Usuario</cp:lastModifiedBy>
  <cp:revision>41</cp:revision>
  <dcterms:created xsi:type="dcterms:W3CDTF">2016-04-28T23:06:36Z</dcterms:created>
  <dcterms:modified xsi:type="dcterms:W3CDTF">2016-04-30T18:28:27Z</dcterms:modified>
</cp:coreProperties>
</file>