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5" r:id="rId4"/>
    <p:sldId id="305" r:id="rId5"/>
    <p:sldId id="306" r:id="rId6"/>
    <p:sldId id="307" r:id="rId7"/>
    <p:sldId id="262" r:id="rId8"/>
    <p:sldId id="311" r:id="rId9"/>
    <p:sldId id="284" r:id="rId10"/>
    <p:sldId id="312" r:id="rId11"/>
    <p:sldId id="296" r:id="rId12"/>
    <p:sldId id="281" r:id="rId13"/>
    <p:sldId id="288" r:id="rId14"/>
    <p:sldId id="295" r:id="rId15"/>
    <p:sldId id="313" r:id="rId16"/>
  </p:sldIdLst>
  <p:sldSz cx="11917363" cy="8353425"/>
  <p:notesSz cx="6858000" cy="9144000"/>
  <p:defaultTextStyle>
    <a:defPPr>
      <a:defRPr lang="es-ES"/>
    </a:defPPr>
    <a:lvl1pPr marL="0" algn="l" defTabSz="1158270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79135" algn="l" defTabSz="1158270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58270" algn="l" defTabSz="1158270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37406" algn="l" defTabSz="1158270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16541" algn="l" defTabSz="1158270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895676" algn="l" defTabSz="1158270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474811" algn="l" defTabSz="1158270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053947" algn="l" defTabSz="1158270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633082" algn="l" defTabSz="1158270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2zbEvWGkKOn3fZ81bxgGA==" hashData="D4rLOJB0hJJMn2HikrhW2W6yrc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90" y="162"/>
      </p:cViewPr>
      <p:guideLst>
        <p:guide orient="horz" pos="2631"/>
        <p:guide pos="375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5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3802" y="2594977"/>
            <a:ext cx="10129759" cy="179057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7605" y="4733608"/>
            <a:ext cx="8342154" cy="21347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91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58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374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165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95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748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53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330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AFE78-3E0B-4A76-AEAD-4A1EF472A602}" type="datetimeFigureOut">
              <a:rPr lang="es-ES" smtClean="0"/>
              <a:t>08/03/2017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1739-52D7-48B0-8D95-E35E917CC8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506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AFE78-3E0B-4A76-AEAD-4A1EF472A602}" type="datetimeFigureOut">
              <a:rPr lang="es-ES" smtClean="0"/>
              <a:t>08/03/2017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1739-52D7-48B0-8D95-E35E917CC8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3207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41389" y="5367850"/>
            <a:ext cx="10129759" cy="1659083"/>
          </a:xfrm>
        </p:spPr>
        <p:txBody>
          <a:bodyPr anchor="t"/>
          <a:lstStyle>
            <a:lvl1pPr algn="l">
              <a:defRPr sz="5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41389" y="3540539"/>
            <a:ext cx="10129759" cy="1827311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7913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5827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73740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1654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89567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47481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05394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63308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AFE78-3E0B-4A76-AEAD-4A1EF472A602}" type="datetimeFigureOut">
              <a:rPr lang="es-ES" smtClean="0"/>
              <a:t>08/03/2017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1739-52D7-48B0-8D95-E35E917CC8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645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95868" y="1949133"/>
            <a:ext cx="5263502" cy="5512874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57993" y="1949133"/>
            <a:ext cx="5263502" cy="5512874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AFE78-3E0B-4A76-AEAD-4A1EF472A602}" type="datetimeFigureOut">
              <a:rPr lang="es-ES" smtClean="0"/>
              <a:t>08/03/2017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1739-52D7-48B0-8D95-E35E917CC8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6919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5868" y="1869853"/>
            <a:ext cx="5265572" cy="779266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9135" indent="0">
              <a:buNone/>
              <a:defRPr sz="2500" b="1"/>
            </a:lvl2pPr>
            <a:lvl3pPr marL="1158270" indent="0">
              <a:buNone/>
              <a:defRPr sz="2300" b="1"/>
            </a:lvl3pPr>
            <a:lvl4pPr marL="1737406" indent="0">
              <a:buNone/>
              <a:defRPr sz="2000" b="1"/>
            </a:lvl4pPr>
            <a:lvl5pPr marL="2316541" indent="0">
              <a:buNone/>
              <a:defRPr sz="2000" b="1"/>
            </a:lvl5pPr>
            <a:lvl6pPr marL="2895676" indent="0">
              <a:buNone/>
              <a:defRPr sz="2000" b="1"/>
            </a:lvl6pPr>
            <a:lvl7pPr marL="3474811" indent="0">
              <a:buNone/>
              <a:defRPr sz="2000" b="1"/>
            </a:lvl7pPr>
            <a:lvl8pPr marL="4053947" indent="0">
              <a:buNone/>
              <a:defRPr sz="2000" b="1"/>
            </a:lvl8pPr>
            <a:lvl9pPr marL="4633082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5868" y="2649119"/>
            <a:ext cx="5265572" cy="4812888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053856" y="1869853"/>
            <a:ext cx="5267640" cy="779266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9135" indent="0">
              <a:buNone/>
              <a:defRPr sz="2500" b="1"/>
            </a:lvl2pPr>
            <a:lvl3pPr marL="1158270" indent="0">
              <a:buNone/>
              <a:defRPr sz="2300" b="1"/>
            </a:lvl3pPr>
            <a:lvl4pPr marL="1737406" indent="0">
              <a:buNone/>
              <a:defRPr sz="2000" b="1"/>
            </a:lvl4pPr>
            <a:lvl5pPr marL="2316541" indent="0">
              <a:buNone/>
              <a:defRPr sz="2000" b="1"/>
            </a:lvl5pPr>
            <a:lvl6pPr marL="2895676" indent="0">
              <a:buNone/>
              <a:defRPr sz="2000" b="1"/>
            </a:lvl6pPr>
            <a:lvl7pPr marL="3474811" indent="0">
              <a:buNone/>
              <a:defRPr sz="2000" b="1"/>
            </a:lvl7pPr>
            <a:lvl8pPr marL="4053947" indent="0">
              <a:buNone/>
              <a:defRPr sz="2000" b="1"/>
            </a:lvl8pPr>
            <a:lvl9pPr marL="4633082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053856" y="2649119"/>
            <a:ext cx="5267640" cy="4812888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AFE78-3E0B-4A76-AEAD-4A1EF472A602}" type="datetimeFigureOut">
              <a:rPr lang="es-ES" smtClean="0"/>
              <a:t>08/03/2017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1739-52D7-48B0-8D95-E35E917CC8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2382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AFE78-3E0B-4A76-AEAD-4A1EF472A602}" type="datetimeFigureOut">
              <a:rPr lang="es-ES" smtClean="0"/>
              <a:t>08/03/2017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1739-52D7-48B0-8D95-E35E917CC8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7888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AFE78-3E0B-4A76-AEAD-4A1EF472A602}" type="datetimeFigureOut">
              <a:rPr lang="es-ES" smtClean="0"/>
              <a:t>08/03/2017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1739-52D7-48B0-8D95-E35E917CC8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452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5869" y="332590"/>
            <a:ext cx="3920730" cy="1415441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59358" y="332591"/>
            <a:ext cx="6662137" cy="7129417"/>
          </a:xfrm>
        </p:spPr>
        <p:txBody>
          <a:bodyPr/>
          <a:lstStyle>
            <a:lvl1pPr>
              <a:defRPr sz="41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95869" y="1748032"/>
            <a:ext cx="3920730" cy="5713975"/>
          </a:xfrm>
        </p:spPr>
        <p:txBody>
          <a:bodyPr/>
          <a:lstStyle>
            <a:lvl1pPr marL="0" indent="0">
              <a:buNone/>
              <a:defRPr sz="1800"/>
            </a:lvl1pPr>
            <a:lvl2pPr marL="579135" indent="0">
              <a:buNone/>
              <a:defRPr sz="1500"/>
            </a:lvl2pPr>
            <a:lvl3pPr marL="1158270" indent="0">
              <a:buNone/>
              <a:defRPr sz="1300"/>
            </a:lvl3pPr>
            <a:lvl4pPr marL="1737406" indent="0">
              <a:buNone/>
              <a:defRPr sz="1100"/>
            </a:lvl4pPr>
            <a:lvl5pPr marL="2316541" indent="0">
              <a:buNone/>
              <a:defRPr sz="1100"/>
            </a:lvl5pPr>
            <a:lvl6pPr marL="2895676" indent="0">
              <a:buNone/>
              <a:defRPr sz="1100"/>
            </a:lvl6pPr>
            <a:lvl7pPr marL="3474811" indent="0">
              <a:buNone/>
              <a:defRPr sz="1100"/>
            </a:lvl7pPr>
            <a:lvl8pPr marL="4053947" indent="0">
              <a:buNone/>
              <a:defRPr sz="1100"/>
            </a:lvl8pPr>
            <a:lvl9pPr marL="4633082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AFE78-3E0B-4A76-AEAD-4A1EF472A602}" type="datetimeFigureOut">
              <a:rPr lang="es-ES" smtClean="0"/>
              <a:t>08/03/2017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1739-52D7-48B0-8D95-E35E917CC8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3020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35886" y="5847398"/>
            <a:ext cx="7150418" cy="690318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35886" y="746394"/>
            <a:ext cx="7150418" cy="5012055"/>
          </a:xfrm>
        </p:spPr>
        <p:txBody>
          <a:bodyPr/>
          <a:lstStyle>
            <a:lvl1pPr marL="0" indent="0">
              <a:buNone/>
              <a:defRPr sz="4100"/>
            </a:lvl1pPr>
            <a:lvl2pPr marL="579135" indent="0">
              <a:buNone/>
              <a:defRPr sz="3500"/>
            </a:lvl2pPr>
            <a:lvl3pPr marL="1158270" indent="0">
              <a:buNone/>
              <a:defRPr sz="3000"/>
            </a:lvl3pPr>
            <a:lvl4pPr marL="1737406" indent="0">
              <a:buNone/>
              <a:defRPr sz="2500"/>
            </a:lvl4pPr>
            <a:lvl5pPr marL="2316541" indent="0">
              <a:buNone/>
              <a:defRPr sz="2500"/>
            </a:lvl5pPr>
            <a:lvl6pPr marL="2895676" indent="0">
              <a:buNone/>
              <a:defRPr sz="2500"/>
            </a:lvl6pPr>
            <a:lvl7pPr marL="3474811" indent="0">
              <a:buNone/>
              <a:defRPr sz="2500"/>
            </a:lvl7pPr>
            <a:lvl8pPr marL="4053947" indent="0">
              <a:buNone/>
              <a:defRPr sz="2500"/>
            </a:lvl8pPr>
            <a:lvl9pPr marL="4633082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35886" y="6537716"/>
            <a:ext cx="7150418" cy="980367"/>
          </a:xfrm>
        </p:spPr>
        <p:txBody>
          <a:bodyPr/>
          <a:lstStyle>
            <a:lvl1pPr marL="0" indent="0">
              <a:buNone/>
              <a:defRPr sz="1800"/>
            </a:lvl1pPr>
            <a:lvl2pPr marL="579135" indent="0">
              <a:buNone/>
              <a:defRPr sz="1500"/>
            </a:lvl2pPr>
            <a:lvl3pPr marL="1158270" indent="0">
              <a:buNone/>
              <a:defRPr sz="1300"/>
            </a:lvl3pPr>
            <a:lvl4pPr marL="1737406" indent="0">
              <a:buNone/>
              <a:defRPr sz="1100"/>
            </a:lvl4pPr>
            <a:lvl5pPr marL="2316541" indent="0">
              <a:buNone/>
              <a:defRPr sz="1100"/>
            </a:lvl5pPr>
            <a:lvl6pPr marL="2895676" indent="0">
              <a:buNone/>
              <a:defRPr sz="1100"/>
            </a:lvl6pPr>
            <a:lvl7pPr marL="3474811" indent="0">
              <a:buNone/>
              <a:defRPr sz="1100"/>
            </a:lvl7pPr>
            <a:lvl8pPr marL="4053947" indent="0">
              <a:buNone/>
              <a:defRPr sz="1100"/>
            </a:lvl8pPr>
            <a:lvl9pPr marL="4633082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AFE78-3E0B-4A76-AEAD-4A1EF472A602}" type="datetimeFigureOut">
              <a:rPr lang="es-ES" smtClean="0"/>
              <a:t>08/03/2017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1739-52D7-48B0-8D95-E35E917CC8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9557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AFE78-3E0B-4A76-AEAD-4A1EF472A602}" type="datetimeFigureOut">
              <a:rPr lang="es-ES" smtClean="0"/>
              <a:t>08/03/2017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1739-52D7-48B0-8D95-E35E917CC8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8158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640088" y="334525"/>
            <a:ext cx="2681407" cy="712748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5868" y="334525"/>
            <a:ext cx="7845597" cy="712748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AFE78-3E0B-4A76-AEAD-4A1EF472A602}" type="datetimeFigureOut">
              <a:rPr lang="es-ES" smtClean="0"/>
              <a:t>08/03/2017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1739-52D7-48B0-8D95-E35E917CC8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9659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3802" y="2594995"/>
            <a:ext cx="10129759" cy="1790572"/>
          </a:xfrm>
          <a:prstGeom prst="rect">
            <a:avLst/>
          </a:prstGeom>
        </p:spPr>
        <p:txBody>
          <a:bodyPr lIns="115532" tIns="57763" rIns="115532" bIns="5776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7605" y="4733608"/>
            <a:ext cx="8342154" cy="2134765"/>
          </a:xfrm>
          <a:prstGeom prst="rect">
            <a:avLst/>
          </a:prstGeom>
        </p:spPr>
        <p:txBody>
          <a:bodyPr lIns="115532" tIns="57763" rIns="115532" bIns="57763"/>
          <a:lstStyle>
            <a:lvl1pPr marL="0" indent="0" algn="ctr">
              <a:buNone/>
              <a:defRPr/>
            </a:lvl1pPr>
            <a:lvl2pPr marL="577651" indent="0" algn="ctr">
              <a:buNone/>
              <a:defRPr/>
            </a:lvl2pPr>
            <a:lvl3pPr marL="1155309" indent="0" algn="ctr">
              <a:buNone/>
              <a:defRPr/>
            </a:lvl3pPr>
            <a:lvl4pPr marL="1732960" indent="0" algn="ctr">
              <a:buNone/>
              <a:defRPr/>
            </a:lvl4pPr>
            <a:lvl5pPr marL="2310612" indent="0" algn="ctr">
              <a:buNone/>
              <a:defRPr/>
            </a:lvl5pPr>
            <a:lvl6pPr marL="2888277" indent="0" algn="ctr">
              <a:buNone/>
              <a:defRPr/>
            </a:lvl6pPr>
            <a:lvl7pPr marL="3465919" indent="0" algn="ctr">
              <a:buNone/>
              <a:defRPr/>
            </a:lvl7pPr>
            <a:lvl8pPr marL="4043566" indent="0" algn="ctr">
              <a:buNone/>
              <a:defRPr/>
            </a:lvl8pPr>
            <a:lvl9pPr marL="462122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450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5873" y="334558"/>
            <a:ext cx="10725627" cy="1392239"/>
          </a:xfrm>
          <a:prstGeom prst="rect">
            <a:avLst/>
          </a:prstGeom>
        </p:spPr>
        <p:txBody>
          <a:bodyPr lIns="115532" tIns="57763" rIns="115532" bIns="5776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95873" y="1949134"/>
            <a:ext cx="10725627" cy="5512876"/>
          </a:xfrm>
          <a:prstGeom prst="rect">
            <a:avLst/>
          </a:prstGeom>
        </p:spPr>
        <p:txBody>
          <a:bodyPr lIns="115532" tIns="57763" rIns="115532" bIns="5776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48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41389" y="5367855"/>
            <a:ext cx="10129759" cy="1659084"/>
          </a:xfrm>
          <a:prstGeom prst="rect">
            <a:avLst/>
          </a:prstGeom>
        </p:spPr>
        <p:txBody>
          <a:bodyPr lIns="115532" tIns="57763" rIns="115532" bIns="57763" anchor="t"/>
          <a:lstStyle>
            <a:lvl1pPr algn="l">
              <a:defRPr sz="5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41389" y="3540542"/>
            <a:ext cx="10129759" cy="1827311"/>
          </a:xfrm>
          <a:prstGeom prst="rect">
            <a:avLst/>
          </a:prstGeom>
        </p:spPr>
        <p:txBody>
          <a:bodyPr lIns="115532" tIns="57763" rIns="115532" bIns="57763" anchor="b"/>
          <a:lstStyle>
            <a:lvl1pPr marL="0" indent="0">
              <a:buNone/>
              <a:defRPr sz="2500"/>
            </a:lvl1pPr>
            <a:lvl2pPr marL="577651" indent="0">
              <a:buNone/>
              <a:defRPr sz="2300"/>
            </a:lvl2pPr>
            <a:lvl3pPr marL="1155309" indent="0">
              <a:buNone/>
              <a:defRPr sz="2000"/>
            </a:lvl3pPr>
            <a:lvl4pPr marL="1732960" indent="0">
              <a:buNone/>
              <a:defRPr sz="1800"/>
            </a:lvl4pPr>
            <a:lvl5pPr marL="2310612" indent="0">
              <a:buNone/>
              <a:defRPr sz="1800"/>
            </a:lvl5pPr>
            <a:lvl6pPr marL="2888277" indent="0">
              <a:buNone/>
              <a:defRPr sz="1800"/>
            </a:lvl6pPr>
            <a:lvl7pPr marL="3465919" indent="0">
              <a:buNone/>
              <a:defRPr sz="1800"/>
            </a:lvl7pPr>
            <a:lvl8pPr marL="4043566" indent="0">
              <a:buNone/>
              <a:defRPr sz="1800"/>
            </a:lvl8pPr>
            <a:lvl9pPr marL="4621224" indent="0">
              <a:buNone/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40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5873" y="334558"/>
            <a:ext cx="10725627" cy="1392239"/>
          </a:xfrm>
          <a:prstGeom prst="rect">
            <a:avLst/>
          </a:prstGeom>
        </p:spPr>
        <p:txBody>
          <a:bodyPr lIns="115532" tIns="57763" rIns="115532" bIns="5776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95872" y="1949134"/>
            <a:ext cx="5263502" cy="5512876"/>
          </a:xfrm>
          <a:prstGeom prst="rect">
            <a:avLst/>
          </a:prstGeom>
        </p:spPr>
        <p:txBody>
          <a:bodyPr lIns="115532" tIns="57763" rIns="115532" bIns="57763"/>
          <a:lstStyle>
            <a:lvl1pPr>
              <a:defRPr sz="3500"/>
            </a:lvl1pPr>
            <a:lvl2pPr>
              <a:defRPr sz="32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57995" y="1949134"/>
            <a:ext cx="5263502" cy="5512876"/>
          </a:xfrm>
          <a:prstGeom prst="rect">
            <a:avLst/>
          </a:prstGeom>
        </p:spPr>
        <p:txBody>
          <a:bodyPr lIns="115532" tIns="57763" rIns="115532" bIns="57763"/>
          <a:lstStyle>
            <a:lvl1pPr>
              <a:defRPr sz="3500"/>
            </a:lvl1pPr>
            <a:lvl2pPr>
              <a:defRPr sz="32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05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5873" y="334558"/>
            <a:ext cx="10725627" cy="1392239"/>
          </a:xfrm>
          <a:prstGeom prst="rect">
            <a:avLst/>
          </a:prstGeom>
        </p:spPr>
        <p:txBody>
          <a:bodyPr lIns="115532" tIns="57763" rIns="115532" bIns="57763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5871" y="1869854"/>
            <a:ext cx="5265572" cy="779268"/>
          </a:xfrm>
          <a:prstGeom prst="rect">
            <a:avLst/>
          </a:prstGeom>
        </p:spPr>
        <p:txBody>
          <a:bodyPr lIns="115532" tIns="57763" rIns="115532" bIns="57763" anchor="b"/>
          <a:lstStyle>
            <a:lvl1pPr marL="0" indent="0">
              <a:buNone/>
              <a:defRPr sz="3200" b="1"/>
            </a:lvl1pPr>
            <a:lvl2pPr marL="577651" indent="0">
              <a:buNone/>
              <a:defRPr sz="2500" b="1"/>
            </a:lvl2pPr>
            <a:lvl3pPr marL="1155309" indent="0">
              <a:buNone/>
              <a:defRPr sz="2300" b="1"/>
            </a:lvl3pPr>
            <a:lvl4pPr marL="1732960" indent="0">
              <a:buNone/>
              <a:defRPr sz="2000" b="1"/>
            </a:lvl4pPr>
            <a:lvl5pPr marL="2310612" indent="0">
              <a:buNone/>
              <a:defRPr sz="2000" b="1"/>
            </a:lvl5pPr>
            <a:lvl6pPr marL="2888277" indent="0">
              <a:buNone/>
              <a:defRPr sz="2000" b="1"/>
            </a:lvl6pPr>
            <a:lvl7pPr marL="3465919" indent="0">
              <a:buNone/>
              <a:defRPr sz="2000" b="1"/>
            </a:lvl7pPr>
            <a:lvl8pPr marL="4043566" indent="0">
              <a:buNone/>
              <a:defRPr sz="2000" b="1"/>
            </a:lvl8pPr>
            <a:lvl9pPr marL="4621224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5871" y="2649125"/>
            <a:ext cx="5265572" cy="4812888"/>
          </a:xfrm>
          <a:prstGeom prst="rect">
            <a:avLst/>
          </a:prstGeom>
        </p:spPr>
        <p:txBody>
          <a:bodyPr lIns="115532" tIns="57763" rIns="115532" bIns="57763"/>
          <a:lstStyle>
            <a:lvl1pPr>
              <a:defRPr sz="32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053871" y="1869854"/>
            <a:ext cx="5267640" cy="779268"/>
          </a:xfrm>
          <a:prstGeom prst="rect">
            <a:avLst/>
          </a:prstGeom>
        </p:spPr>
        <p:txBody>
          <a:bodyPr lIns="115532" tIns="57763" rIns="115532" bIns="57763" anchor="b"/>
          <a:lstStyle>
            <a:lvl1pPr marL="0" indent="0">
              <a:buNone/>
              <a:defRPr sz="3200" b="1"/>
            </a:lvl1pPr>
            <a:lvl2pPr marL="577651" indent="0">
              <a:buNone/>
              <a:defRPr sz="2500" b="1"/>
            </a:lvl2pPr>
            <a:lvl3pPr marL="1155309" indent="0">
              <a:buNone/>
              <a:defRPr sz="2300" b="1"/>
            </a:lvl3pPr>
            <a:lvl4pPr marL="1732960" indent="0">
              <a:buNone/>
              <a:defRPr sz="2000" b="1"/>
            </a:lvl4pPr>
            <a:lvl5pPr marL="2310612" indent="0">
              <a:buNone/>
              <a:defRPr sz="2000" b="1"/>
            </a:lvl5pPr>
            <a:lvl6pPr marL="2888277" indent="0">
              <a:buNone/>
              <a:defRPr sz="2000" b="1"/>
            </a:lvl6pPr>
            <a:lvl7pPr marL="3465919" indent="0">
              <a:buNone/>
              <a:defRPr sz="2000" b="1"/>
            </a:lvl7pPr>
            <a:lvl8pPr marL="4043566" indent="0">
              <a:buNone/>
              <a:defRPr sz="2000" b="1"/>
            </a:lvl8pPr>
            <a:lvl9pPr marL="4621224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053871" y="2649125"/>
            <a:ext cx="5267640" cy="4812888"/>
          </a:xfrm>
          <a:prstGeom prst="rect">
            <a:avLst/>
          </a:prstGeom>
        </p:spPr>
        <p:txBody>
          <a:bodyPr lIns="115532" tIns="57763" rIns="115532" bIns="57763"/>
          <a:lstStyle>
            <a:lvl1pPr>
              <a:defRPr sz="32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768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5873" y="334558"/>
            <a:ext cx="10725627" cy="1392239"/>
          </a:xfrm>
          <a:prstGeom prst="rect">
            <a:avLst/>
          </a:prstGeom>
        </p:spPr>
        <p:txBody>
          <a:bodyPr lIns="115532" tIns="57763" rIns="115532" bIns="5776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511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500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5942" y="332628"/>
            <a:ext cx="3920730" cy="1415443"/>
          </a:xfrm>
          <a:prstGeom prst="rect">
            <a:avLst/>
          </a:prstGeom>
        </p:spPr>
        <p:txBody>
          <a:bodyPr lIns="115532" tIns="57763" rIns="115532" bIns="57763"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59358" y="332596"/>
            <a:ext cx="6662137" cy="7129416"/>
          </a:xfrm>
          <a:prstGeom prst="rect">
            <a:avLst/>
          </a:prstGeom>
        </p:spPr>
        <p:txBody>
          <a:bodyPr lIns="115532" tIns="57763" rIns="115532" bIns="57763"/>
          <a:lstStyle>
            <a:lvl1pPr>
              <a:defRPr sz="4100"/>
            </a:lvl1pPr>
            <a:lvl2pPr>
              <a:defRPr sz="3500"/>
            </a:lvl2pPr>
            <a:lvl3pPr>
              <a:defRPr sz="32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95942" y="1748071"/>
            <a:ext cx="3920730" cy="5713975"/>
          </a:xfrm>
          <a:prstGeom prst="rect">
            <a:avLst/>
          </a:prstGeom>
        </p:spPr>
        <p:txBody>
          <a:bodyPr lIns="115532" tIns="57763" rIns="115532" bIns="57763"/>
          <a:lstStyle>
            <a:lvl1pPr marL="0" indent="0">
              <a:buNone/>
              <a:defRPr sz="1800"/>
            </a:lvl1pPr>
            <a:lvl2pPr marL="577651" indent="0">
              <a:buNone/>
              <a:defRPr sz="1500"/>
            </a:lvl2pPr>
            <a:lvl3pPr marL="1155309" indent="0">
              <a:buNone/>
              <a:defRPr sz="1400"/>
            </a:lvl3pPr>
            <a:lvl4pPr marL="1732960" indent="0">
              <a:buNone/>
              <a:defRPr sz="1100"/>
            </a:lvl4pPr>
            <a:lvl5pPr marL="2310612" indent="0">
              <a:buNone/>
              <a:defRPr sz="1100"/>
            </a:lvl5pPr>
            <a:lvl6pPr marL="2888277" indent="0">
              <a:buNone/>
              <a:defRPr sz="1100"/>
            </a:lvl6pPr>
            <a:lvl7pPr marL="3465919" indent="0">
              <a:buNone/>
              <a:defRPr sz="1100"/>
            </a:lvl7pPr>
            <a:lvl8pPr marL="4043566" indent="0">
              <a:buNone/>
              <a:defRPr sz="1100"/>
            </a:lvl8pPr>
            <a:lvl9pPr marL="4621224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42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35890" y="5847399"/>
            <a:ext cx="7150418" cy="690323"/>
          </a:xfrm>
          <a:prstGeom prst="rect">
            <a:avLst/>
          </a:prstGeom>
        </p:spPr>
        <p:txBody>
          <a:bodyPr lIns="115532" tIns="57763" rIns="115532" bIns="57763"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35890" y="746394"/>
            <a:ext cx="7150418" cy="5012055"/>
          </a:xfrm>
          <a:prstGeom prst="rect">
            <a:avLst/>
          </a:prstGeom>
        </p:spPr>
        <p:txBody>
          <a:bodyPr lIns="115532" tIns="57763" rIns="115532" bIns="57763"/>
          <a:lstStyle>
            <a:lvl1pPr marL="0" indent="0">
              <a:buNone/>
              <a:defRPr sz="4100"/>
            </a:lvl1pPr>
            <a:lvl2pPr marL="577651" indent="0">
              <a:buNone/>
              <a:defRPr sz="3500"/>
            </a:lvl2pPr>
            <a:lvl3pPr marL="1155309" indent="0">
              <a:buNone/>
              <a:defRPr sz="3200"/>
            </a:lvl3pPr>
            <a:lvl4pPr marL="1732960" indent="0">
              <a:buNone/>
              <a:defRPr sz="2500"/>
            </a:lvl4pPr>
            <a:lvl5pPr marL="2310612" indent="0">
              <a:buNone/>
              <a:defRPr sz="2500"/>
            </a:lvl5pPr>
            <a:lvl6pPr marL="2888277" indent="0">
              <a:buNone/>
              <a:defRPr sz="2500"/>
            </a:lvl6pPr>
            <a:lvl7pPr marL="3465919" indent="0">
              <a:buNone/>
              <a:defRPr sz="2500"/>
            </a:lvl7pPr>
            <a:lvl8pPr marL="4043566" indent="0">
              <a:buNone/>
              <a:defRPr sz="2500"/>
            </a:lvl8pPr>
            <a:lvl9pPr marL="4621224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35890" y="6537766"/>
            <a:ext cx="7150418" cy="980368"/>
          </a:xfrm>
          <a:prstGeom prst="rect">
            <a:avLst/>
          </a:prstGeom>
        </p:spPr>
        <p:txBody>
          <a:bodyPr lIns="115532" tIns="57763" rIns="115532" bIns="57763"/>
          <a:lstStyle>
            <a:lvl1pPr marL="0" indent="0">
              <a:buNone/>
              <a:defRPr sz="1800"/>
            </a:lvl1pPr>
            <a:lvl2pPr marL="577651" indent="0">
              <a:buNone/>
              <a:defRPr sz="1500"/>
            </a:lvl2pPr>
            <a:lvl3pPr marL="1155309" indent="0">
              <a:buNone/>
              <a:defRPr sz="1400"/>
            </a:lvl3pPr>
            <a:lvl4pPr marL="1732960" indent="0">
              <a:buNone/>
              <a:defRPr sz="1100"/>
            </a:lvl4pPr>
            <a:lvl5pPr marL="2310612" indent="0">
              <a:buNone/>
              <a:defRPr sz="1100"/>
            </a:lvl5pPr>
            <a:lvl6pPr marL="2888277" indent="0">
              <a:buNone/>
              <a:defRPr sz="1100"/>
            </a:lvl6pPr>
            <a:lvl7pPr marL="3465919" indent="0">
              <a:buNone/>
              <a:defRPr sz="1100"/>
            </a:lvl7pPr>
            <a:lvl8pPr marL="4043566" indent="0">
              <a:buNone/>
              <a:defRPr sz="1100"/>
            </a:lvl8pPr>
            <a:lvl9pPr marL="4621224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449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5873" y="334558"/>
            <a:ext cx="10725627" cy="1392239"/>
          </a:xfrm>
          <a:prstGeom prst="rect">
            <a:avLst/>
          </a:prstGeom>
        </p:spPr>
        <p:txBody>
          <a:bodyPr lIns="115532" tIns="57763" rIns="115532" bIns="5776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5873" y="1949134"/>
            <a:ext cx="10725627" cy="5512876"/>
          </a:xfrm>
          <a:prstGeom prst="rect">
            <a:avLst/>
          </a:prstGeom>
        </p:spPr>
        <p:txBody>
          <a:bodyPr vert="eaVert" lIns="115532" tIns="57763" rIns="115532" bIns="5776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952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640088" y="334572"/>
            <a:ext cx="2681407" cy="7127483"/>
          </a:xfrm>
          <a:prstGeom prst="rect">
            <a:avLst/>
          </a:prstGeom>
        </p:spPr>
        <p:txBody>
          <a:bodyPr vert="eaVert" lIns="115532" tIns="57763" rIns="115532" bIns="5776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5868" y="334572"/>
            <a:ext cx="7845597" cy="7127483"/>
          </a:xfrm>
          <a:prstGeom prst="rect">
            <a:avLst/>
          </a:prstGeom>
        </p:spPr>
        <p:txBody>
          <a:bodyPr vert="eaVert" lIns="115532" tIns="57763" rIns="115532" bIns="5776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859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95868" y="334524"/>
            <a:ext cx="10725627" cy="1392238"/>
          </a:xfrm>
          <a:prstGeom prst="rect">
            <a:avLst/>
          </a:prstGeom>
        </p:spPr>
        <p:txBody>
          <a:bodyPr vert="horz" lIns="115827" tIns="57914" rIns="115827" bIns="57914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5868" y="1949133"/>
            <a:ext cx="10725627" cy="5512874"/>
          </a:xfrm>
          <a:prstGeom prst="rect">
            <a:avLst/>
          </a:prstGeom>
        </p:spPr>
        <p:txBody>
          <a:bodyPr vert="horz" lIns="115827" tIns="57914" rIns="115827" bIns="57914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95868" y="7742388"/>
            <a:ext cx="2780718" cy="444743"/>
          </a:xfrm>
          <a:prstGeom prst="rect">
            <a:avLst/>
          </a:prstGeom>
        </p:spPr>
        <p:txBody>
          <a:bodyPr vert="horz" lIns="115827" tIns="57914" rIns="115827" bIns="57914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5AFE78-3E0B-4A76-AEAD-4A1EF472A602}" type="datetimeFigureOut">
              <a:rPr lang="es-ES" smtClean="0"/>
              <a:t>08/03/2017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071766" y="7742388"/>
            <a:ext cx="3773832" cy="444743"/>
          </a:xfrm>
          <a:prstGeom prst="rect">
            <a:avLst/>
          </a:prstGeom>
        </p:spPr>
        <p:txBody>
          <a:bodyPr vert="horz" lIns="115827" tIns="57914" rIns="115827" bIns="57914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540777" y="7742388"/>
            <a:ext cx="2780718" cy="444743"/>
          </a:xfrm>
          <a:prstGeom prst="rect">
            <a:avLst/>
          </a:prstGeom>
        </p:spPr>
        <p:txBody>
          <a:bodyPr vert="horz" lIns="115827" tIns="57914" rIns="115827" bIns="57914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F31739-52D7-48B0-8D95-E35E917CC8AF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2" descr="https://lh4.googleusercontent.com/-7974TilAaM4/UxtH2nPmuyI/AAAAAAAAiO8/09IV-Rlv3XE/w1080-h608/DIA%2BDE%2BLA%2B%2BMUJER.gif"/>
          <p:cNvPicPr>
            <a:picLocks noChangeAspect="1" noChangeArrowheads="1" noCrop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901"/>
            <a:ext cx="11917363" cy="833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dl5.glitter-graphics.net/pub/15/15065q9xhr7i359.gif"/>
          <p:cNvPicPr>
            <a:picLocks noChangeAspect="1" noChangeArrowheads="1" noCrop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4686" y="5518469"/>
            <a:ext cx="2105832" cy="283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dl5.glitter-graphics.net/pub/15/15065q9xhr7i359.gif"/>
          <p:cNvPicPr>
            <a:picLocks noChangeAspect="1" noChangeArrowheads="1" noCrop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957" y="5547813"/>
            <a:ext cx="2105832" cy="283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2" descr="http://www.conversordeletras.com/fontgenerator/?text=pps+Helen&amp;size=22&amp;font=BlackFamily&amp;color=aaaaaa&amp;a=f7e83902bd73f54277d78a0f9efa19b8"/>
          <p:cNvPicPr>
            <a:picLocks noChangeAspect="1" noChangeArrowheads="1"/>
          </p:cNvPicPr>
          <p:nvPr userDrawn="1"/>
        </p:nvPicPr>
        <p:blipFill>
          <a:blip r:embed="rId15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76563" l="9955" r="89593">
                        <a14:foregroundMark x1="30317" y1="39063" x2="30317" y2="39063"/>
                        <a14:foregroundMark x1="40724" y1="23438" x2="40724" y2="23438"/>
                        <a14:foregroundMark x1="56561" y1="23438" x2="56561" y2="23438"/>
                        <a14:foregroundMark x1="62443" y1="21875" x2="62443" y2="21875"/>
                        <a14:foregroundMark x1="74208" y1="42188" x2="74208" y2="421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529" y="7489080"/>
            <a:ext cx="1604690" cy="461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3837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1158270" rtl="0" eaLnBrk="1" latinLnBrk="0" hangingPunct="1">
        <a:spcBef>
          <a:spcPct val="0"/>
        </a:spcBef>
        <a:buNone/>
        <a:defRPr sz="5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4351" indent="-434351" algn="l" defTabSz="1158270" rtl="0" eaLnBrk="1" latinLnBrk="0" hangingPunct="1">
        <a:spcBef>
          <a:spcPct val="20000"/>
        </a:spcBef>
        <a:buFont typeface="Arial" panose="020B0604020202020204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41095" indent="-361960" algn="l" defTabSz="1158270" rtl="0" eaLnBrk="1" latinLnBrk="0" hangingPunct="1">
        <a:spcBef>
          <a:spcPct val="20000"/>
        </a:spcBef>
        <a:buFont typeface="Arial" panose="020B0604020202020204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47838" indent="-289568" algn="l" defTabSz="1158270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26973" indent="-289568" algn="l" defTabSz="1158270" rtl="0" eaLnBrk="1" latinLnBrk="0" hangingPunct="1">
        <a:spcBef>
          <a:spcPct val="20000"/>
        </a:spcBef>
        <a:buFont typeface="Arial" panose="020B0604020202020204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606109" indent="-289568" algn="l" defTabSz="1158270" rtl="0" eaLnBrk="1" latinLnBrk="0" hangingPunct="1">
        <a:spcBef>
          <a:spcPct val="20000"/>
        </a:spcBef>
        <a:buFont typeface="Arial" panose="020B0604020202020204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5244" indent="-289568" algn="l" defTabSz="11582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64379" indent="-289568" algn="l" defTabSz="11582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43514" indent="-289568" algn="l" defTabSz="11582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922650" indent="-289568" algn="l" defTabSz="11582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15827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9135" algn="l" defTabSz="115827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270" algn="l" defTabSz="115827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37406" algn="l" defTabSz="115827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16541" algn="l" defTabSz="115827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95676" algn="l" defTabSz="115827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74811" algn="l" defTabSz="115827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53947" algn="l" defTabSz="115827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33082" algn="l" defTabSz="115827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95868" y="7607046"/>
            <a:ext cx="2780718" cy="58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5532" tIns="57763" rIns="115532" bIns="57763" numCol="1" anchor="t" anchorCtr="0" compatLnSpc="1">
            <a:prstTxWarp prst="textNoShape">
              <a:avLst/>
            </a:prstTxWarp>
          </a:bodyPr>
          <a:lstStyle>
            <a:lvl1pPr>
              <a:defRPr sz="1800"/>
            </a:lvl1pPr>
          </a:lstStyle>
          <a:p>
            <a:pPr defTabSz="1155309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257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5pPr>
      <a:lvl6pPr marL="577651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6pPr>
      <a:lvl7pPr marL="1155309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7pPr>
      <a:lvl8pPr marL="1732960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8pPr>
      <a:lvl9pPr marL="2310612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33243" indent="-433243" algn="l" rtl="0" fontAlgn="base">
        <a:spcBef>
          <a:spcPct val="20000"/>
        </a:spcBef>
        <a:spcAft>
          <a:spcPct val="0"/>
        </a:spcAft>
        <a:buChar char="•"/>
        <a:defRPr sz="4100">
          <a:solidFill>
            <a:schemeClr val="tx1"/>
          </a:solidFill>
          <a:latin typeface="+mn-lt"/>
          <a:ea typeface="+mn-ea"/>
          <a:cs typeface="+mn-cs"/>
        </a:defRPr>
      </a:lvl1pPr>
      <a:lvl2pPr marL="938688" indent="-361036" algn="l" rtl="0" fontAlgn="base">
        <a:spcBef>
          <a:spcPct val="20000"/>
        </a:spcBef>
        <a:spcAft>
          <a:spcPct val="0"/>
        </a:spcAft>
        <a:buChar char="–"/>
        <a:defRPr sz="3500">
          <a:solidFill>
            <a:schemeClr val="tx1"/>
          </a:solidFill>
          <a:latin typeface="+mn-lt"/>
          <a:cs typeface="+mn-cs"/>
        </a:defRPr>
      </a:lvl2pPr>
      <a:lvl3pPr marL="1444142" indent="-288827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021785" indent="-288827" algn="l" rtl="0" fontAlgn="base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  <a:cs typeface="+mn-cs"/>
        </a:defRPr>
      </a:lvl4pPr>
      <a:lvl5pPr marL="2599441" indent="-28882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5pPr>
      <a:lvl6pPr marL="3177095" indent="-28882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6pPr>
      <a:lvl7pPr marL="3754742" indent="-28882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7pPr>
      <a:lvl8pPr marL="4332408" indent="-28882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8pPr>
      <a:lvl9pPr marL="4910055" indent="-28882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15530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7651" algn="l" defTabSz="115530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5309" algn="l" defTabSz="115530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32960" algn="l" defTabSz="115530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10612" algn="l" defTabSz="115530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8277" algn="l" defTabSz="115530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65919" algn="l" defTabSz="115530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43566" algn="l" defTabSz="115530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21224" algn="l" defTabSz="115530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microsoft.com/office/2007/relationships/hdphoto" Target="../media/hdphoto3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gif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7" descr="C:\Users\Eleni\Desktop\8 de marzo 2017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1917362" cy="8353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9" descr="C:\Users\Eleni\Desktop\8 de marzo 2017\Diapositiva5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1917362" cy="8353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9928" l="9907" r="89783">
                        <a14:foregroundMark x1="47988" y1="35971" x2="47368" y2="47482"/>
                        <a14:foregroundMark x1="47368" y1="48921" x2="47368" y2="48921"/>
                        <a14:foregroundMark x1="47368" y1="51079" x2="47368" y2="51079"/>
                        <a14:foregroundMark x1="56037" y1="19424" x2="56037" y2="48921"/>
                        <a14:foregroundMark x1="73375" y1="34532" x2="77090" y2="48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3097" y="7535754"/>
            <a:ext cx="1924447" cy="828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1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  <p:sndAc>
          <p:stSnd loop="1">
            <p:snd r:embed="rId2" name="Woman - John Lennon.wav"/>
          </p:stSnd>
        </p:sndAc>
      </p:transition>
    </mc:Choice>
    <mc:Fallback>
      <p:transition spd="slow" advTm="22370">
        <p:fade/>
        <p:sndAc>
          <p:stSnd loop="1">
            <p:snd r:embed="rId2" name="Woman - John Lenn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5" name="4 Grupo"/>
          <p:cNvGrpSpPr/>
          <p:nvPr/>
        </p:nvGrpSpPr>
        <p:grpSpPr>
          <a:xfrm>
            <a:off x="0" y="19050"/>
            <a:ext cx="12163425" cy="8445387"/>
            <a:chOff x="0" y="19050"/>
            <a:chExt cx="12163425" cy="8445387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050"/>
              <a:ext cx="12163425" cy="8315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0" name="Picture 6" descr="http://mejorimagenes.com/wp-content/uploads/2016/02/felizdiaanimada.gif3_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6513" y="3312616"/>
              <a:ext cx="5201356" cy="5151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12" descr="C:\Users\Eleni\Desktop\8 de marzo 2017\Diapositiva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295385" cy="835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9927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8 de marzo 2017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1"/>
            <a:ext cx="11917363" cy="8334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222377" y="272253"/>
            <a:ext cx="8229277" cy="280076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Aumento del empleo de calidad para la</a:t>
            </a:r>
          </a:p>
          <a:p>
            <a:r>
              <a:rPr lang="es-E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mujeres.</a:t>
            </a:r>
          </a:p>
          <a:p>
            <a:r>
              <a:rPr lang="es-E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Eliminación de discriminación salariales </a:t>
            </a:r>
          </a:p>
          <a:p>
            <a:r>
              <a:rPr lang="es-E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en función del género</a:t>
            </a:r>
            <a:endParaRPr lang="es-ES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5" name="Picture 8" descr="C:\Users\Eleni\Desktop\8 de marzo 2017\Diapositi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98" y="0"/>
            <a:ext cx="11949561" cy="856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C:\Users\Eleni\Desktop\8 de marzo 2017\Diapositiva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98" y="0"/>
            <a:ext cx="11972795" cy="856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-123032" y="-215775"/>
            <a:ext cx="12611621" cy="8938690"/>
            <a:chOff x="-123032" y="28749"/>
            <a:chExt cx="12611621" cy="8694165"/>
          </a:xfrm>
        </p:grpSpPr>
        <p:pic>
          <p:nvPicPr>
            <p:cNvPr id="6" name="Picture 11" descr="C:\Users\Eleni\Desktop\8 de marzo 2017\Diapositiva13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3032" y="28749"/>
              <a:ext cx="12163426" cy="86941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http://prevencionar.com/media/2015/03/dia_internacional_mujer.jpg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0000" b="100000" l="10000" r="90000">
                          <a14:foregroundMark x1="47667" y1="34667" x2="49000" y2="62000"/>
                          <a14:foregroundMark x1="53333" y1="34000" x2="56333" y2="59333"/>
                          <a14:foregroundMark x1="56000" y1="59333" x2="56000" y2="59333"/>
                          <a14:foregroundMark x1="38000" y1="79333" x2="38000" y2="79333"/>
                          <a14:foregroundMark x1="56667" y1="86000" x2="56667" y2="86000"/>
                          <a14:foregroundMark x1="46333" y1="93000" x2="46333" y2="93000"/>
                          <a14:foregroundMark x1="51000" y1="72333" x2="50667" y2="760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111"/>
            <a:stretch/>
          </p:blipFill>
          <p:spPr bwMode="auto">
            <a:xfrm>
              <a:off x="9271049" y="6256161"/>
              <a:ext cx="3217540" cy="23130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04665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8 de marzo 2017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12041188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244131" y="648320"/>
            <a:ext cx="6242942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Conciliación de la vida familiar y laboral</a:t>
            </a:r>
            <a:endParaRPr lang="es-E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6" name="Picture 17" descr="C:\Users\Eleni\Desktop\8 de marzo 2017\Diapositiva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41188" cy="835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C:\Users\Eleni\Desktop\8 de marzo 2017\Diapositiva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479" y="0"/>
            <a:ext cx="12075667" cy="8372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3" descr="C:\Users\Eleni\Desktop\8 de marzo 2017\Diapositiva1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522" y="-8930"/>
            <a:ext cx="12260710" cy="8362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75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8 de marzo 2017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238" y="19050"/>
            <a:ext cx="12163426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006353" y="388342"/>
            <a:ext cx="7560840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Igualdad de oportunidades en todos los </a:t>
            </a:r>
            <a:r>
              <a:rPr lang="es-ES" sz="4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ambitos</a:t>
            </a:r>
            <a:r>
              <a:rPr lang="es-E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 de </a:t>
            </a:r>
            <a:r>
              <a:rPr lang="es-ES" sz="4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decision</a:t>
            </a:r>
            <a:r>
              <a:rPr lang="es-E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 ,</a:t>
            </a:r>
            <a:r>
              <a:rPr lang="es-ES" sz="4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economia</a:t>
            </a:r>
            <a:r>
              <a:rPr lang="es-E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 política y social.</a:t>
            </a:r>
            <a:endParaRPr lang="es-E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6" name="Picture 10" descr="C:\Users\Eleni\Desktop\8 de marzo 2017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522" y="-8930"/>
            <a:ext cx="12260710" cy="8362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Eleni\Desktop\8 de marzo 2017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522" y="-8930"/>
            <a:ext cx="12260710" cy="8362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5" descr="C:\Users\Eleni\Desktop\8 de marzo 2017\Diapositiva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522" y="-30808"/>
            <a:ext cx="12260710" cy="8384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5997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8 de marzo 2017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522" y="-8930"/>
            <a:ext cx="12163426" cy="8362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125887" y="678656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Erradicación de la violencia de género</a:t>
            </a:r>
            <a:endParaRPr lang="es-E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11266" name="Picture 2" descr="C:\Users\Eleni\Desktop\ultimo escritorio\bellisima\0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981" y="38248"/>
            <a:ext cx="12136885" cy="8332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5" descr="C:\Users\Eleni\Desktop\8 de marzo 2017\Diapositiva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522" y="0"/>
            <a:ext cx="12163426" cy="8371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8 de marzo 2017\Diapositiva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522" y="-8930"/>
            <a:ext cx="12146459" cy="835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0509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75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8 de marzo 2017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522" y="-8930"/>
            <a:ext cx="12163426" cy="8362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2813000" y="648320"/>
            <a:ext cx="7920880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NO A LA VIOLENCIA      </a:t>
            </a:r>
          </a:p>
          <a:p>
            <a:r>
              <a:rPr lang="es-E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      DOMESTICA</a:t>
            </a:r>
            <a:endParaRPr lang="es-E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12291" name="Picture 3" descr="C:\Users\Eleni\Desktop\ultimo escritorio\bellisima\0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522" y="19867"/>
            <a:ext cx="12240246" cy="8333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7 Grupo"/>
          <p:cNvGrpSpPr/>
          <p:nvPr/>
        </p:nvGrpSpPr>
        <p:grpSpPr>
          <a:xfrm>
            <a:off x="-249760" y="0"/>
            <a:ext cx="12270483" cy="8353425"/>
            <a:chOff x="-13320" y="-143768"/>
            <a:chExt cx="11942738" cy="8525941"/>
          </a:xfrm>
        </p:grpSpPr>
        <p:pic>
          <p:nvPicPr>
            <p:cNvPr id="9" name="Picture 42" descr="C:\Users\Eleni\Desktop\8 de marzo 2017\Diapositiva58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3320" y="-143768"/>
              <a:ext cx="11942738" cy="85259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6" descr="http://static2.blogmujeres.com/wp-content/uploads/2015/01/violencia-genero3_thumb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97517" l="0" r="100000">
                          <a14:foregroundMark x1="86546" y1="12641" x2="88956" y2="30023"/>
                          <a14:foregroundMark x1="47189" y1="6772" x2="56426" y2="32054"/>
                          <a14:foregroundMark x1="56426" y1="32054" x2="56426" y2="32054"/>
                          <a14:foregroundMark x1="5823" y1="54402" x2="5823" y2="54402"/>
                          <a14:foregroundMark x1="13655" y1="53273" x2="13655" y2="53273"/>
                          <a14:foregroundMark x1="26104" y1="55982" x2="26104" y2="55982"/>
                          <a14:foregroundMark x1="32329" y1="53273" x2="32329" y2="53273"/>
                          <a14:foregroundMark x1="8233" y1="64108" x2="35743" y2="61400"/>
                          <a14:foregroundMark x1="5823" y1="73138" x2="50201" y2="72235"/>
                          <a14:foregroundMark x1="5422" y1="55982" x2="32329" y2="57111"/>
                          <a14:foregroundMark x1="7430" y1="61400" x2="7430" y2="61400"/>
                          <a14:foregroundMark x1="12651" y1="73815" x2="14056" y2="73815"/>
                          <a14:foregroundMark x1="24096" y1="72235" x2="54016" y2="71106"/>
                          <a14:foregroundMark x1="42369" y1="54853" x2="42369" y2="54853"/>
                          <a14:foregroundMark x1="39157" y1="65011" x2="39157" y2="65011"/>
                          <a14:backgroundMark x1="6225" y1="60045" x2="19277" y2="59819"/>
                          <a14:backgroundMark x1="20482" y1="58239" x2="20482" y2="58239"/>
                          <a14:backgroundMark x1="26104" y1="57788" x2="26104" y2="57788"/>
                          <a14:backgroundMark x1="35542" y1="64108" x2="35542" y2="64108"/>
                          <a14:backgroundMark x1="35141" y1="54853" x2="35141" y2="54853"/>
                          <a14:backgroundMark x1="16466" y1="54853" x2="16466" y2="54853"/>
                          <a14:backgroundMark x1="19277" y1="64334" x2="19277" y2="64334"/>
                          <a14:backgroundMark x1="13253" y1="64108" x2="13253" y2="64108"/>
                          <a14:backgroundMark x1="7430" y1="72912" x2="7430" y2="72912"/>
                          <a14:backgroundMark x1="20281" y1="71783" x2="20281" y2="71783"/>
                          <a14:backgroundMark x1="5823" y1="71783" x2="5823" y2="73589"/>
                          <a14:backgroundMark x1="26506" y1="71332" x2="26506" y2="74266"/>
                          <a14:backgroundMark x1="38353" y1="71332" x2="38153" y2="74266"/>
                          <a14:backgroundMark x1="45582" y1="73589" x2="45582" y2="73589"/>
                          <a14:backgroundMark x1="50803" y1="73363" x2="50803" y2="73363"/>
                          <a14:backgroundMark x1="27711" y1="54402" x2="26707" y2="57562"/>
                          <a14:backgroundMark x1="25301" y1="55982" x2="25301" y2="55982"/>
                          <a14:backgroundMark x1="13253" y1="62302" x2="13253" y2="62302"/>
                          <a14:backgroundMark x1="24498" y1="60722" x2="24498" y2="63205"/>
                          <a14:backgroundMark x1="27510" y1="61400" x2="27510" y2="61400"/>
                          <a14:backgroundMark x1="30924" y1="61851" x2="30924" y2="64108"/>
                          <a14:backgroundMark x1="40763" y1="63431" x2="40763" y2="63431"/>
                          <a14:backgroundMark x1="48795" y1="71783" x2="50201" y2="74266"/>
                          <a14:backgroundMark x1="50201" y1="70655" x2="50201" y2="70655"/>
                          <a14:backgroundMark x1="43775" y1="70880" x2="43775" y2="70880"/>
                          <a14:backgroundMark x1="37149" y1="71558" x2="37149" y2="71558"/>
                          <a14:backgroundMark x1="40763" y1="69526" x2="40562" y2="72235"/>
                          <a14:backgroundMark x1="27309" y1="69977" x2="27309" y2="69977"/>
                          <a14:backgroundMark x1="14859" y1="73138" x2="16265" y2="7313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545" y="504304"/>
              <a:ext cx="7138849" cy="63504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Picture 23" descr="C:\Users\Eleni\Desktop\8 de marzo 2017\Diapositiva33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0"/>
          <a:stretch/>
        </p:blipFill>
        <p:spPr bwMode="auto">
          <a:xfrm>
            <a:off x="-219522" y="1"/>
            <a:ext cx="12240246" cy="8353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22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75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0" descr="C:\Users\Eleni\Desktop\8 de marzo 2017\Diapositiva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42738" cy="835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1" descr="C:\Users\Eleni\Desktop\8 de marzo 2017\Diapositiva5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17363" cy="8358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64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8 de marzo 2017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522" y="-8930"/>
            <a:ext cx="12163426" cy="8362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150369" y="619224"/>
            <a:ext cx="6768752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Medidas legales contra el tráfico de Mujeres</a:t>
            </a:r>
            <a:endParaRPr lang="es-E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5" name="Picture 5" descr="C:\Users\Eleni\Desktop\8 de marzo 2017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491" y="-29692"/>
            <a:ext cx="12139651" cy="8383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744" y="-29692"/>
            <a:ext cx="12163425" cy="8383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9008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8" descr="C:\Users\Eleni\Desktop\8 de marzo 2017\Diapositiva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42738" cy="835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8" descr="C:\Users\Eleni\Desktop\8 de marzo 2017\Diapositiva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268" y="0"/>
            <a:ext cx="11962631" cy="835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57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0" y="0"/>
            <a:ext cx="11942738" cy="8353425"/>
            <a:chOff x="0" y="0"/>
            <a:chExt cx="11942738" cy="8353425"/>
          </a:xfrm>
        </p:grpSpPr>
        <p:pic>
          <p:nvPicPr>
            <p:cNvPr id="2" name="Picture 43" descr="C:\Users\Eleni\Desktop\8 de marzo 2017\Diapositiva59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1942738" cy="83534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3 CuadroTexto"/>
            <p:cNvSpPr txBox="1"/>
            <p:nvPr/>
          </p:nvSpPr>
          <p:spPr>
            <a:xfrm>
              <a:off x="5191174" y="0"/>
              <a:ext cx="6480720" cy="452431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sz="36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Eres Mujer….</a:t>
              </a:r>
            </a:p>
            <a:p>
              <a:r>
                <a:rPr lang="es-ES" sz="36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Eres luz y universo.</a:t>
              </a:r>
            </a:p>
            <a:p>
              <a:r>
                <a:rPr lang="es-ES" sz="36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Eres  </a:t>
              </a:r>
              <a:r>
                <a:rPr lang="es-ES" sz="3600" b="1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jardin</a:t>
              </a:r>
              <a:r>
                <a:rPr lang="es-ES" sz="36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  y  </a:t>
              </a:r>
              <a:r>
                <a:rPr lang="es-ES" sz="3600" b="1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esencía</a:t>
              </a:r>
              <a:r>
                <a:rPr lang="es-ES" sz="36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  pura.</a:t>
              </a:r>
            </a:p>
            <a:p>
              <a:r>
                <a:rPr lang="es-ES" sz="36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Eres mirada que enterneces al más sublime pensamiento.</a:t>
              </a:r>
            </a:p>
            <a:p>
              <a:r>
                <a:rPr lang="es-ES" sz="36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Eres obra de escultor.</a:t>
              </a:r>
            </a:p>
            <a:p>
              <a:r>
                <a:rPr lang="es-ES" sz="36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Eres mujer para proponer ,liderar construir y ser Germen de Vida</a:t>
              </a:r>
              <a:endPara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endParaRPr>
            </a:p>
          </p:txBody>
        </p:sp>
      </p:grpSp>
      <p:pic>
        <p:nvPicPr>
          <p:cNvPr id="5" name="Picture 9" descr="C:\Users\Eleni\Desktop\8 de marzo 2017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522" y="0"/>
            <a:ext cx="12136885" cy="835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Eleni\Desktop\8 de marzo 2017\Diapositiva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522" y="-8930"/>
            <a:ext cx="12163426" cy="8362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7467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5000">
        <p14:ripple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6" descr="C:\Users\Eleni\Desktop\8 de marzo 2017\Diapositiva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51" y="5878"/>
            <a:ext cx="12108011" cy="835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-234006" y="0"/>
            <a:ext cx="12313366" cy="8344518"/>
            <a:chOff x="-6995" y="-8907"/>
            <a:chExt cx="11942738" cy="8353425"/>
          </a:xfrm>
        </p:grpSpPr>
        <p:pic>
          <p:nvPicPr>
            <p:cNvPr id="7" name="Picture 20" descr="C:\Users\Eleni\Desktop\8 de marzo 2017\Diapositiva28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995" y="-8907"/>
              <a:ext cx="11942738" cy="83534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http://4.bp.blogspot.com/-8nR_-7mBJzY/UxdSh1QaJCI/AAAAAAAARnU/bYWmHC4Qan8/s1600/animation2vo6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54626" y="5205259"/>
              <a:ext cx="2229012" cy="31119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Picture 35" descr="C:\Users\Eleni\Desktop\8 de marzo 2017\Diapositiva4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006" y="0"/>
            <a:ext cx="12313366" cy="835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9791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 descr="C:\Users\Eleni\Desktop\8 de marzo 2017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42738" cy="835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928" l="9907" r="89783">
                        <a14:foregroundMark x1="47988" y1="35971" x2="47368" y2="47482"/>
                        <a14:foregroundMark x1="47368" y1="48921" x2="47368" y2="48921"/>
                        <a14:foregroundMark x1="47368" y1="51079" x2="47368" y2="51079"/>
                        <a14:foregroundMark x1="56037" y1="19424" x2="56037" y2="48921"/>
                        <a14:foregroundMark x1="73375" y1="34532" x2="77090" y2="48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5503" y="7633096"/>
            <a:ext cx="1843889" cy="79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89" y="5871580"/>
            <a:ext cx="2160241" cy="1787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0" descr="C:\Users\Eleni\Desktop\8 de marzo 2017\Diapositiva6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942737" cy="842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6919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6000">
        <p14:ripple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949166"/>
            <a:ext cx="11917363" cy="27844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15524" tIns="57759" rIns="115524" bIns="57759" anchor="ctr"/>
          <a:lstStyle/>
          <a:p>
            <a:pPr defTabSz="115523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227587"/>
            <a:ext cx="11917363" cy="612584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15524" tIns="57759" rIns="115524" bIns="57759" anchor="ctr"/>
          <a:lstStyle/>
          <a:p>
            <a:pPr algn="ctr" defTabSz="115523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82098" y="1"/>
            <a:ext cx="6355927" cy="190272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320397"/>
            <a:ext cx="11917363" cy="2996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5524" tIns="57759" rIns="115524" bIns="57759">
            <a:spAutoFit/>
          </a:bodyPr>
          <a:lstStyle/>
          <a:p>
            <a:pPr algn="ctr" defTabSz="1155232" fontAlgn="base">
              <a:spcBef>
                <a:spcPct val="50000"/>
              </a:spcBef>
              <a:spcAft>
                <a:spcPct val="0"/>
              </a:spcAft>
            </a:pPr>
            <a:r>
              <a:rPr lang="es-ES" sz="76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1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1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6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6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6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6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89671" y="5754595"/>
            <a:ext cx="3475898" cy="206333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15524" tIns="57759" rIns="115524" bIns="57759">
            <a:spAutoFit/>
          </a:bodyPr>
          <a:lstStyle/>
          <a:p>
            <a:pPr algn="ctr" defTabSz="115523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15523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49046" y="5104892"/>
            <a:ext cx="3078652" cy="2877292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63503" y="5940218"/>
            <a:ext cx="1588982" cy="1206607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619854"/>
            <a:ext cx="695180" cy="64971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269568"/>
            <a:ext cx="695180" cy="64971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919272"/>
            <a:ext cx="695180" cy="64971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568983"/>
            <a:ext cx="695180" cy="64971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66833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70">
        <p14:ripple/>
      </p:transition>
    </mc:Choice>
    <mc:Fallback>
      <p:transition spd="slow" advTm="2237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114</Words>
  <Application>Microsoft Office PowerPoint</Application>
  <PresentationFormat>Personalizado</PresentationFormat>
  <Paragraphs>18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HelenVC</dc:creator>
  <cp:lastModifiedBy>Usuario</cp:lastModifiedBy>
  <cp:revision>21</cp:revision>
  <dcterms:created xsi:type="dcterms:W3CDTF">2017-03-08T18:34:21Z</dcterms:created>
  <dcterms:modified xsi:type="dcterms:W3CDTF">2017-03-08T22:50:40Z</dcterms:modified>
</cp:coreProperties>
</file>