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49" r:id="rId2"/>
  </p:sldMasterIdLst>
  <p:notesMasterIdLst>
    <p:notesMasterId r:id="rId40"/>
  </p:notesMasterIdLst>
  <p:sldIdLst>
    <p:sldId id="257" r:id="rId3"/>
    <p:sldId id="303" r:id="rId4"/>
    <p:sldId id="304" r:id="rId5"/>
    <p:sldId id="306" r:id="rId6"/>
    <p:sldId id="305" r:id="rId7"/>
    <p:sldId id="321" r:id="rId8"/>
    <p:sldId id="331" r:id="rId9"/>
    <p:sldId id="313" r:id="rId10"/>
    <p:sldId id="314" r:id="rId11"/>
    <p:sldId id="320" r:id="rId12"/>
    <p:sldId id="332" r:id="rId13"/>
    <p:sldId id="312" r:id="rId14"/>
    <p:sldId id="362" r:id="rId15"/>
    <p:sldId id="326" r:id="rId16"/>
    <p:sldId id="325" r:id="rId17"/>
    <p:sldId id="307" r:id="rId18"/>
    <p:sldId id="315" r:id="rId19"/>
    <p:sldId id="330" r:id="rId20"/>
    <p:sldId id="322" r:id="rId21"/>
    <p:sldId id="329" r:id="rId22"/>
    <p:sldId id="316" r:id="rId23"/>
    <p:sldId id="327" r:id="rId24"/>
    <p:sldId id="311" r:id="rId25"/>
    <p:sldId id="319" r:id="rId26"/>
    <p:sldId id="318" r:id="rId27"/>
    <p:sldId id="328" r:id="rId28"/>
    <p:sldId id="317" r:id="rId29"/>
    <p:sldId id="365" r:id="rId30"/>
    <p:sldId id="323" r:id="rId31"/>
    <p:sldId id="324" r:id="rId32"/>
    <p:sldId id="361" r:id="rId33"/>
    <p:sldId id="363" r:id="rId34"/>
    <p:sldId id="364" r:id="rId35"/>
    <p:sldId id="367" r:id="rId36"/>
    <p:sldId id="366" r:id="rId37"/>
    <p:sldId id="258" r:id="rId38"/>
    <p:sldId id="300" r:id="rId39"/>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euhH6ftU7Otvwc6XN+dviA" hashData="qcCb27vO2GZ5NTNxE83ai6u/8P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FF66FF"/>
    <a:srgbClr val="FF99FF"/>
    <a:srgbClr val="00FF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624" autoAdjust="0"/>
  </p:normalViewPr>
  <p:slideViewPr>
    <p:cSldViewPr>
      <p:cViewPr varScale="1">
        <p:scale>
          <a:sx n="73" d="100"/>
          <a:sy n="73" d="100"/>
        </p:scale>
        <p:origin x="-906"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8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481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s-ES"/>
          </a:p>
        </p:txBody>
      </p:sp>
      <p:sp>
        <p:nvSpPr>
          <p:cNvPr id="348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482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3482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3482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6A8C65BF-C6D7-4CBD-930E-80ECEBD26B07}"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533FEBE-4400-4EFC-84DC-E3465464D5D7}" type="slidenum">
              <a:rPr lang="es-ES" smtClean="0"/>
              <a:pPr/>
              <a:t>2</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6020D42C-E98B-458C-AEDF-D14118657F97}" type="datetime2">
              <a:rPr lang="es-ES"/>
              <a:pPr/>
              <a:t>miércoles, 24 de julio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2FEBA82B-67B6-42F2-9DA4-F26018985D94}" type="slidenum">
              <a:rPr lang="es-ES"/>
              <a:pPr/>
              <a:t>‹Nº›</a:t>
            </a:fld>
            <a:endParaRPr lang="es-ES"/>
          </a:p>
        </p:txBody>
      </p:sp>
    </p:spTree>
  </p:cSld>
  <p:clrMapOvr>
    <a:masterClrMapping/>
  </p:clrMapOvr>
  <p:transition advTm="10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2CDA0D64-50F1-4550-A565-9961C9E7E6CA}" type="datetime2">
              <a:rPr lang="es-ES"/>
              <a:pPr/>
              <a:t>miércoles, 24 de julio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3D3B11D-708B-40BD-9400-1BB1C3424848}" type="slidenum">
              <a:rPr lang="es-ES"/>
              <a:pPr/>
              <a:t>‹Nº›</a:t>
            </a:fld>
            <a:endParaRPr lang="es-ES"/>
          </a:p>
        </p:txBody>
      </p:sp>
    </p:spTree>
  </p:cSld>
  <p:clrMapOvr>
    <a:masterClrMapping/>
  </p:clrMapOvr>
  <p:transition advTm="10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ACFA378A-FC48-4CF3-A169-26396B4DEF84}" type="datetime2">
              <a:rPr lang="es-ES"/>
              <a:pPr/>
              <a:t>miércoles, 24 de julio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F1E8E46-AF7B-4C76-AA2F-253151C7CC81}" type="slidenum">
              <a:rPr lang="es-ES"/>
              <a:pPr/>
              <a:t>‹Nº›</a:t>
            </a:fld>
            <a:endParaRPr lang="es-ES"/>
          </a:p>
        </p:txBody>
      </p:sp>
    </p:spTree>
  </p:cSld>
  <p:clrMapOvr>
    <a:masterClrMapping/>
  </p:clrMapOvr>
  <p:transition advTm="10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fld id="{84C5671F-C078-4456-B106-81E578C744E9}" type="datetime2">
              <a:rPr lang="es-ES"/>
              <a:pPr/>
              <a:t>miércoles, 24 de julio de 2013</a:t>
            </a:fld>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30EE827B-C5B0-48AB-8EB7-B0058E34B35B}" type="slidenum">
              <a:rPr lang="es-ES"/>
              <a:pPr/>
              <a:t>‹Nº›</a:t>
            </a:fld>
            <a:endParaRPr lang="es-ES"/>
          </a:p>
        </p:txBody>
      </p:sp>
    </p:spTree>
  </p:cSld>
  <p:clrMapOvr>
    <a:masterClrMapping/>
  </p:clrMapOvr>
  <p:transition advTm="10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fld id="{DE1A57E2-A387-442A-AC49-4E0DBEAA4537}" type="datetime2">
              <a:rPr lang="es-ES"/>
              <a:pPr/>
              <a:t>miércoles, 24 de julio de 2013</a:t>
            </a:fld>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53A1FA9F-39EE-40DE-A6A3-427B7FE1F8DB}" type="slidenum">
              <a:rPr lang="es-ES"/>
              <a:pPr/>
              <a:t>‹Nº›</a:t>
            </a:fld>
            <a:endParaRPr lang="es-ES"/>
          </a:p>
        </p:txBody>
      </p:sp>
    </p:spTree>
  </p:cSld>
  <p:clrMapOvr>
    <a:masterClrMapping/>
  </p:clrMapOvr>
  <p:transition advTm="10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fld id="{5E9E5E7F-E40C-4010-8CD7-ABDC7279BBD7}" type="datetime2">
              <a:rPr lang="es-ES"/>
              <a:pPr/>
              <a:t>miércoles, 24 de julio de 2013</a:t>
            </a:fld>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8AE26F44-3470-4115-A4F9-F57365BE657F}" type="slidenum">
              <a:rPr lang="es-ES"/>
              <a:pPr/>
              <a:t>‹Nº›</a:t>
            </a:fld>
            <a:endParaRPr lang="es-ES"/>
          </a:p>
        </p:txBody>
      </p:sp>
    </p:spTree>
  </p:cSld>
  <p:clrMapOvr>
    <a:masterClrMapping/>
  </p:clrMapOvr>
  <p:transition advTm="10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fld id="{71FF9F3E-DC4F-4F1D-980E-1C9C71F57748}" type="datetime2">
              <a:rPr lang="es-ES"/>
              <a:pPr/>
              <a:t>miércoles, 24 de julio de 2013</a:t>
            </a:fld>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72201FB6-3753-417D-8F6F-6D7E667EB60E}" type="slidenum">
              <a:rPr lang="es-ES"/>
              <a:pPr/>
              <a:t>‹Nº›</a:t>
            </a:fld>
            <a:endParaRPr lang="es-ES"/>
          </a:p>
        </p:txBody>
      </p:sp>
    </p:spTree>
  </p:cSld>
  <p:clrMapOvr>
    <a:masterClrMapping/>
  </p:clrMapOvr>
  <p:transition advTm="10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1FDAD647-D402-4ED7-87C6-100851DC7E84}" type="datetime2">
              <a:rPr lang="es-ES"/>
              <a:pPr/>
              <a:t>miércoles, 24 de julio de 2013</a:t>
            </a:fld>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127A3461-4251-4403-B7FB-4EC0578759AC}" type="slidenum">
              <a:rPr lang="es-ES"/>
              <a:pPr/>
              <a:t>‹Nº›</a:t>
            </a:fld>
            <a:endParaRPr lang="es-ES"/>
          </a:p>
        </p:txBody>
      </p:sp>
    </p:spTree>
  </p:cSld>
  <p:clrMapOvr>
    <a:masterClrMapping/>
  </p:clrMapOvr>
  <p:transition advTm="10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70628A32-CBF5-4EAF-98E3-71EEC5D7BF9A}" type="datetime2">
              <a:rPr lang="es-ES"/>
              <a:pPr/>
              <a:t>miércoles, 24 de julio de 2013</a:t>
            </a:fld>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0A33D704-0AFE-4C7A-A640-67C61F7F635C}" type="slidenum">
              <a:rPr lang="es-ES"/>
              <a:pPr/>
              <a:t>‹Nº›</a:t>
            </a:fld>
            <a:endParaRPr lang="es-ES"/>
          </a:p>
        </p:txBody>
      </p:sp>
    </p:spTree>
  </p:cSld>
  <p:clrMapOvr>
    <a:masterClrMapping/>
  </p:clrMapOvr>
  <p:transition advTm="10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45E3847E-4204-46DF-9A92-582EDF8CDDAF}" type="datetime2">
              <a:rPr lang="es-ES"/>
              <a:pPr/>
              <a:t>miércoles, 24 de julio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41E05FD-043F-48BA-A3EC-56B4A3CD99A7}" type="slidenum">
              <a:rPr lang="es-ES"/>
              <a:pPr/>
              <a:t>‹Nº›</a:t>
            </a:fld>
            <a:endParaRPr lang="es-ES"/>
          </a:p>
        </p:txBody>
      </p:sp>
    </p:spTree>
  </p:cSld>
  <p:clrMapOvr>
    <a:masterClrMapping/>
  </p:clrMapOvr>
  <p:transition advTm="10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B418FD14-1CA2-422C-9805-E80A44364058}" type="datetime2">
              <a:rPr lang="es-ES"/>
              <a:pPr/>
              <a:t>miércoles, 24 de julio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242D53A-D955-44B9-8AE2-04578AE53EC4}" type="slidenum">
              <a:rPr lang="es-ES"/>
              <a:pPr/>
              <a:t>‹Nº›</a:t>
            </a:fld>
            <a:endParaRPr lang="es-ES"/>
          </a:p>
        </p:txBody>
      </p:sp>
    </p:spTree>
  </p:cSld>
  <p:clrMapOvr>
    <a:masterClrMapping/>
  </p:clrMapOvr>
  <p:transition advTm="10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EB05D2D7-61E4-4B53-93D5-820DF72F919B}" type="datetime2">
              <a:rPr lang="es-ES_tradnl"/>
              <a:pPr/>
              <a:t>miércoles, 24 de julio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98B5026-02F5-4E29-8229-EE72DAEF7FCA}" type="slidenum">
              <a:rPr lang="es-ES_tradnl"/>
              <a:pPr/>
              <a:t>‹Nº›</a:t>
            </a:fld>
            <a:endParaRPr lang="es-ES_tradnl"/>
          </a:p>
        </p:txBody>
      </p:sp>
    </p:spTree>
  </p:cSld>
  <p:clrMapOvr>
    <a:masterClrMapping/>
  </p:clrMapOvr>
  <p:transition advTm="1000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50DB5A4B-6534-4470-A923-803C6D660808}" type="datetime2">
              <a:rPr lang="es-ES_tradnl"/>
              <a:pPr/>
              <a:t>miércoles, 24 de julio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707FA70B-7384-45CE-A7B7-54EBFEB2D04E}" type="slidenum">
              <a:rPr lang="es-ES_tradnl"/>
              <a:pPr/>
              <a:t>‹Nº›</a:t>
            </a:fld>
            <a:endParaRPr lang="es-ES_tradnl"/>
          </a:p>
        </p:txBody>
      </p:sp>
    </p:spTree>
  </p:cSld>
  <p:clrMapOvr>
    <a:masterClrMapping/>
  </p:clrMapOvr>
  <p:transition advTm="1000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00D02F67-BE4A-4F65-A8EA-892F2855D62D}" type="datetime2">
              <a:rPr lang="es-ES_tradnl"/>
              <a:pPr/>
              <a:t>miércoles, 24 de julio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7C59222-A902-4F88-9BA9-9D561B3B75D5}" type="slidenum">
              <a:rPr lang="es-ES_tradnl"/>
              <a:pPr/>
              <a:t>‹Nº›</a:t>
            </a:fld>
            <a:endParaRPr lang="es-ES_tradnl"/>
          </a:p>
        </p:txBody>
      </p:sp>
    </p:spTree>
  </p:cSld>
  <p:clrMapOvr>
    <a:masterClrMapping/>
  </p:clrMapOvr>
  <p:transition advTm="1000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fld id="{28279CED-C3AE-40C8-9632-0EAC6021BE0A}" type="datetime2">
              <a:rPr lang="es-ES_tradnl"/>
              <a:pPr/>
              <a:t>miércoles, 24 de julio de 2013</a:t>
            </a:fld>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7EAC947E-0B40-45EC-A58A-EBE054EAA963}" type="slidenum">
              <a:rPr lang="es-ES_tradnl"/>
              <a:pPr/>
              <a:t>‹Nº›</a:t>
            </a:fld>
            <a:endParaRPr lang="es-ES_tradnl"/>
          </a:p>
        </p:txBody>
      </p:sp>
    </p:spTree>
  </p:cSld>
  <p:clrMapOvr>
    <a:masterClrMapping/>
  </p:clrMapOvr>
  <p:transition advTm="10000">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fld id="{C0CE0301-4A99-4F23-A6BD-99113928D556}" type="datetime2">
              <a:rPr lang="es-ES_tradnl"/>
              <a:pPr/>
              <a:t>miércoles, 24 de julio de 2013</a:t>
            </a:fld>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3C757B1A-AF96-44A1-8764-2E86AC072786}" type="slidenum">
              <a:rPr lang="es-ES_tradnl"/>
              <a:pPr/>
              <a:t>‹Nº›</a:t>
            </a:fld>
            <a:endParaRPr lang="es-ES_tradnl"/>
          </a:p>
        </p:txBody>
      </p:sp>
    </p:spTree>
  </p:cSld>
  <p:clrMapOvr>
    <a:masterClrMapping/>
  </p:clrMapOvr>
  <p:transition advTm="1000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fld id="{C389C0ED-443D-4127-B980-35BB6A9EBB31}" type="datetime2">
              <a:rPr lang="es-ES_tradnl"/>
              <a:pPr/>
              <a:t>miércoles, 24 de julio de 2013</a:t>
            </a:fld>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287DB218-9D3C-4AC3-974F-050711AE2CE5}" type="slidenum">
              <a:rPr lang="es-ES_tradnl"/>
              <a:pPr/>
              <a:t>‹Nº›</a:t>
            </a:fld>
            <a:endParaRPr lang="es-ES_tradnl"/>
          </a:p>
        </p:txBody>
      </p:sp>
    </p:spTree>
  </p:cSld>
  <p:clrMapOvr>
    <a:masterClrMapping/>
  </p:clrMapOvr>
  <p:transition advTm="10000">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fld id="{D620312D-107E-4DEE-8768-38DF6BEF4DCF}" type="datetime2">
              <a:rPr lang="es-ES_tradnl"/>
              <a:pPr/>
              <a:t>miércoles, 24 de julio de 2013</a:t>
            </a:fld>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63C00068-B49E-4869-9F9C-BC62F15147E6}" type="slidenum">
              <a:rPr lang="es-ES_tradnl"/>
              <a:pPr/>
              <a:t>‹Nº›</a:t>
            </a:fld>
            <a:endParaRPr lang="es-ES_tradnl"/>
          </a:p>
        </p:txBody>
      </p:sp>
    </p:spTree>
  </p:cSld>
  <p:clrMapOvr>
    <a:masterClrMapping/>
  </p:clrMapOvr>
  <p:transition advTm="10000">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F14DC97C-AB36-4DD5-BB45-18416E0A8F6D}" type="datetime2">
              <a:rPr lang="es-ES_tradnl"/>
              <a:pPr/>
              <a:t>miércoles, 24 de julio de 2013</a:t>
            </a:fld>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820EF365-D58E-4D55-92C4-0C3A3AD44451}" type="slidenum">
              <a:rPr lang="es-ES_tradnl"/>
              <a:pPr/>
              <a:t>‹Nº›</a:t>
            </a:fld>
            <a:endParaRPr lang="es-ES_tradnl"/>
          </a:p>
        </p:txBody>
      </p:sp>
    </p:spTree>
  </p:cSld>
  <p:clrMapOvr>
    <a:masterClrMapping/>
  </p:clrMapOvr>
  <p:transition advTm="10000">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81B95545-65A2-448D-8AA2-E3AD8DD6666B}" type="datetime2">
              <a:rPr lang="es-ES_tradnl"/>
              <a:pPr/>
              <a:t>miércoles, 24 de julio de 2013</a:t>
            </a:fld>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CEA558B-3D31-45F5-8077-D067D57AE354}" type="slidenum">
              <a:rPr lang="es-ES_tradnl"/>
              <a:pPr/>
              <a:t>‹Nº›</a:t>
            </a:fld>
            <a:endParaRPr lang="es-ES_tradnl"/>
          </a:p>
        </p:txBody>
      </p:sp>
    </p:spTree>
  </p:cSld>
  <p:clrMapOvr>
    <a:masterClrMapping/>
  </p:clrMapOvr>
  <p:transition advTm="10000">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1F939405-CFD1-4BE1-853D-643815DC4682}" type="datetime2">
              <a:rPr lang="es-ES_tradnl"/>
              <a:pPr/>
              <a:t>miércoles, 24 de julio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9A0D834-8230-4F34-AD94-3CFDB70C7FC1}" type="slidenum">
              <a:rPr lang="es-ES_tradnl"/>
              <a:pPr/>
              <a:t>‹Nº›</a:t>
            </a:fld>
            <a:endParaRPr lang="es-ES_tradnl"/>
          </a:p>
        </p:txBody>
      </p:sp>
    </p:spTree>
  </p:cSld>
  <p:clrMapOvr>
    <a:masterClrMapping/>
  </p:clrMapOvr>
  <p:transition advTm="10000">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DE4539E0-CB4A-4805-A2B3-5CDA3C7D633C}" type="datetime2">
              <a:rPr lang="es-ES_tradnl"/>
              <a:pPr/>
              <a:t>miércoles, 24 de julio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FACF5AD-E8E5-48CE-8392-D9811D91C68C}" type="slidenum">
              <a:rPr lang="es-ES_tradnl"/>
              <a:pPr/>
              <a:t>‹Nº›</a:t>
            </a:fld>
            <a:endParaRPr lang="es-ES_tradnl"/>
          </a:p>
        </p:txBody>
      </p:sp>
    </p:spTree>
  </p:cSld>
  <p:clrMapOvr>
    <a:masterClrMapping/>
  </p:clrMapOvr>
  <p:transition advTm="10000">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fld id="{A2A2FE09-2131-4275-89B5-E964FE38D117}" type="datetime2">
              <a:rPr lang="es-ES"/>
              <a:pPr/>
              <a:t>miércoles, 24 de julio de 2013</a:t>
            </a:fld>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62D7F955-2494-4C5A-A5DF-BE84B345F4C3}"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advTm="10000">
    <p:rand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51203"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5120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fld id="{7E554421-CB02-4A31-BED6-95C7C14D0979}" type="datetime2">
              <a:rPr lang="es-ES_tradnl"/>
              <a:pPr/>
              <a:t>miércoles, 24 de julio de 2013</a:t>
            </a:fld>
            <a:endParaRPr lang="es-ES_tradnl"/>
          </a:p>
        </p:txBody>
      </p:sp>
      <p:sp>
        <p:nvSpPr>
          <p:cNvPr id="5120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5120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38B3254-EEF9-4E1E-9FAD-793729E219F2}"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advTm="10000">
    <p:random/>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jpeg"/><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 Id="rId5" Type="http://schemas.openxmlformats.org/officeDocument/2006/relationships/image" Target="../media/image44.gif"/><Relationship Id="rId4" Type="http://schemas.openxmlformats.org/officeDocument/2006/relationships/image" Target="../media/image5.gif"/></Relationships>
</file>

<file path=ppt/slides/_rels/slide37.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C:\Users\Jose Luis\Desktop\Cirque_du_Soleil_Istanbul_2012_Alegria_1190979_nevit.jpg"/>
          <p:cNvPicPr>
            <a:picLocks noChangeAspect="1" noChangeArrowheads="1"/>
          </p:cNvPicPr>
          <p:nvPr/>
        </p:nvPicPr>
        <p:blipFill>
          <a:blip r:embed="rId3"/>
          <a:srcRect/>
          <a:stretch>
            <a:fillRect/>
          </a:stretch>
        </p:blipFill>
        <p:spPr bwMode="auto">
          <a:xfrm>
            <a:off x="0" y="0"/>
            <a:ext cx="9144931" cy="6858000"/>
          </a:xfrm>
          <a:prstGeom prst="rect">
            <a:avLst/>
          </a:prstGeom>
          <a:noFill/>
        </p:spPr>
      </p:pic>
      <p:pic>
        <p:nvPicPr>
          <p:cNvPr id="14" name="Picture 2" descr="C:\Users\Jose Luis\Desktop\imagesCA17IVY7.jpg"/>
          <p:cNvPicPr>
            <a:picLocks noChangeAspect="1" noChangeArrowheads="1"/>
          </p:cNvPicPr>
          <p:nvPr/>
        </p:nvPicPr>
        <p:blipFill>
          <a:blip r:embed="rId4"/>
          <a:srcRect l="11909" r="20846"/>
          <a:stretch>
            <a:fillRect/>
          </a:stretch>
        </p:blipFill>
        <p:spPr bwMode="auto">
          <a:xfrm>
            <a:off x="0" y="0"/>
            <a:ext cx="9144000" cy="6858000"/>
          </a:xfrm>
          <a:prstGeom prst="rect">
            <a:avLst/>
          </a:prstGeom>
          <a:noFill/>
        </p:spPr>
      </p:pic>
      <p:pic>
        <p:nvPicPr>
          <p:cNvPr id="3074" name="Picture 2" descr="CARA"/>
          <p:cNvPicPr>
            <a:picLocks noChangeAspect="1" noChangeArrowheads="1"/>
          </p:cNvPicPr>
          <p:nvPr/>
        </p:nvPicPr>
        <p:blipFill>
          <a:blip r:embed="rId5" cstate="print"/>
          <a:srcRect/>
          <a:stretch>
            <a:fillRect/>
          </a:stretch>
        </p:blipFill>
        <p:spPr bwMode="auto">
          <a:xfrm>
            <a:off x="8027988" y="5516563"/>
            <a:ext cx="849312" cy="981075"/>
          </a:xfrm>
          <a:prstGeom prst="rect">
            <a:avLst/>
          </a:prstGeom>
          <a:noFill/>
          <a:ln w="38100">
            <a:solidFill>
              <a:srgbClr val="1CDEF8"/>
            </a:solidFill>
            <a:miter lim="800000"/>
            <a:headEnd/>
            <a:tailEnd/>
          </a:ln>
        </p:spPr>
      </p:pic>
      <p:sp>
        <p:nvSpPr>
          <p:cNvPr id="3075" name="WordArt 3" descr="rainbow"/>
          <p:cNvSpPr>
            <a:spLocks noChangeArrowheads="1" noChangeShapeType="1" noTextEdit="1"/>
          </p:cNvSpPr>
          <p:nvPr/>
        </p:nvSpPr>
        <p:spPr bwMode="auto">
          <a:xfrm>
            <a:off x="5580063" y="5949950"/>
            <a:ext cx="2233612" cy="430213"/>
          </a:xfrm>
          <a:prstGeom prst="rect">
            <a:avLst/>
          </a:prstGeom>
        </p:spPr>
        <p:txBody>
          <a:bodyPr wrap="none" fromWordArt="1">
            <a:prstTxWarp prst="textPlain">
              <a:avLst>
                <a:gd name="adj" fmla="val 50000"/>
              </a:avLst>
            </a:prstTxWarp>
          </a:bodyPr>
          <a:lstStyle/>
          <a:p>
            <a:pPr algn="ctr"/>
            <a:r>
              <a:rPr lang="es-ES" sz="3600" b="1" kern="10">
                <a:ln w="9525">
                  <a:solidFill>
                    <a:srgbClr val="E31C07"/>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Forte"/>
              </a:rPr>
              <a:t>José Luis</a:t>
            </a:r>
          </a:p>
        </p:txBody>
      </p:sp>
      <p:pic>
        <p:nvPicPr>
          <p:cNvPr id="3076" name="Image 2" descr="swirlrainbw3.gif"/>
          <p:cNvPicPr>
            <a:picLocks noChangeAspect="1"/>
          </p:cNvPicPr>
          <p:nvPr/>
        </p:nvPicPr>
        <p:blipFill>
          <a:blip r:embed="rId7"/>
          <a:srcRect/>
          <a:stretch>
            <a:fillRect/>
          </a:stretch>
        </p:blipFill>
        <p:spPr bwMode="auto">
          <a:xfrm rot="5400000">
            <a:off x="-3394075" y="3394075"/>
            <a:ext cx="6858000" cy="69850"/>
          </a:xfrm>
          <a:prstGeom prst="rect">
            <a:avLst/>
          </a:prstGeom>
          <a:noFill/>
          <a:ln w="9525">
            <a:noFill/>
            <a:miter lim="800000"/>
            <a:headEnd/>
            <a:tailEnd/>
          </a:ln>
        </p:spPr>
      </p:pic>
      <p:pic>
        <p:nvPicPr>
          <p:cNvPr id="3077" name="Image 2" descr="swirlrainbw3.gif"/>
          <p:cNvPicPr>
            <a:picLocks noChangeAspect="1"/>
          </p:cNvPicPr>
          <p:nvPr/>
        </p:nvPicPr>
        <p:blipFill>
          <a:blip r:embed="rId7"/>
          <a:srcRect/>
          <a:stretch>
            <a:fillRect/>
          </a:stretch>
        </p:blipFill>
        <p:spPr bwMode="auto">
          <a:xfrm rot="5400000">
            <a:off x="5680075" y="3394075"/>
            <a:ext cx="6858000" cy="69850"/>
          </a:xfrm>
          <a:prstGeom prst="rect">
            <a:avLst/>
          </a:prstGeom>
          <a:noFill/>
          <a:ln w="9525">
            <a:noFill/>
            <a:miter lim="800000"/>
            <a:headEnd/>
            <a:tailEnd/>
          </a:ln>
        </p:spPr>
      </p:pic>
      <p:pic>
        <p:nvPicPr>
          <p:cNvPr id="3078" name="Image 2" descr="swirlrainbw3.gif"/>
          <p:cNvPicPr>
            <a:picLocks noChangeAspect="1"/>
          </p:cNvPicPr>
          <p:nvPr/>
        </p:nvPicPr>
        <p:blipFill>
          <a:blip r:embed="rId7"/>
          <a:srcRect/>
          <a:stretch>
            <a:fillRect/>
          </a:stretch>
        </p:blipFill>
        <p:spPr bwMode="auto">
          <a:xfrm rot="10800000">
            <a:off x="0" y="0"/>
            <a:ext cx="9144000" cy="69850"/>
          </a:xfrm>
          <a:prstGeom prst="rect">
            <a:avLst/>
          </a:prstGeom>
          <a:noFill/>
          <a:ln w="9525">
            <a:noFill/>
            <a:miter lim="800000"/>
            <a:headEnd/>
            <a:tailEnd/>
          </a:ln>
        </p:spPr>
      </p:pic>
      <p:pic>
        <p:nvPicPr>
          <p:cNvPr id="3079" name="Image 2" descr="swirlrainbw3.gif"/>
          <p:cNvPicPr>
            <a:picLocks noChangeAspect="1"/>
          </p:cNvPicPr>
          <p:nvPr/>
        </p:nvPicPr>
        <p:blipFill>
          <a:blip r:embed="rId7"/>
          <a:srcRect/>
          <a:stretch>
            <a:fillRect/>
          </a:stretch>
        </p:blipFill>
        <p:spPr bwMode="auto">
          <a:xfrm rot="10800000">
            <a:off x="0" y="6783388"/>
            <a:ext cx="9144000" cy="74612"/>
          </a:xfrm>
          <a:prstGeom prst="rect">
            <a:avLst/>
          </a:prstGeom>
          <a:noFill/>
          <a:ln w="9525">
            <a:noFill/>
            <a:miter lim="800000"/>
            <a:headEnd/>
            <a:tailEnd/>
          </a:ln>
        </p:spPr>
      </p:pic>
      <p:sp>
        <p:nvSpPr>
          <p:cNvPr id="3081" name="WordArt 5"/>
          <p:cNvSpPr>
            <a:spLocks noChangeArrowheads="1" noChangeShapeType="1" noTextEdit="1"/>
          </p:cNvSpPr>
          <p:nvPr/>
        </p:nvSpPr>
        <p:spPr bwMode="auto">
          <a:xfrm>
            <a:off x="285720" y="428604"/>
            <a:ext cx="3857652" cy="2871794"/>
          </a:xfrm>
          <a:prstGeom prst="rect">
            <a:avLst/>
          </a:prstGeom>
        </p:spPr>
        <p:txBody>
          <a:bodyPr wrap="none" fromWordArt="1">
            <a:prstTxWarp prst="textPlain">
              <a:avLst>
                <a:gd name="adj" fmla="val 50000"/>
              </a:avLst>
            </a:prstTxWarp>
          </a:bodyPr>
          <a:lstStyle/>
          <a:p>
            <a:pPr algn="ctr"/>
            <a:r>
              <a:rPr lang="es-ES" sz="4000" b="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Tahoma"/>
                <a:ea typeface="Tahoma"/>
                <a:cs typeface="Tahoma"/>
              </a:rPr>
              <a:t>1.º de Agosto</a:t>
            </a:r>
          </a:p>
          <a:p>
            <a:pPr algn="ctr"/>
            <a:r>
              <a:rPr lang="es-ES" sz="4000" b="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Tahoma"/>
                <a:ea typeface="Tahoma"/>
                <a:cs typeface="Tahoma"/>
              </a:rPr>
              <a:t>DIA MUNDIAL </a:t>
            </a:r>
          </a:p>
          <a:p>
            <a:pPr algn="ctr"/>
            <a:r>
              <a:rPr lang="es-ES" sz="4000" b="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Tahoma"/>
                <a:ea typeface="Tahoma"/>
                <a:cs typeface="Tahoma"/>
              </a:rPr>
              <a:t>DE LA ALEGRIA</a:t>
            </a:r>
            <a:endParaRPr lang="es-ES" sz="4000" b="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Tahoma"/>
              <a:ea typeface="Tahoma"/>
              <a:cs typeface="Tahoma"/>
            </a:endParaRPr>
          </a:p>
        </p:txBody>
      </p:sp>
      <p:sp>
        <p:nvSpPr>
          <p:cNvPr id="3082" name="Text Box 10"/>
          <p:cNvSpPr txBox="1">
            <a:spLocks noChangeArrowheads="1"/>
          </p:cNvSpPr>
          <p:nvPr/>
        </p:nvSpPr>
        <p:spPr bwMode="auto">
          <a:xfrm>
            <a:off x="285720" y="5643578"/>
            <a:ext cx="1949118" cy="592371"/>
          </a:xfrm>
          <a:prstGeom prst="rect">
            <a:avLst/>
          </a:prstGeom>
          <a:solidFill>
            <a:srgbClr val="1116E9"/>
          </a:solidFill>
          <a:ln w="9525">
            <a:solidFill>
              <a:srgbClr val="E31C07"/>
            </a:solidFill>
            <a:miter lim="800000"/>
            <a:headEnd/>
            <a:tailEnd/>
          </a:ln>
          <a:effectLst/>
        </p:spPr>
        <p:txBody>
          <a:bodyPr wrap="none" lIns="38002" tIns="19001" rIns="38002" bIns="19001">
            <a:spAutoFit/>
          </a:bodyPr>
          <a:lstStyle/>
          <a:p>
            <a:pPr defTabSz="919163"/>
            <a:r>
              <a:rPr lang="es-ES" dirty="0" smtClean="0">
                <a:solidFill>
                  <a:srgbClr val="00FFFF"/>
                </a:solidFill>
              </a:rPr>
              <a:t>S</a:t>
            </a:r>
            <a:r>
              <a:rPr lang="es-ES" dirty="0" smtClean="0">
                <a:solidFill>
                  <a:srgbClr val="00FFFF"/>
                </a:solidFill>
              </a:rPr>
              <a:t>errat, </a:t>
            </a:r>
            <a:r>
              <a:rPr lang="es-ES" dirty="0" smtClean="0">
                <a:solidFill>
                  <a:srgbClr val="00FFFF"/>
                </a:solidFill>
              </a:rPr>
              <a:t>A</a:t>
            </a:r>
            <a:r>
              <a:rPr lang="es-ES" dirty="0" smtClean="0">
                <a:solidFill>
                  <a:srgbClr val="00FFFF"/>
                </a:solidFill>
              </a:rPr>
              <a:t>na </a:t>
            </a:r>
            <a:r>
              <a:rPr lang="es-ES" dirty="0" smtClean="0">
                <a:solidFill>
                  <a:srgbClr val="00FFFF"/>
                </a:solidFill>
              </a:rPr>
              <a:t>B</a:t>
            </a:r>
            <a:r>
              <a:rPr lang="es-ES" dirty="0" smtClean="0">
                <a:solidFill>
                  <a:srgbClr val="00FFFF"/>
                </a:solidFill>
              </a:rPr>
              <a:t>elén </a:t>
            </a:r>
          </a:p>
          <a:p>
            <a:pPr algn="ctr" defTabSz="919163"/>
            <a:r>
              <a:rPr lang="es-ES" dirty="0" smtClean="0">
                <a:solidFill>
                  <a:srgbClr val="00FFFF"/>
                </a:solidFill>
              </a:rPr>
              <a:t>y</a:t>
            </a:r>
            <a:r>
              <a:rPr lang="es-ES" dirty="0" smtClean="0">
                <a:solidFill>
                  <a:srgbClr val="00FFFF"/>
                </a:solidFill>
              </a:rPr>
              <a:t> Miguel Ríos</a:t>
            </a:r>
            <a:endParaRPr lang="es-ES" dirty="0">
              <a:solidFill>
                <a:srgbClr val="00FFFF"/>
              </a:solidFill>
            </a:endParaRPr>
          </a:p>
        </p:txBody>
      </p:sp>
      <p:pic>
        <p:nvPicPr>
          <p:cNvPr id="3085" name="Picture 13" descr="rnotab"/>
          <p:cNvPicPr>
            <a:picLocks noChangeAspect="1" noChangeArrowheads="1" noCrop="1"/>
          </p:cNvPicPr>
          <p:nvPr/>
        </p:nvPicPr>
        <p:blipFill>
          <a:blip r:embed="rId8"/>
          <a:srcRect/>
          <a:stretch>
            <a:fillRect/>
          </a:stretch>
        </p:blipFill>
        <p:spPr bwMode="auto">
          <a:xfrm>
            <a:off x="428596" y="4857760"/>
            <a:ext cx="1219200" cy="733425"/>
          </a:xfrm>
          <a:prstGeom prst="rect">
            <a:avLst/>
          </a:prstGeom>
          <a:noFill/>
        </p:spPr>
      </p:pic>
      <p:pic>
        <p:nvPicPr>
          <p:cNvPr id="3086" name="Picture 14" descr="notas musicales1"/>
          <p:cNvPicPr>
            <a:picLocks noChangeAspect="1" noChangeArrowheads="1" noCrop="1"/>
          </p:cNvPicPr>
          <p:nvPr/>
        </p:nvPicPr>
        <p:blipFill>
          <a:blip r:embed="rId9"/>
          <a:srcRect/>
          <a:stretch>
            <a:fillRect/>
          </a:stretch>
        </p:blipFill>
        <p:spPr bwMode="auto">
          <a:xfrm>
            <a:off x="1500166" y="4643446"/>
            <a:ext cx="1606550" cy="711200"/>
          </a:xfrm>
          <a:prstGeom prst="rect">
            <a:avLst/>
          </a:prstGeom>
          <a:noFill/>
        </p:spPr>
      </p:pic>
      <p:pic>
        <p:nvPicPr>
          <p:cNvPr id="3090" name="Picture 18" descr="notas musicales1"/>
          <p:cNvPicPr>
            <a:picLocks noChangeAspect="1" noChangeArrowheads="1" noCrop="1"/>
          </p:cNvPicPr>
          <p:nvPr/>
        </p:nvPicPr>
        <p:blipFill>
          <a:blip r:embed="rId9"/>
          <a:srcRect/>
          <a:stretch>
            <a:fillRect/>
          </a:stretch>
        </p:blipFill>
        <p:spPr bwMode="auto">
          <a:xfrm rot="-2429444">
            <a:off x="752872" y="4079738"/>
            <a:ext cx="1606550" cy="711200"/>
          </a:xfrm>
          <a:prstGeom prst="rect">
            <a:avLst/>
          </a:prstGeom>
          <a:noFill/>
        </p:spPr>
      </p:pic>
      <p:pic>
        <p:nvPicPr>
          <p:cNvPr id="3091" name="Picture 19" descr="notas musicales1"/>
          <p:cNvPicPr>
            <a:picLocks noChangeAspect="1" noChangeArrowheads="1" noCrop="1"/>
          </p:cNvPicPr>
          <p:nvPr/>
        </p:nvPicPr>
        <p:blipFill>
          <a:blip r:embed="rId9"/>
          <a:srcRect/>
          <a:stretch>
            <a:fillRect/>
          </a:stretch>
        </p:blipFill>
        <p:spPr bwMode="auto">
          <a:xfrm rot="20556608" flipV="1">
            <a:off x="1488076" y="4691204"/>
            <a:ext cx="1368425" cy="606425"/>
          </a:xfrm>
          <a:prstGeom prst="rect">
            <a:avLst/>
          </a:prstGeom>
          <a:noFill/>
        </p:spPr>
      </p:pic>
      <p:sp>
        <p:nvSpPr>
          <p:cNvPr id="16" name="15 CuadroTexto"/>
          <p:cNvSpPr txBox="1"/>
          <p:nvPr/>
        </p:nvSpPr>
        <p:spPr>
          <a:xfrm>
            <a:off x="500034" y="6286520"/>
            <a:ext cx="1300356" cy="369332"/>
          </a:xfrm>
          <a:prstGeom prst="rect">
            <a:avLst/>
          </a:prstGeom>
          <a:solidFill>
            <a:srgbClr val="0070C0"/>
          </a:solidFill>
          <a:ln>
            <a:solidFill>
              <a:srgbClr val="FF0000"/>
            </a:solidFill>
          </a:ln>
        </p:spPr>
        <p:txBody>
          <a:bodyPr wrap="none" rtlCol="0">
            <a:spAutoFit/>
          </a:bodyPr>
          <a:lstStyle/>
          <a:p>
            <a:r>
              <a:rPr lang="es-ES" dirty="0" smtClean="0">
                <a:solidFill>
                  <a:srgbClr val="00FFFF"/>
                </a:solidFill>
              </a:rPr>
              <a:t>Nino bravo</a:t>
            </a:r>
            <a:endParaRPr lang="es-ES" dirty="0">
              <a:solidFill>
                <a:srgbClr val="00FFFF"/>
              </a:solidFill>
            </a:endParaRPr>
          </a:p>
        </p:txBody>
      </p:sp>
    </p:spTree>
  </p:cSld>
  <p:clrMapOvr>
    <a:masterClrMapping/>
  </p:clrMapOvr>
  <p:transition advTm="14000">
    <p:random/>
    <p:sndAc>
      <p:stSnd>
        <p:snd r:embed="rId2" name="serrat, ana belen, miguel rios - himno a la alegriaOO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3085"/>
                                        </p:tgtEl>
                                        <p:attrNameLst>
                                          <p:attrName>style.visibility</p:attrName>
                                        </p:attrNameLst>
                                      </p:cBhvr>
                                      <p:to>
                                        <p:strVal val="visible"/>
                                      </p:to>
                                    </p:set>
                                    <p:animEffect transition="in" filter="wheel(1)">
                                      <p:cBhvr>
                                        <p:cTn id="7" dur="1000"/>
                                        <p:tgtEl>
                                          <p:spTgt spid="3085"/>
                                        </p:tgtEl>
                                      </p:cBhvr>
                                    </p:animEffect>
                                  </p:childTnLst>
                                </p:cTn>
                              </p:par>
                            </p:childTnLst>
                          </p:cTn>
                        </p:par>
                      </p:childTnLst>
                    </p:cTn>
                  </p:par>
                  <p:par>
                    <p:cTn id="8" fill="hold">
                      <p:stCondLst>
                        <p:cond delay="indefinite"/>
                      </p:stCondLst>
                      <p:childTnLst>
                        <p:par>
                          <p:cTn id="9" fill="hold">
                            <p:stCondLst>
                              <p:cond delay="0"/>
                            </p:stCondLst>
                            <p:childTnLst>
                              <p:par>
                                <p:cTn id="10" presetID="7" presetClass="entr" presetSubtype="8" fill="hold" grpId="0" nodeType="clickEffect">
                                  <p:stCondLst>
                                    <p:cond delay="0"/>
                                  </p:stCondLst>
                                  <p:childTnLst>
                                    <p:set>
                                      <p:cBhvr>
                                        <p:cTn id="11" dur="1" fill="hold">
                                          <p:stCondLst>
                                            <p:cond delay="0"/>
                                          </p:stCondLst>
                                        </p:cTn>
                                        <p:tgtEl>
                                          <p:spTgt spid="3081"/>
                                        </p:tgtEl>
                                        <p:attrNameLst>
                                          <p:attrName>style.visibility</p:attrName>
                                        </p:attrNameLst>
                                      </p:cBhvr>
                                      <p:to>
                                        <p:strVal val="visible"/>
                                      </p:to>
                                    </p:set>
                                    <p:anim calcmode="lin" valueType="num">
                                      <p:cBhvr additive="base">
                                        <p:cTn id="12" dur="5000" fill="hold"/>
                                        <p:tgtEl>
                                          <p:spTgt spid="3081"/>
                                        </p:tgtEl>
                                        <p:attrNameLst>
                                          <p:attrName>ppt_x</p:attrName>
                                        </p:attrNameLst>
                                      </p:cBhvr>
                                      <p:tavLst>
                                        <p:tav tm="0">
                                          <p:val>
                                            <p:strVal val="0-#ppt_w/2"/>
                                          </p:val>
                                        </p:tav>
                                        <p:tav tm="100000">
                                          <p:val>
                                            <p:strVal val="#ppt_x"/>
                                          </p:val>
                                        </p:tav>
                                      </p:tavLst>
                                    </p:anim>
                                    <p:anim calcmode="lin" valueType="num">
                                      <p:cBhvr additive="base">
                                        <p:cTn id="13" dur="5000" fill="hold"/>
                                        <p:tgtEl>
                                          <p:spTgt spid="3081"/>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8" presetClass="exit" presetSubtype="12" fill="hold" nodeType="clickEffect">
                                  <p:stCondLst>
                                    <p:cond delay="0"/>
                                  </p:stCondLst>
                                  <p:childTnLst>
                                    <p:animEffect transition="out" filter="strips(downLeft)">
                                      <p:cBhvr>
                                        <p:cTn id="17" dur="5000"/>
                                        <p:tgtEl>
                                          <p:spTgt spid="14"/>
                                        </p:tgtEl>
                                      </p:cBhvr>
                                    </p:animEffect>
                                    <p:set>
                                      <p:cBhvr>
                                        <p:cTn id="18" dur="1" fill="hold">
                                          <p:stCondLst>
                                            <p:cond delay="4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Users\Jose Luis\Desktop\35506_304323976319819_322351414_n.jpg"/>
          <p:cNvPicPr>
            <a:picLocks noChangeAspect="1" noChangeArrowheads="1"/>
          </p:cNvPicPr>
          <p:nvPr/>
        </p:nvPicPr>
        <p:blipFill>
          <a:blip r:embed="rId3"/>
          <a:srcRect l="2332" t="2712" r="5909" b="25872"/>
          <a:stretch>
            <a:fillRect/>
          </a:stretch>
        </p:blipFill>
        <p:spPr bwMode="auto">
          <a:xfrm>
            <a:off x="0" y="0"/>
            <a:ext cx="9176582" cy="6858000"/>
          </a:xfrm>
          <a:prstGeom prst="rect">
            <a:avLst/>
          </a:prstGeom>
          <a:noFill/>
        </p:spPr>
      </p:pic>
      <p:sp>
        <p:nvSpPr>
          <p:cNvPr id="4" name="3 CuadroTexto"/>
          <p:cNvSpPr txBox="1"/>
          <p:nvPr/>
        </p:nvSpPr>
        <p:spPr>
          <a:xfrm>
            <a:off x="285720" y="3000372"/>
            <a:ext cx="2857520" cy="3539430"/>
          </a:xfrm>
          <a:prstGeom prst="rect">
            <a:avLst/>
          </a:prstGeom>
          <a:noFill/>
        </p:spPr>
        <p:txBody>
          <a:bodyPr wrap="square" rtlCol="0">
            <a:spAutoFit/>
          </a:bodyPr>
          <a:lstStyle/>
          <a:p>
            <a:r>
              <a:rPr lang="es-ES" sz="3200" dirty="0" smtClean="0">
                <a:latin typeface="Cooper Black" pitchFamily="18" charset="0"/>
              </a:rPr>
              <a:t>El mundo esta lleno de pequeñas </a:t>
            </a:r>
          </a:p>
          <a:p>
            <a:r>
              <a:rPr lang="es-ES" sz="3200" dirty="0" smtClean="0">
                <a:latin typeface="Cooper Black" pitchFamily="18" charset="0"/>
              </a:rPr>
              <a:t>Alegrías, el arte consiste en saber distinguirlas</a:t>
            </a:r>
            <a:endParaRPr lang="es-ES" sz="3200" dirty="0">
              <a:latin typeface="Cooper Black" pitchFamily="18" charset="0"/>
            </a:endParaRPr>
          </a:p>
        </p:txBody>
      </p:sp>
    </p:spTree>
  </p:cSld>
  <p:clrMapOvr>
    <a:masterClrMapping/>
  </p:clrMapOvr>
  <p:transition advTm="10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66FF"/>
        </a:solidFill>
        <a:effectLst/>
      </p:bgPr>
    </p:bg>
    <p:spTree>
      <p:nvGrpSpPr>
        <p:cNvPr id="1" name=""/>
        <p:cNvGrpSpPr/>
        <p:nvPr/>
      </p:nvGrpSpPr>
      <p:grpSpPr>
        <a:xfrm>
          <a:off x="0" y="0"/>
          <a:ext cx="0" cy="0"/>
          <a:chOff x="0" y="0"/>
          <a:chExt cx="0" cy="0"/>
        </a:xfrm>
      </p:grpSpPr>
      <p:sp>
        <p:nvSpPr>
          <p:cNvPr id="3" name="2 Rectángulo"/>
          <p:cNvSpPr/>
          <p:nvPr/>
        </p:nvSpPr>
        <p:spPr>
          <a:xfrm>
            <a:off x="785786" y="714356"/>
            <a:ext cx="7500990" cy="5355312"/>
          </a:xfrm>
          <a:prstGeom prst="rect">
            <a:avLst/>
          </a:prstGeom>
        </p:spPr>
        <p:txBody>
          <a:bodyPr wrap="square">
            <a:spAutoFit/>
          </a:bodyPr>
          <a:lstStyle/>
          <a:p>
            <a:pPr algn="ctr"/>
            <a:r>
              <a:rPr lang="es-ES" sz="5400" dirty="0" smtClean="0">
                <a:solidFill>
                  <a:srgbClr val="FF0000"/>
                </a:solidFill>
              </a:rPr>
              <a:t>Alegría.</a:t>
            </a:r>
          </a:p>
          <a:p>
            <a:pPr algn="ctr"/>
            <a:r>
              <a:rPr lang="es-ES" dirty="0" smtClean="0"/>
              <a:t>La palabra </a:t>
            </a:r>
            <a:r>
              <a:rPr lang="es-ES" b="1" dirty="0" smtClean="0"/>
              <a:t>alegría</a:t>
            </a:r>
            <a:r>
              <a:rPr lang="es-ES" dirty="0" smtClean="0"/>
              <a:t> deriva del latín alicer-</a:t>
            </a:r>
            <a:r>
              <a:rPr lang="es-ES" dirty="0" err="1" smtClean="0"/>
              <a:t>alecris</a:t>
            </a:r>
            <a:r>
              <a:rPr lang="es-ES" dirty="0" smtClean="0"/>
              <a:t>, que significa vivo y animado. Es una de las emociones básicas, junto con el miedo, la ira, el asco, la tristeza y la sorpresa.</a:t>
            </a:r>
          </a:p>
          <a:p>
            <a:pPr algn="ctr"/>
            <a:r>
              <a:rPr lang="es-ES" dirty="0" smtClean="0"/>
              <a:t>Es un estado interior fresco y luminoso, generador de bienestar general, altos niveles de energía y una poderosa disposición. La alegría es una emoción, la acción constructiva, que puede ser percibida en toda persona, siendo así que quien la experimenta, la revela en su apariencia, lenguaje, decisiones y actos. La </a:t>
            </a:r>
            <a:r>
              <a:rPr lang="es-ES" i="1" dirty="0" smtClean="0"/>
              <a:t>tristeza</a:t>
            </a:r>
            <a:r>
              <a:rPr lang="es-ES" dirty="0" smtClean="0"/>
              <a:t> es la emoción contraria.</a:t>
            </a:r>
          </a:p>
          <a:p>
            <a:pPr algn="ctr"/>
            <a:r>
              <a:rPr lang="es-ES" dirty="0" smtClean="0"/>
              <a:t>También se puede definir como el estado de ánimo más confortable por el cual se puede pasar, la tristeza es un factor importante, ya que sin ella no se podría sentir la alegría y según estudios médicos la alegría ayuda a el mejoramiento de la salud.</a:t>
            </a:r>
          </a:p>
          <a:p>
            <a:pPr algn="ctr"/>
            <a:r>
              <a:rPr lang="es-ES" dirty="0" smtClean="0"/>
              <a:t>La alegría también para muchos se simboliza con el color cian o amarillo, es también se compara con optimismo o placer, porque si hay alegría hay placer y optimismo.</a:t>
            </a:r>
            <a:endParaRPr lang="es-ES" dirty="0"/>
          </a:p>
        </p:txBody>
      </p:sp>
      <p:sp>
        <p:nvSpPr>
          <p:cNvPr id="4" name="Plaque 1"/>
          <p:cNvSpPr>
            <a:spLocks noChangeArrowheads="1"/>
          </p:cNvSpPr>
          <p:nvPr/>
        </p:nvSpPr>
        <p:spPr bwMode="auto">
          <a:xfrm>
            <a:off x="571472" y="642918"/>
            <a:ext cx="8072494" cy="5857916"/>
          </a:xfrm>
          <a:prstGeom prst="bevel">
            <a:avLst>
              <a:gd name="adj" fmla="val 12500"/>
            </a:avLst>
          </a:prstGeom>
          <a:solidFill>
            <a:srgbClr val="FF99FF">
              <a:alpha val="91000"/>
            </a:srgbClr>
          </a:solidFill>
          <a:ln w="25400" algn="ctr">
            <a:noFill/>
            <a:miter lim="800000"/>
            <a:headEnd/>
            <a:tailEnd/>
          </a:ln>
        </p:spPr>
        <p:txBody>
          <a:bodyPr anchor="ctr"/>
          <a:lstStyle/>
          <a:p>
            <a:pPr algn="ctr">
              <a:defRPr/>
            </a:pPr>
            <a:endParaRPr lang="fr-FR" dirty="0">
              <a:solidFill>
                <a:srgbClr val="FF66FF"/>
              </a:solidFill>
              <a:latin typeface="+mn-lt"/>
              <a:cs typeface="+mn-cs"/>
            </a:endParaRPr>
          </a:p>
        </p:txBody>
      </p:sp>
      <p:pic>
        <p:nvPicPr>
          <p:cNvPr id="5" name="Picture 7" descr="mano y raton"/>
          <p:cNvPicPr>
            <a:picLocks noChangeAspect="1" noChangeArrowheads="1" noCrop="1"/>
          </p:cNvPicPr>
          <p:nvPr/>
        </p:nvPicPr>
        <p:blipFill>
          <a:blip r:embed="rId2"/>
          <a:srcRect/>
          <a:stretch>
            <a:fillRect/>
          </a:stretch>
        </p:blipFill>
        <p:spPr bwMode="auto">
          <a:xfrm>
            <a:off x="7667625" y="5876925"/>
            <a:ext cx="1179513" cy="628650"/>
          </a:xfrm>
          <a:prstGeom prst="rect">
            <a:avLst/>
          </a:prstGeom>
          <a:noFill/>
        </p:spPr>
      </p:pic>
      <p:pic>
        <p:nvPicPr>
          <p:cNvPr id="6" name="Picture 2" descr="C:\Users\Jose Luis\Desktop\imagesCACO81Z0.jpg"/>
          <p:cNvPicPr>
            <a:picLocks noChangeAspect="1" noChangeArrowheads="1"/>
          </p:cNvPicPr>
          <p:nvPr/>
        </p:nvPicPr>
        <p:blipFill>
          <a:blip r:embed="rId3"/>
          <a:srcRect/>
          <a:stretch>
            <a:fillRect/>
          </a:stretch>
        </p:blipFill>
        <p:spPr bwMode="auto">
          <a:xfrm>
            <a:off x="0" y="0"/>
            <a:ext cx="9144000" cy="6895488"/>
          </a:xfrm>
          <a:prstGeom prst="rect">
            <a:avLst/>
          </a:prstGeom>
          <a:noFill/>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xit" presetSubtype="0" accel="100000" fill="hold" nodeType="afterEffect">
                                  <p:stCondLst>
                                    <p:cond delay="0"/>
                                  </p:stCondLst>
                                  <p:childTnLst>
                                    <p:anim calcmode="lin" valueType="num">
                                      <p:cBhvr>
                                        <p:cTn id="6" dur="2000"/>
                                        <p:tgtEl>
                                          <p:spTgt spid="6"/>
                                        </p:tgtEl>
                                        <p:attrNameLst>
                                          <p:attrName>ppt_w</p:attrName>
                                        </p:attrNameLst>
                                      </p:cBhvr>
                                      <p:tavLst>
                                        <p:tav tm="0">
                                          <p:val>
                                            <p:strVal val="ppt_w"/>
                                          </p:val>
                                        </p:tav>
                                        <p:tav tm="100000">
                                          <p:val>
                                            <p:strVal val="ppt_w+.3"/>
                                          </p:val>
                                        </p:tav>
                                      </p:tavLst>
                                    </p:anim>
                                    <p:anim calcmode="lin" valueType="num">
                                      <p:cBhvr>
                                        <p:cTn id="7" dur="2000"/>
                                        <p:tgtEl>
                                          <p:spTgt spid="6"/>
                                        </p:tgtEl>
                                        <p:attrNameLst>
                                          <p:attrName>ppt_h</p:attrName>
                                        </p:attrNameLst>
                                      </p:cBhvr>
                                      <p:tavLst>
                                        <p:tav tm="0">
                                          <p:val>
                                            <p:strVal val="ppt_h"/>
                                          </p:val>
                                        </p:tav>
                                        <p:tav tm="100000">
                                          <p:val>
                                            <p:strVal val="ppt_h"/>
                                          </p:val>
                                        </p:tav>
                                      </p:tavLst>
                                    </p:anim>
                                    <p:animEffect transition="out" filter="fade">
                                      <p:cBhvr>
                                        <p:cTn id="8" dur="2000"/>
                                        <p:tgtEl>
                                          <p:spTgt spid="6"/>
                                        </p:tgtEl>
                                      </p:cBhvr>
                                    </p:animEffect>
                                    <p:set>
                                      <p:cBhvr>
                                        <p:cTn id="9" dur="1" fill="hold">
                                          <p:stCondLst>
                                            <p:cond delay="1999"/>
                                          </p:stCondLst>
                                        </p:cTn>
                                        <p:tgtEl>
                                          <p:spTgt spid="6"/>
                                        </p:tgtEl>
                                        <p:attrNameLst>
                                          <p:attrName>style.visibility</p:attrName>
                                        </p:attrNameLst>
                                      </p:cBhvr>
                                      <p:to>
                                        <p:strVal val="hidden"/>
                                      </p:to>
                                    </p:set>
                                  </p:childTnLst>
                                </p:cTn>
                              </p:par>
                            </p:childTnLst>
                          </p:cTn>
                        </p:par>
                        <p:par>
                          <p:cTn id="10" fill="hold">
                            <p:stCondLst>
                              <p:cond delay="2000"/>
                            </p:stCondLst>
                            <p:childTnLst>
                              <p:par>
                                <p:cTn id="11" presetID="16" presetClass="exit" presetSubtype="37" fill="hold" grpId="0" nodeType="afterEffect">
                                  <p:stCondLst>
                                    <p:cond delay="0"/>
                                  </p:stCondLst>
                                  <p:childTnLst>
                                    <p:animEffect transition="out" filter="barn(outVertic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15"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1000" fill="hold"/>
                                        <p:tgtEl>
                                          <p:spTgt spid="5"/>
                                        </p:tgtEl>
                                        <p:attrNameLst>
                                          <p:attrName>ppt_w</p:attrName>
                                        </p:attrNameLst>
                                      </p:cBhvr>
                                      <p:tavLst>
                                        <p:tav tm="0">
                                          <p:val>
                                            <p:fltVal val="0"/>
                                          </p:val>
                                        </p:tav>
                                        <p:tav tm="100000">
                                          <p:val>
                                            <p:strVal val="#ppt_w"/>
                                          </p:val>
                                        </p:tav>
                                      </p:tavLst>
                                    </p:anim>
                                    <p:anim calcmode="lin" valueType="num">
                                      <p:cBhvr>
                                        <p:cTn id="17" dur="1000" fill="hold"/>
                                        <p:tgtEl>
                                          <p:spTgt spid="5"/>
                                        </p:tgtEl>
                                        <p:attrNameLst>
                                          <p:attrName>ppt_h</p:attrName>
                                        </p:attrNameLst>
                                      </p:cBhvr>
                                      <p:tavLst>
                                        <p:tav tm="0">
                                          <p:val>
                                            <p:fltVal val="0"/>
                                          </p:val>
                                        </p:tav>
                                        <p:tav tm="100000">
                                          <p:val>
                                            <p:strVal val="#ppt_h"/>
                                          </p:val>
                                        </p:tav>
                                      </p:tavLst>
                                    </p:anim>
                                    <p:anim calcmode="lin" valueType="num">
                                      <p:cBhvr>
                                        <p:cTn id="18"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9" dur="1000" fill="hold"/>
                                        <p:tgtEl>
                                          <p:spTgt spid="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Jose Luis\Desktop\swami.jpg"/>
          <p:cNvPicPr>
            <a:picLocks noChangeAspect="1" noChangeArrowheads="1"/>
          </p:cNvPicPr>
          <p:nvPr/>
        </p:nvPicPr>
        <p:blipFill>
          <a:blip r:embed="rId2"/>
          <a:srcRect/>
          <a:stretch>
            <a:fillRect/>
          </a:stretch>
        </p:blipFill>
        <p:spPr bwMode="auto">
          <a:xfrm>
            <a:off x="0" y="0"/>
            <a:ext cx="9144001" cy="6858000"/>
          </a:xfrm>
          <a:prstGeom prst="rect">
            <a:avLst/>
          </a:prstGeom>
          <a:noFill/>
        </p:spPr>
      </p:pic>
      <p:sp>
        <p:nvSpPr>
          <p:cNvPr id="3" name="2 Rectángulo"/>
          <p:cNvSpPr/>
          <p:nvPr/>
        </p:nvSpPr>
        <p:spPr>
          <a:xfrm>
            <a:off x="1000100" y="428604"/>
            <a:ext cx="7652223" cy="830997"/>
          </a:xfrm>
          <a:prstGeom prst="rect">
            <a:avLst/>
          </a:prstGeom>
        </p:spPr>
        <p:txBody>
          <a:bodyPr wrap="none">
            <a:spAutoFit/>
          </a:bodyPr>
          <a:lstStyle/>
          <a:p>
            <a:r>
              <a:rPr lang="es-ES" sz="4800" dirty="0" smtClean="0">
                <a:solidFill>
                  <a:srgbClr val="FF0000"/>
                </a:solidFill>
                <a:latin typeface="Cooper Black" pitchFamily="18" charset="0"/>
              </a:rPr>
              <a:t>Me alegro con tu alegría</a:t>
            </a:r>
            <a:r>
              <a:rPr lang="es-ES" dirty="0" smtClean="0"/>
              <a:t>.</a:t>
            </a:r>
            <a:endParaRPr lang="es-ES" dirty="0"/>
          </a:p>
        </p:txBody>
      </p:sp>
    </p:spTree>
  </p:cSld>
  <p:clrMapOvr>
    <a:masterClrMapping/>
  </p:clrMapOvr>
  <p:transition advTm="10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5" name="Picture 3" descr="C:\Users\Jose Luis\Desktop\47047.jpg"/>
          <p:cNvPicPr>
            <a:picLocks noChangeAspect="1" noChangeArrowheads="1"/>
          </p:cNvPicPr>
          <p:nvPr/>
        </p:nvPicPr>
        <p:blipFill>
          <a:blip r:embed="rId2"/>
          <a:srcRect r="2343" b="6185"/>
          <a:stretch>
            <a:fillRect/>
          </a:stretch>
        </p:blipFill>
        <p:spPr bwMode="auto">
          <a:xfrm>
            <a:off x="0" y="0"/>
            <a:ext cx="9144000" cy="6858000"/>
          </a:xfrm>
          <a:prstGeom prst="rect">
            <a:avLst/>
          </a:prstGeom>
          <a:noFill/>
        </p:spPr>
      </p:pic>
    </p:spTree>
  </p:cSld>
  <p:clrMapOvr>
    <a:masterClrMapping/>
  </p:clrMapOvr>
  <p:transition advTm="10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Users\Jose Luis\Desktop\20120525200620339ec3.jpg"/>
          <p:cNvPicPr>
            <a:picLocks noChangeAspect="1" noChangeArrowheads="1"/>
          </p:cNvPicPr>
          <p:nvPr/>
        </p:nvPicPr>
        <p:blipFill>
          <a:blip r:embed="rId2"/>
          <a:srcRect/>
          <a:stretch>
            <a:fillRect/>
          </a:stretch>
        </p:blipFill>
        <p:spPr bwMode="auto">
          <a:xfrm>
            <a:off x="0" y="0"/>
            <a:ext cx="9199873" cy="6858000"/>
          </a:xfrm>
          <a:prstGeom prst="rect">
            <a:avLst/>
          </a:prstGeom>
          <a:noFill/>
        </p:spPr>
      </p:pic>
      <p:sp>
        <p:nvSpPr>
          <p:cNvPr id="3" name="2 Rectángulo"/>
          <p:cNvSpPr/>
          <p:nvPr/>
        </p:nvSpPr>
        <p:spPr>
          <a:xfrm>
            <a:off x="500034" y="285728"/>
            <a:ext cx="8286808" cy="954107"/>
          </a:xfrm>
          <a:prstGeom prst="rect">
            <a:avLst/>
          </a:prstGeom>
        </p:spPr>
        <p:txBody>
          <a:bodyPr wrap="square">
            <a:spAutoFit/>
          </a:bodyPr>
          <a:lstStyle/>
          <a:p>
            <a:pPr algn="ctr"/>
            <a:r>
              <a:rPr lang="es-ES" sz="2800" dirty="0" smtClean="0">
                <a:solidFill>
                  <a:srgbClr val="FF0000"/>
                </a:solidFill>
                <a:latin typeface="Cooper Black" pitchFamily="18" charset="0"/>
              </a:rPr>
              <a:t>La mejor manera de demostrarle a la vida lo bien que la pasamos es una sonrisa.</a:t>
            </a:r>
            <a:endParaRPr lang="es-ES" sz="2800" dirty="0">
              <a:solidFill>
                <a:srgbClr val="FF0000"/>
              </a:solidFill>
              <a:latin typeface="Cooper Black" pitchFamily="18" charset="0"/>
            </a:endParaRPr>
          </a:p>
        </p:txBody>
      </p:sp>
    </p:spTree>
  </p:cSld>
  <p:clrMapOvr>
    <a:masterClrMapping/>
  </p:clrMapOvr>
  <p:transition advTm="10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Users\Jose Luis\Desktop\37462_la_alegria.jpg"/>
          <p:cNvPicPr>
            <a:picLocks noChangeAspect="1" noChangeArrowheads="1"/>
          </p:cNvPicPr>
          <p:nvPr/>
        </p:nvPicPr>
        <p:blipFill>
          <a:blip r:embed="rId2"/>
          <a:srcRect l="8403" t="6787" r="9663" b="25339"/>
          <a:stretch>
            <a:fillRect/>
          </a:stretch>
        </p:blipFill>
        <p:spPr bwMode="auto">
          <a:xfrm>
            <a:off x="0" y="-175846"/>
            <a:ext cx="9144000" cy="7033846"/>
          </a:xfrm>
          <a:prstGeom prst="rect">
            <a:avLst/>
          </a:prstGeom>
          <a:noFill/>
        </p:spPr>
      </p:pic>
      <p:sp>
        <p:nvSpPr>
          <p:cNvPr id="3" name="2 Rectángulo"/>
          <p:cNvSpPr/>
          <p:nvPr/>
        </p:nvSpPr>
        <p:spPr>
          <a:xfrm>
            <a:off x="4214810" y="3286124"/>
            <a:ext cx="4572000" cy="3046988"/>
          </a:xfrm>
          <a:prstGeom prst="rect">
            <a:avLst/>
          </a:prstGeom>
        </p:spPr>
        <p:txBody>
          <a:bodyPr>
            <a:spAutoFit/>
          </a:bodyPr>
          <a:lstStyle/>
          <a:p>
            <a:pPr algn="r"/>
            <a:r>
              <a:rPr lang="es-ES" sz="3200" dirty="0" smtClean="0">
                <a:solidFill>
                  <a:srgbClr val="FF0000"/>
                </a:solidFill>
                <a:latin typeface="Cooper Black" pitchFamily="18" charset="0"/>
              </a:rPr>
              <a:t>Sonríe siempre para no dar a los que te odian el placer de verte triste y para dar a los que te aman el placer de ser feliz.</a:t>
            </a:r>
            <a:endParaRPr lang="es-ES" sz="3200" dirty="0">
              <a:solidFill>
                <a:srgbClr val="FF0000"/>
              </a:solidFill>
              <a:latin typeface="Cooper Black" pitchFamily="18" charset="0"/>
            </a:endParaRPr>
          </a:p>
        </p:txBody>
      </p:sp>
    </p:spTree>
  </p:cSld>
  <p:clrMapOvr>
    <a:masterClrMapping/>
  </p:clrMapOvr>
  <p:transition advTm="10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Users\Jose Luis\Desktop\uuu.jpg"/>
          <p:cNvPicPr>
            <a:picLocks noChangeAspect="1" noChangeArrowheads="1"/>
          </p:cNvPicPr>
          <p:nvPr/>
        </p:nvPicPr>
        <p:blipFill>
          <a:blip r:embed="rId2"/>
          <a:srcRect/>
          <a:stretch>
            <a:fillRect/>
          </a:stretch>
        </p:blipFill>
        <p:spPr bwMode="auto">
          <a:xfrm>
            <a:off x="0" y="0"/>
            <a:ext cx="9144000" cy="6937620"/>
          </a:xfrm>
          <a:prstGeom prst="rect">
            <a:avLst/>
          </a:prstGeom>
          <a:noFill/>
        </p:spPr>
      </p:pic>
      <p:sp>
        <p:nvSpPr>
          <p:cNvPr id="3" name="2 Rectángulo"/>
          <p:cNvSpPr/>
          <p:nvPr/>
        </p:nvSpPr>
        <p:spPr>
          <a:xfrm>
            <a:off x="3143240" y="3749457"/>
            <a:ext cx="4357718" cy="3108543"/>
          </a:xfrm>
          <a:prstGeom prst="rect">
            <a:avLst/>
          </a:prstGeom>
        </p:spPr>
        <p:txBody>
          <a:bodyPr wrap="square">
            <a:spAutoFit/>
          </a:bodyPr>
          <a:lstStyle/>
          <a:p>
            <a:pPr algn="ctr"/>
            <a:r>
              <a:rPr lang="es-ES" sz="2800" dirty="0" smtClean="0">
                <a:solidFill>
                  <a:srgbClr val="FF0000"/>
                </a:solidFill>
                <a:latin typeface="Cooper Black" pitchFamily="18" charset="0"/>
              </a:rPr>
              <a:t>No dejes de sonreír nunca; ni tan siquiera cuando estés triste, porque nunca sabes quién se puede enamorar de tu sonrisa.</a:t>
            </a:r>
            <a:endParaRPr lang="es-ES" sz="2800" dirty="0">
              <a:solidFill>
                <a:srgbClr val="FF0000"/>
              </a:solidFill>
              <a:latin typeface="Cooper Black" pitchFamily="18" charset="0"/>
            </a:endParaRPr>
          </a:p>
        </p:txBody>
      </p:sp>
    </p:spTree>
  </p:cSld>
  <p:clrMapOvr>
    <a:masterClrMapping/>
  </p:clrMapOvr>
  <p:transition advTm="10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Users\Jose Luis\Desktop\imagesCA0ZCO29.jpg"/>
          <p:cNvPicPr>
            <a:picLocks noChangeAspect="1" noChangeArrowheads="1"/>
          </p:cNvPicPr>
          <p:nvPr/>
        </p:nvPicPr>
        <p:blipFill>
          <a:blip r:embed="rId2"/>
          <a:srcRect/>
          <a:stretch>
            <a:fillRect/>
          </a:stretch>
        </p:blipFill>
        <p:spPr bwMode="auto">
          <a:xfrm>
            <a:off x="0" y="-214338"/>
            <a:ext cx="9184843" cy="7072338"/>
          </a:xfrm>
          <a:prstGeom prst="rect">
            <a:avLst/>
          </a:prstGeom>
          <a:noFill/>
        </p:spPr>
      </p:pic>
      <p:sp>
        <p:nvSpPr>
          <p:cNvPr id="3" name="2 Rectángulo"/>
          <p:cNvSpPr/>
          <p:nvPr/>
        </p:nvSpPr>
        <p:spPr>
          <a:xfrm>
            <a:off x="214282" y="3071810"/>
            <a:ext cx="5572164" cy="2246769"/>
          </a:xfrm>
          <a:prstGeom prst="rect">
            <a:avLst/>
          </a:prstGeom>
        </p:spPr>
        <p:txBody>
          <a:bodyPr wrap="square">
            <a:spAutoFit/>
          </a:bodyPr>
          <a:lstStyle/>
          <a:p>
            <a:pPr algn="ctr"/>
            <a:r>
              <a:rPr lang="es-ES" sz="2800" dirty="0" smtClean="0">
                <a:solidFill>
                  <a:srgbClr val="FF0000"/>
                </a:solidFill>
                <a:latin typeface="Cooper Black" pitchFamily="18" charset="0"/>
              </a:rPr>
              <a:t>La verdadera alegría no se descubre en una sonrisa; la verdadera alegría se descubre en la mirada, ya que los ojos son las puertas del alma.</a:t>
            </a:r>
            <a:endParaRPr lang="es-ES" sz="2800" dirty="0">
              <a:solidFill>
                <a:srgbClr val="FF0000"/>
              </a:solidFill>
              <a:latin typeface="Cooper Black" pitchFamily="18" charset="0"/>
            </a:endParaRPr>
          </a:p>
        </p:txBody>
      </p:sp>
    </p:spTree>
  </p:cSld>
  <p:clrMapOvr>
    <a:masterClrMapping/>
  </p:clrMapOvr>
  <p:transition advTm="10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Users\Jose Luis\Desktop\13224630-grupo-de-amigos-adolescentes-la-libertad-de-saltar-de-alegria-ante-la-salida-del-sol-silueta.jpg"/>
          <p:cNvPicPr>
            <a:picLocks noChangeAspect="1" noChangeArrowheads="1"/>
          </p:cNvPicPr>
          <p:nvPr/>
        </p:nvPicPr>
        <p:blipFill>
          <a:blip r:embed="rId2"/>
          <a:srcRect/>
          <a:stretch>
            <a:fillRect/>
          </a:stretch>
        </p:blipFill>
        <p:spPr bwMode="auto">
          <a:xfrm>
            <a:off x="0" y="0"/>
            <a:ext cx="9163738" cy="6858000"/>
          </a:xfrm>
          <a:prstGeom prst="rect">
            <a:avLst/>
          </a:prstGeom>
          <a:noFill/>
        </p:spPr>
      </p:pic>
      <p:sp>
        <p:nvSpPr>
          <p:cNvPr id="4" name="3 Rectángulo"/>
          <p:cNvSpPr/>
          <p:nvPr/>
        </p:nvSpPr>
        <p:spPr>
          <a:xfrm>
            <a:off x="1428728" y="3429000"/>
            <a:ext cx="6715172" cy="1077218"/>
          </a:xfrm>
          <a:prstGeom prst="rect">
            <a:avLst/>
          </a:prstGeom>
        </p:spPr>
        <p:txBody>
          <a:bodyPr wrap="square">
            <a:spAutoFit/>
          </a:bodyPr>
          <a:lstStyle/>
          <a:p>
            <a:pPr algn="ctr"/>
            <a:r>
              <a:rPr lang="es-ES" sz="3200" dirty="0" smtClean="0">
                <a:latin typeface="Cooper Black" pitchFamily="18" charset="0"/>
              </a:rPr>
              <a:t>No hay día más perdido que aquél en el que no hemos reído.</a:t>
            </a:r>
            <a:endParaRPr lang="es-ES" sz="3200" dirty="0">
              <a:latin typeface="Cooper Black" pitchFamily="18" charset="0"/>
            </a:endParaRPr>
          </a:p>
        </p:txBody>
      </p:sp>
    </p:spTree>
  </p:cSld>
  <p:clrMapOvr>
    <a:masterClrMapping/>
  </p:clrMapOvr>
  <p:transition advTm="10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Users\Jose Luis\Desktop\5552_quien_produce_con_alegria.jpg"/>
          <p:cNvPicPr>
            <a:picLocks noChangeAspect="1" noChangeArrowheads="1"/>
          </p:cNvPicPr>
          <p:nvPr/>
        </p:nvPicPr>
        <p:blipFill>
          <a:blip r:embed="rId2"/>
          <a:srcRect l="10323" t="9714" r="11318" b="28810"/>
          <a:stretch>
            <a:fillRect/>
          </a:stretch>
        </p:blipFill>
        <p:spPr bwMode="auto">
          <a:xfrm>
            <a:off x="0" y="0"/>
            <a:ext cx="9144000" cy="6946044"/>
          </a:xfrm>
          <a:prstGeom prst="rect">
            <a:avLst/>
          </a:prstGeom>
          <a:noFill/>
        </p:spPr>
      </p:pic>
      <p:sp>
        <p:nvSpPr>
          <p:cNvPr id="3" name="2 Rectángulo"/>
          <p:cNvSpPr/>
          <p:nvPr/>
        </p:nvSpPr>
        <p:spPr>
          <a:xfrm>
            <a:off x="5214942" y="4795897"/>
            <a:ext cx="3643338" cy="2062103"/>
          </a:xfrm>
          <a:prstGeom prst="rect">
            <a:avLst/>
          </a:prstGeom>
        </p:spPr>
        <p:txBody>
          <a:bodyPr wrap="square">
            <a:spAutoFit/>
          </a:bodyPr>
          <a:lstStyle/>
          <a:p>
            <a:pPr algn="r"/>
            <a:r>
              <a:rPr lang="es-ES" sz="3200" dirty="0" smtClean="0">
                <a:latin typeface="Cooper Black" pitchFamily="18" charset="0"/>
              </a:rPr>
              <a:t>Es mayor la alegría de dar que la de recibir...</a:t>
            </a:r>
            <a:endParaRPr lang="es-ES" sz="3200" dirty="0">
              <a:latin typeface="Cooper Black" pitchFamily="18" charset="0"/>
            </a:endParaRPr>
          </a:p>
        </p:txBody>
      </p:sp>
    </p:spTree>
  </p:cSld>
  <p:clrMapOvr>
    <a:masterClrMapping/>
  </p:clrMapOvr>
  <p:transition advTm="10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Jose Luis\Desktop\alegria vvvv.jpg"/>
          <p:cNvPicPr>
            <a:picLocks noChangeAspect="1" noChangeArrowheads="1"/>
          </p:cNvPicPr>
          <p:nvPr/>
        </p:nvPicPr>
        <p:blipFill>
          <a:blip r:embed="rId2"/>
          <a:srcRect l="1587"/>
          <a:stretch>
            <a:fillRect/>
          </a:stretch>
        </p:blipFill>
        <p:spPr bwMode="auto">
          <a:xfrm>
            <a:off x="4572000" y="0"/>
            <a:ext cx="4572000" cy="6993864"/>
          </a:xfrm>
          <a:prstGeom prst="rect">
            <a:avLst/>
          </a:prstGeom>
          <a:noFill/>
        </p:spPr>
      </p:pic>
      <p:pic>
        <p:nvPicPr>
          <p:cNvPr id="4" name="Picture 3" descr="C:\Users\Jose Luis\Desktop\alegria vvvv.jpg"/>
          <p:cNvPicPr>
            <a:picLocks noChangeAspect="1" noChangeArrowheads="1"/>
          </p:cNvPicPr>
          <p:nvPr/>
        </p:nvPicPr>
        <p:blipFill>
          <a:blip r:embed="rId2"/>
          <a:srcRect l="3077"/>
          <a:stretch>
            <a:fillRect/>
          </a:stretch>
        </p:blipFill>
        <p:spPr bwMode="auto">
          <a:xfrm flipH="1">
            <a:off x="0" y="0"/>
            <a:ext cx="4572000" cy="6993864"/>
          </a:xfrm>
          <a:prstGeom prst="rect">
            <a:avLst/>
          </a:prstGeom>
          <a:noFill/>
        </p:spPr>
      </p:pic>
      <p:sp>
        <p:nvSpPr>
          <p:cNvPr id="5" name="4 Rectángulo"/>
          <p:cNvSpPr/>
          <p:nvPr/>
        </p:nvSpPr>
        <p:spPr>
          <a:xfrm>
            <a:off x="500034" y="4643446"/>
            <a:ext cx="8001056" cy="2062103"/>
          </a:xfrm>
          <a:prstGeom prst="rect">
            <a:avLst/>
          </a:prstGeom>
        </p:spPr>
        <p:txBody>
          <a:bodyPr wrap="square">
            <a:spAutoFit/>
          </a:bodyPr>
          <a:lstStyle/>
          <a:p>
            <a:pPr algn="ctr"/>
            <a:r>
              <a:rPr lang="es-ES" sz="3200" dirty="0" smtClean="0">
                <a:solidFill>
                  <a:srgbClr val="FF0000"/>
                </a:solidFill>
                <a:latin typeface="Cooper Black" pitchFamily="18" charset="0"/>
              </a:rPr>
              <a:t>La alegría es la manera de demostrarle a la vida que no puede con nosotros y es la mejor manera de achicar a la tristeza.</a:t>
            </a:r>
            <a:endParaRPr lang="es-ES" sz="3200" dirty="0">
              <a:solidFill>
                <a:srgbClr val="FF0000"/>
              </a:solidFill>
              <a:latin typeface="Cooper Black" pitchFamily="18" charset="0"/>
            </a:endParaRPr>
          </a:p>
        </p:txBody>
      </p:sp>
    </p:spTree>
  </p:cSld>
  <p:clrMapOvr>
    <a:masterClrMapping/>
  </p:clrMapOvr>
  <p:transition advTm="10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autoconcepto3.jpg"/>
          <p:cNvPicPr>
            <a:picLocks noChangeAspect="1" noChangeArrowheads="1"/>
          </p:cNvPicPr>
          <p:nvPr/>
        </p:nvPicPr>
        <p:blipFill>
          <a:blip r:embed="rId2"/>
          <a:srcRect t="6185" b="5154"/>
          <a:stretch>
            <a:fillRect/>
          </a:stretch>
        </p:blipFill>
        <p:spPr bwMode="auto">
          <a:xfrm>
            <a:off x="0" y="0"/>
            <a:ext cx="9144000" cy="6858000"/>
          </a:xfrm>
          <a:prstGeom prst="rect">
            <a:avLst/>
          </a:prstGeom>
          <a:noFill/>
        </p:spPr>
      </p:pic>
      <p:sp>
        <p:nvSpPr>
          <p:cNvPr id="3" name="2 Rectángulo"/>
          <p:cNvSpPr/>
          <p:nvPr/>
        </p:nvSpPr>
        <p:spPr>
          <a:xfrm>
            <a:off x="142844" y="857232"/>
            <a:ext cx="3429024" cy="3539430"/>
          </a:xfrm>
          <a:prstGeom prst="rect">
            <a:avLst/>
          </a:prstGeom>
        </p:spPr>
        <p:txBody>
          <a:bodyPr wrap="square">
            <a:spAutoFit/>
          </a:bodyPr>
          <a:lstStyle/>
          <a:p>
            <a:r>
              <a:rPr lang="es-ES" sz="3200" dirty="0" smtClean="0">
                <a:solidFill>
                  <a:srgbClr val="FFFF00"/>
                </a:solidFill>
                <a:latin typeface="Cooper Black" pitchFamily="18" charset="0"/>
              </a:rPr>
              <a:t>Muchas personas se pierdan las pequeñas alegrías esperando la gran felicidad.</a:t>
            </a:r>
            <a:endParaRPr lang="es-ES" sz="3200" dirty="0">
              <a:solidFill>
                <a:srgbClr val="FFFF00"/>
              </a:solidFill>
              <a:latin typeface="Cooper Black" pitchFamily="18" charset="0"/>
            </a:endParaRPr>
          </a:p>
        </p:txBody>
      </p:sp>
    </p:spTree>
  </p:cSld>
  <p:clrMapOvr>
    <a:masterClrMapping/>
  </p:clrMapOvr>
  <p:transition advTm="10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5" name="Picture 3" descr="C:\Users\Jose Luis\Desktop\alegria.jpg"/>
          <p:cNvPicPr>
            <a:picLocks noChangeAspect="1" noChangeArrowheads="1"/>
          </p:cNvPicPr>
          <p:nvPr/>
        </p:nvPicPr>
        <p:blipFill>
          <a:blip r:embed="rId2"/>
          <a:srcRect/>
          <a:stretch>
            <a:fillRect/>
          </a:stretch>
        </p:blipFill>
        <p:spPr bwMode="auto">
          <a:xfrm>
            <a:off x="0" y="0"/>
            <a:ext cx="9144000" cy="7143776"/>
          </a:xfrm>
          <a:prstGeom prst="rect">
            <a:avLst/>
          </a:prstGeom>
          <a:noFill/>
        </p:spPr>
      </p:pic>
      <p:sp>
        <p:nvSpPr>
          <p:cNvPr id="3" name="2 Rectángulo"/>
          <p:cNvSpPr/>
          <p:nvPr/>
        </p:nvSpPr>
        <p:spPr>
          <a:xfrm>
            <a:off x="1857356" y="357166"/>
            <a:ext cx="5572164" cy="1384995"/>
          </a:xfrm>
          <a:prstGeom prst="rect">
            <a:avLst/>
          </a:prstGeom>
        </p:spPr>
        <p:txBody>
          <a:bodyPr wrap="square">
            <a:spAutoFit/>
          </a:bodyPr>
          <a:lstStyle/>
          <a:p>
            <a:pPr algn="ctr"/>
            <a:r>
              <a:rPr lang="es-ES" sz="2800" dirty="0" smtClean="0">
                <a:solidFill>
                  <a:srgbClr val="FF0000"/>
                </a:solidFill>
                <a:latin typeface="Cooper Black" pitchFamily="18" charset="0"/>
              </a:rPr>
              <a:t>No se le conoce la alegría a una mujer hasta que no se la ve enamorada</a:t>
            </a:r>
            <a:endParaRPr lang="es-ES" sz="2800" dirty="0">
              <a:solidFill>
                <a:srgbClr val="FF0000"/>
              </a:solidFill>
              <a:latin typeface="Cooper Black" pitchFamily="18" charset="0"/>
            </a:endParaRPr>
          </a:p>
        </p:txBody>
      </p:sp>
    </p:spTree>
  </p:cSld>
  <p:clrMapOvr>
    <a:masterClrMapping/>
  </p:clrMapOvr>
  <p:transition advTm="10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Users\Jose Luis\Desktop\imagesCAU0JFQI.jpg"/>
          <p:cNvPicPr>
            <a:picLocks noChangeAspect="1" noChangeArrowheads="1"/>
          </p:cNvPicPr>
          <p:nvPr/>
        </p:nvPicPr>
        <p:blipFill>
          <a:blip r:embed="rId2"/>
          <a:srcRect/>
          <a:stretch>
            <a:fillRect/>
          </a:stretch>
        </p:blipFill>
        <p:spPr bwMode="auto">
          <a:xfrm>
            <a:off x="0" y="0"/>
            <a:ext cx="9154227" cy="6858000"/>
          </a:xfrm>
          <a:prstGeom prst="rect">
            <a:avLst/>
          </a:prstGeom>
          <a:noFill/>
        </p:spPr>
      </p:pic>
      <p:sp>
        <p:nvSpPr>
          <p:cNvPr id="3" name="2 Rectángulo"/>
          <p:cNvSpPr/>
          <p:nvPr/>
        </p:nvSpPr>
        <p:spPr>
          <a:xfrm>
            <a:off x="500034" y="4643446"/>
            <a:ext cx="8286808" cy="1815882"/>
          </a:xfrm>
          <a:prstGeom prst="rect">
            <a:avLst/>
          </a:prstGeom>
        </p:spPr>
        <p:txBody>
          <a:bodyPr wrap="square">
            <a:spAutoFit/>
          </a:bodyPr>
          <a:lstStyle/>
          <a:p>
            <a:pPr algn="ctr"/>
            <a:r>
              <a:rPr lang="es-ES" sz="2800" dirty="0" smtClean="0">
                <a:solidFill>
                  <a:srgbClr val="FF0000"/>
                </a:solidFill>
                <a:latin typeface="Cooper Black" pitchFamily="18" charset="0"/>
              </a:rPr>
              <a:t>Cuando naciste, tú llorabas y todos a tu alrededor sonreían; vive tu vida de manera que cuando mueras, tú sonrías y todos a tu alrededor lloren.</a:t>
            </a:r>
            <a:endParaRPr lang="es-ES" sz="2800" dirty="0">
              <a:solidFill>
                <a:srgbClr val="FF0000"/>
              </a:solidFill>
              <a:latin typeface="Cooper Black" pitchFamily="18" charset="0"/>
            </a:endParaRPr>
          </a:p>
        </p:txBody>
      </p:sp>
    </p:spTree>
  </p:cSld>
  <p:clrMapOvr>
    <a:masterClrMapping/>
  </p:clrMapOvr>
  <p:transition advTm="10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Users\Jose Luis\Desktop\Toda-emocion-alegria-Palermo-convertir_OLEIMA20100622_0147_6.jpg"/>
          <p:cNvPicPr>
            <a:picLocks noChangeAspect="1" noChangeArrowheads="1"/>
          </p:cNvPicPr>
          <p:nvPr/>
        </p:nvPicPr>
        <p:blipFill>
          <a:blip r:embed="rId2"/>
          <a:srcRect/>
          <a:stretch>
            <a:fillRect/>
          </a:stretch>
        </p:blipFill>
        <p:spPr bwMode="auto">
          <a:xfrm>
            <a:off x="-31104" y="0"/>
            <a:ext cx="9175104" cy="6858000"/>
          </a:xfrm>
          <a:prstGeom prst="rect">
            <a:avLst/>
          </a:prstGeom>
          <a:noFill/>
        </p:spPr>
      </p:pic>
      <p:sp>
        <p:nvSpPr>
          <p:cNvPr id="3" name="2 Rectángulo"/>
          <p:cNvSpPr/>
          <p:nvPr/>
        </p:nvSpPr>
        <p:spPr>
          <a:xfrm>
            <a:off x="4214810" y="4643446"/>
            <a:ext cx="4572000" cy="1754326"/>
          </a:xfrm>
          <a:prstGeom prst="rect">
            <a:avLst/>
          </a:prstGeom>
        </p:spPr>
        <p:txBody>
          <a:bodyPr>
            <a:spAutoFit/>
          </a:bodyPr>
          <a:lstStyle/>
          <a:p>
            <a:pPr algn="ctr"/>
            <a:r>
              <a:rPr lang="es-ES" sz="3600" dirty="0" smtClean="0">
                <a:solidFill>
                  <a:srgbClr val="FF0000"/>
                </a:solidFill>
                <a:latin typeface="Cooper Black" pitchFamily="18" charset="0"/>
              </a:rPr>
              <a:t>La sonrisa es el único virus que no hace daño al alma.</a:t>
            </a:r>
            <a:endParaRPr lang="es-ES" sz="3600" dirty="0">
              <a:solidFill>
                <a:srgbClr val="FF0000"/>
              </a:solidFill>
              <a:latin typeface="Cooper Black" pitchFamily="18" charset="0"/>
            </a:endParaRPr>
          </a:p>
        </p:txBody>
      </p:sp>
    </p:spTree>
  </p:cSld>
  <p:clrMapOvr>
    <a:masterClrMapping/>
  </p:clrMapOvr>
  <p:transition advTm="10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Users\Jose Luis\Desktop\imagesCAHREHYB.jpg"/>
          <p:cNvPicPr>
            <a:picLocks noChangeAspect="1" noChangeArrowheads="1"/>
          </p:cNvPicPr>
          <p:nvPr/>
        </p:nvPicPr>
        <p:blipFill>
          <a:blip r:embed="rId2"/>
          <a:srcRect l="3125" t="4144" r="3906" b="27482"/>
          <a:stretch>
            <a:fillRect/>
          </a:stretch>
        </p:blipFill>
        <p:spPr bwMode="auto">
          <a:xfrm>
            <a:off x="-1103" y="0"/>
            <a:ext cx="9145103" cy="6858000"/>
          </a:xfrm>
          <a:prstGeom prst="rect">
            <a:avLst/>
          </a:prstGeom>
          <a:noFill/>
        </p:spPr>
      </p:pic>
      <p:sp>
        <p:nvSpPr>
          <p:cNvPr id="3" name="2 Rectángulo"/>
          <p:cNvSpPr/>
          <p:nvPr/>
        </p:nvSpPr>
        <p:spPr>
          <a:xfrm>
            <a:off x="428596" y="4214818"/>
            <a:ext cx="4572000" cy="2308324"/>
          </a:xfrm>
          <a:prstGeom prst="rect">
            <a:avLst/>
          </a:prstGeom>
        </p:spPr>
        <p:txBody>
          <a:bodyPr>
            <a:spAutoFit/>
          </a:bodyPr>
          <a:lstStyle/>
          <a:p>
            <a:r>
              <a:rPr lang="es-ES" sz="3600" dirty="0" smtClean="0">
                <a:latin typeface="Cooper Black" pitchFamily="18" charset="0"/>
              </a:rPr>
              <a:t>Vivir con alegría no puede menos que agregar vida a los años.</a:t>
            </a:r>
            <a:endParaRPr lang="es-ES" sz="3600" dirty="0">
              <a:latin typeface="Cooper Black" pitchFamily="18" charset="0"/>
            </a:endParaRPr>
          </a:p>
        </p:txBody>
      </p:sp>
    </p:spTree>
  </p:cSld>
  <p:clrMapOvr>
    <a:masterClrMapping/>
  </p:clrMapOvr>
  <p:transition advTm="10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Users\Jose Luis\Desktop\Cirque_du_Soleil_Istanbul_2012_Alegria_1190979_nevit.jpg"/>
          <p:cNvPicPr>
            <a:picLocks noChangeAspect="1" noChangeArrowheads="1"/>
          </p:cNvPicPr>
          <p:nvPr/>
        </p:nvPicPr>
        <p:blipFill>
          <a:blip r:embed="rId2"/>
          <a:srcRect/>
          <a:stretch>
            <a:fillRect/>
          </a:stretch>
        </p:blipFill>
        <p:spPr bwMode="auto">
          <a:xfrm>
            <a:off x="-1000164" y="-944563"/>
            <a:ext cx="10404476" cy="7802563"/>
          </a:xfrm>
          <a:prstGeom prst="rect">
            <a:avLst/>
          </a:prstGeom>
          <a:noFill/>
        </p:spPr>
      </p:pic>
      <p:sp>
        <p:nvSpPr>
          <p:cNvPr id="3" name="2 Rectángulo"/>
          <p:cNvSpPr/>
          <p:nvPr/>
        </p:nvSpPr>
        <p:spPr>
          <a:xfrm>
            <a:off x="214282" y="5214950"/>
            <a:ext cx="8929718" cy="1384995"/>
          </a:xfrm>
          <a:prstGeom prst="rect">
            <a:avLst/>
          </a:prstGeom>
        </p:spPr>
        <p:txBody>
          <a:bodyPr wrap="square">
            <a:spAutoFit/>
          </a:bodyPr>
          <a:lstStyle/>
          <a:p>
            <a:pPr algn="ctr"/>
            <a:r>
              <a:rPr lang="es-ES" sz="2800" dirty="0" smtClean="0">
                <a:solidFill>
                  <a:srgbClr val="FF0000"/>
                </a:solidFill>
                <a:latin typeface="Cooper Black" pitchFamily="18" charset="0"/>
              </a:rPr>
              <a:t>Cuándo las ganas de reír estén ausentes, recuerda uno de los mejores momentos de tu vida, y déjalo correr por las calles de tu mente...</a:t>
            </a:r>
            <a:endParaRPr lang="es-ES" sz="2800" dirty="0">
              <a:solidFill>
                <a:srgbClr val="FF0000"/>
              </a:solidFill>
              <a:latin typeface="Cooper Black" pitchFamily="18" charset="0"/>
            </a:endParaRPr>
          </a:p>
        </p:txBody>
      </p:sp>
    </p:spTree>
  </p:cSld>
  <p:clrMapOvr>
    <a:masterClrMapping/>
  </p:clrMapOvr>
  <p:transition advTm="10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Users\Jose Luis\Desktop\jj.jpg"/>
          <p:cNvPicPr>
            <a:picLocks noChangeAspect="1" noChangeArrowheads="1"/>
          </p:cNvPicPr>
          <p:nvPr/>
        </p:nvPicPr>
        <p:blipFill>
          <a:blip r:embed="rId2"/>
          <a:srcRect b="27977"/>
          <a:stretch>
            <a:fillRect/>
          </a:stretch>
        </p:blipFill>
        <p:spPr bwMode="auto">
          <a:xfrm>
            <a:off x="0" y="-214338"/>
            <a:ext cx="10766212" cy="7072338"/>
          </a:xfrm>
          <a:prstGeom prst="rect">
            <a:avLst/>
          </a:prstGeom>
          <a:noFill/>
        </p:spPr>
      </p:pic>
      <p:sp>
        <p:nvSpPr>
          <p:cNvPr id="3" name="2 Rectángulo"/>
          <p:cNvSpPr/>
          <p:nvPr/>
        </p:nvSpPr>
        <p:spPr>
          <a:xfrm>
            <a:off x="500034" y="6072206"/>
            <a:ext cx="6143668" cy="523220"/>
          </a:xfrm>
          <a:prstGeom prst="rect">
            <a:avLst/>
          </a:prstGeom>
        </p:spPr>
        <p:txBody>
          <a:bodyPr wrap="square">
            <a:spAutoFit/>
          </a:bodyPr>
          <a:lstStyle/>
          <a:p>
            <a:r>
              <a:rPr lang="es-ES" sz="2800" dirty="0" smtClean="0">
                <a:solidFill>
                  <a:srgbClr val="FF0000"/>
                </a:solidFill>
                <a:latin typeface="Cooper Black" pitchFamily="18" charset="0"/>
              </a:rPr>
              <a:t>Quien ríe último, ríe mejor</a:t>
            </a:r>
            <a:r>
              <a:rPr lang="es-ES" dirty="0" smtClean="0"/>
              <a:t>.</a:t>
            </a:r>
            <a:endParaRPr lang="es-ES" dirty="0"/>
          </a:p>
        </p:txBody>
      </p:sp>
    </p:spTree>
  </p:cSld>
  <p:clrMapOvr>
    <a:masterClrMapping/>
  </p:clrMapOvr>
  <p:transition advTm="10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Users\Jose Luis\Desktop\imagesCAUE892R.jpg"/>
          <p:cNvPicPr>
            <a:picLocks noChangeAspect="1" noChangeArrowheads="1"/>
          </p:cNvPicPr>
          <p:nvPr/>
        </p:nvPicPr>
        <p:blipFill>
          <a:blip r:embed="rId2"/>
          <a:srcRect l="3331" t="4545" r="4233" b="11364"/>
          <a:stretch>
            <a:fillRect/>
          </a:stretch>
        </p:blipFill>
        <p:spPr bwMode="auto">
          <a:xfrm>
            <a:off x="0" y="0"/>
            <a:ext cx="9215466" cy="6858000"/>
          </a:xfrm>
          <a:prstGeom prst="rect">
            <a:avLst/>
          </a:prstGeom>
          <a:noFill/>
        </p:spPr>
      </p:pic>
      <p:sp>
        <p:nvSpPr>
          <p:cNvPr id="3" name="2 Rectángulo"/>
          <p:cNvSpPr/>
          <p:nvPr/>
        </p:nvSpPr>
        <p:spPr>
          <a:xfrm>
            <a:off x="2143108" y="5000636"/>
            <a:ext cx="4572000" cy="1569660"/>
          </a:xfrm>
          <a:prstGeom prst="rect">
            <a:avLst/>
          </a:prstGeom>
        </p:spPr>
        <p:txBody>
          <a:bodyPr>
            <a:spAutoFit/>
          </a:bodyPr>
          <a:lstStyle/>
          <a:p>
            <a:pPr algn="ctr"/>
            <a:r>
              <a:rPr lang="es-ES" sz="3200" dirty="0" smtClean="0">
                <a:solidFill>
                  <a:srgbClr val="00FFFF"/>
                </a:solidFill>
                <a:latin typeface="Cooper Black" pitchFamily="18" charset="0"/>
              </a:rPr>
              <a:t>La alegría es el mayor placer de la vida. ¡Vive alegre!</a:t>
            </a:r>
            <a:endParaRPr lang="es-ES" sz="3200" dirty="0">
              <a:solidFill>
                <a:srgbClr val="00FFFF"/>
              </a:solidFill>
              <a:latin typeface="Cooper Black" pitchFamily="18" charset="0"/>
            </a:endParaRPr>
          </a:p>
        </p:txBody>
      </p:sp>
    </p:spTree>
  </p:cSld>
  <p:clrMapOvr>
    <a:masterClrMapping/>
  </p:clrMapOvr>
  <p:transition advTm="10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Users\Jose Luis\Desktop\imagesCAJMJO2Z.jpg"/>
          <p:cNvPicPr>
            <a:picLocks noChangeAspect="1" noChangeArrowheads="1"/>
          </p:cNvPicPr>
          <p:nvPr/>
        </p:nvPicPr>
        <p:blipFill>
          <a:blip r:embed="rId2"/>
          <a:srcRect/>
          <a:stretch>
            <a:fillRect/>
          </a:stretch>
        </p:blipFill>
        <p:spPr bwMode="auto">
          <a:xfrm>
            <a:off x="0" y="0"/>
            <a:ext cx="9232252" cy="6858000"/>
          </a:xfrm>
          <a:prstGeom prst="rect">
            <a:avLst/>
          </a:prstGeom>
          <a:noFill/>
        </p:spPr>
      </p:pic>
      <p:sp>
        <p:nvSpPr>
          <p:cNvPr id="3" name="2 Rectángulo"/>
          <p:cNvSpPr/>
          <p:nvPr/>
        </p:nvSpPr>
        <p:spPr>
          <a:xfrm>
            <a:off x="928662" y="285728"/>
            <a:ext cx="7500990" cy="1384995"/>
          </a:xfrm>
          <a:prstGeom prst="rect">
            <a:avLst/>
          </a:prstGeom>
        </p:spPr>
        <p:txBody>
          <a:bodyPr wrap="square">
            <a:spAutoFit/>
          </a:bodyPr>
          <a:lstStyle/>
          <a:p>
            <a:pPr algn="ctr"/>
            <a:r>
              <a:rPr lang="es-ES" sz="2800" dirty="0" smtClean="0">
                <a:solidFill>
                  <a:srgbClr val="FF0000"/>
                </a:solidFill>
                <a:latin typeface="Cooper Black" pitchFamily="18" charset="0"/>
              </a:rPr>
              <a:t>Sonríe siempre para no dar a los que te odian el placer de verte triste y para dar a los que te aman el placer de ser feliz.</a:t>
            </a:r>
            <a:endParaRPr lang="es-ES" sz="2800" dirty="0">
              <a:solidFill>
                <a:srgbClr val="FF0000"/>
              </a:solidFill>
              <a:latin typeface="Cooper Black" pitchFamily="18" charset="0"/>
            </a:endParaRPr>
          </a:p>
        </p:txBody>
      </p:sp>
    </p:spTree>
  </p:cSld>
  <p:clrMapOvr>
    <a:masterClrMapping/>
  </p:clrMapOvr>
  <p:transition advTm="10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6" name="Picture 8" descr="C:\Users\Jose Luis\Desktop\imagesCA4CUMAU.jpg"/>
          <p:cNvPicPr>
            <a:picLocks noChangeAspect="1" noChangeArrowheads="1"/>
          </p:cNvPicPr>
          <p:nvPr/>
        </p:nvPicPr>
        <p:blipFill>
          <a:blip r:embed="rId2"/>
          <a:srcRect l="8540" t="10870" r="7608" b="11956"/>
          <a:stretch>
            <a:fillRect/>
          </a:stretch>
        </p:blipFill>
        <p:spPr bwMode="auto">
          <a:xfrm>
            <a:off x="-1" y="0"/>
            <a:ext cx="9127929" cy="6858000"/>
          </a:xfrm>
          <a:prstGeom prst="rect">
            <a:avLst/>
          </a:prstGeom>
          <a:noFill/>
        </p:spPr>
      </p:pic>
      <p:sp>
        <p:nvSpPr>
          <p:cNvPr id="3" name="2 Rectángulo"/>
          <p:cNvSpPr/>
          <p:nvPr/>
        </p:nvSpPr>
        <p:spPr>
          <a:xfrm>
            <a:off x="1000100" y="5572140"/>
            <a:ext cx="7486024" cy="523220"/>
          </a:xfrm>
          <a:prstGeom prst="rect">
            <a:avLst/>
          </a:prstGeom>
        </p:spPr>
        <p:txBody>
          <a:bodyPr wrap="none">
            <a:spAutoFit/>
          </a:bodyPr>
          <a:lstStyle/>
          <a:p>
            <a:r>
              <a:rPr lang="es-ES" sz="2800" dirty="0" smtClean="0">
                <a:solidFill>
                  <a:srgbClr val="00FFFF"/>
                </a:solidFill>
                <a:latin typeface="Cooper Black" pitchFamily="18" charset="0"/>
              </a:rPr>
              <a:t>Sonríe, hoy comienza el resto de tu vida!</a:t>
            </a:r>
            <a:endParaRPr lang="es-ES" sz="2800" dirty="0">
              <a:solidFill>
                <a:srgbClr val="00FFFF"/>
              </a:solidFill>
              <a:latin typeface="Cooper Black" pitchFamily="18" charset="0"/>
            </a:endParaRPr>
          </a:p>
        </p:txBody>
      </p:sp>
    </p:spTree>
  </p:cSld>
  <p:clrMapOvr>
    <a:masterClrMapping/>
  </p:clrMapOvr>
  <p:transition advTm="10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Users\Jose Luis\Desktop\imagesCAO2B2Z2.jpg"/>
          <p:cNvPicPr>
            <a:picLocks noChangeAspect="1" noChangeArrowheads="1"/>
          </p:cNvPicPr>
          <p:nvPr/>
        </p:nvPicPr>
        <p:blipFill>
          <a:blip r:embed="rId2"/>
          <a:srcRect r="29634"/>
          <a:stretch>
            <a:fillRect/>
          </a:stretch>
        </p:blipFill>
        <p:spPr bwMode="auto">
          <a:xfrm>
            <a:off x="0" y="0"/>
            <a:ext cx="9144000" cy="6858000"/>
          </a:xfrm>
          <a:prstGeom prst="rect">
            <a:avLst/>
          </a:prstGeom>
          <a:noFill/>
        </p:spPr>
      </p:pic>
      <p:sp>
        <p:nvSpPr>
          <p:cNvPr id="3" name="2 Rectángulo"/>
          <p:cNvSpPr/>
          <p:nvPr/>
        </p:nvSpPr>
        <p:spPr>
          <a:xfrm>
            <a:off x="571472" y="3500438"/>
            <a:ext cx="3357586" cy="1569660"/>
          </a:xfrm>
          <a:prstGeom prst="rect">
            <a:avLst/>
          </a:prstGeom>
        </p:spPr>
        <p:txBody>
          <a:bodyPr wrap="square">
            <a:spAutoFit/>
          </a:bodyPr>
          <a:lstStyle/>
          <a:p>
            <a:r>
              <a:rPr lang="es-ES" sz="3200" dirty="0" smtClean="0">
                <a:solidFill>
                  <a:srgbClr val="FF0000"/>
                </a:solidFill>
                <a:latin typeface="Cooper Black" pitchFamily="18" charset="0"/>
              </a:rPr>
              <a:t>Una sonrisa alimenta el alma.</a:t>
            </a:r>
            <a:endParaRPr lang="es-ES" sz="3200" dirty="0">
              <a:solidFill>
                <a:srgbClr val="FF0000"/>
              </a:solidFill>
              <a:latin typeface="Cooper Black" pitchFamily="18" charset="0"/>
            </a:endParaRPr>
          </a:p>
        </p:txBody>
      </p:sp>
    </p:spTree>
  </p:cSld>
  <p:clrMapOvr>
    <a:masterClrMapping/>
  </p:clrMapOvr>
  <p:transition advTm="10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Users\Jose Luis\Desktop\PELLE-1.jpg"/>
          <p:cNvPicPr>
            <a:picLocks noChangeAspect="1" noChangeArrowheads="1"/>
          </p:cNvPicPr>
          <p:nvPr/>
        </p:nvPicPr>
        <p:blipFill>
          <a:blip r:embed="rId2"/>
          <a:srcRect/>
          <a:stretch>
            <a:fillRect/>
          </a:stretch>
        </p:blipFill>
        <p:spPr bwMode="auto">
          <a:xfrm>
            <a:off x="-1" y="0"/>
            <a:ext cx="9212587" cy="6858000"/>
          </a:xfrm>
          <a:prstGeom prst="rect">
            <a:avLst/>
          </a:prstGeom>
          <a:noFill/>
        </p:spPr>
      </p:pic>
      <p:sp>
        <p:nvSpPr>
          <p:cNvPr id="3" name="2 Rectángulo"/>
          <p:cNvSpPr/>
          <p:nvPr/>
        </p:nvSpPr>
        <p:spPr>
          <a:xfrm>
            <a:off x="428596" y="285728"/>
            <a:ext cx="4214842" cy="2554545"/>
          </a:xfrm>
          <a:prstGeom prst="rect">
            <a:avLst/>
          </a:prstGeom>
        </p:spPr>
        <p:txBody>
          <a:bodyPr wrap="square">
            <a:spAutoFit/>
          </a:bodyPr>
          <a:lstStyle/>
          <a:p>
            <a:pPr lvl="0"/>
            <a:r>
              <a:rPr lang="es-ES" sz="3200" dirty="0" smtClean="0">
                <a:solidFill>
                  <a:srgbClr val="FF0000"/>
                </a:solidFill>
                <a:latin typeface="Cooper Black" pitchFamily="18" charset="0"/>
              </a:rPr>
              <a:t>Ríe siempre que te lo pida el corazón, </a:t>
            </a:r>
          </a:p>
          <a:p>
            <a:pPr lvl="0"/>
            <a:r>
              <a:rPr lang="es-ES" sz="3200" dirty="0" smtClean="0">
                <a:solidFill>
                  <a:srgbClr val="FF0000"/>
                </a:solidFill>
                <a:latin typeface="Cooper Black" pitchFamily="18" charset="0"/>
              </a:rPr>
              <a:t>pues no sabes si se terminará pronto esa alegría. </a:t>
            </a:r>
          </a:p>
        </p:txBody>
      </p:sp>
    </p:spTree>
  </p:cSld>
  <p:clrMapOvr>
    <a:masterClrMapping/>
  </p:clrMapOvr>
  <p:transition advTm="10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Users\Jose Luis\Desktop\untitled.png"/>
          <p:cNvPicPr>
            <a:picLocks noChangeAspect="1" noChangeArrowheads="1"/>
          </p:cNvPicPr>
          <p:nvPr/>
        </p:nvPicPr>
        <p:blipFill>
          <a:blip r:embed="rId3"/>
          <a:srcRect/>
          <a:stretch>
            <a:fillRect/>
          </a:stretch>
        </p:blipFill>
        <p:spPr bwMode="auto">
          <a:xfrm>
            <a:off x="0" y="0"/>
            <a:ext cx="9241136" cy="6858000"/>
          </a:xfrm>
          <a:prstGeom prst="rect">
            <a:avLst/>
          </a:prstGeom>
          <a:noFill/>
        </p:spPr>
      </p:pic>
      <p:sp>
        <p:nvSpPr>
          <p:cNvPr id="3" name="2 Rectángulo"/>
          <p:cNvSpPr/>
          <p:nvPr/>
        </p:nvSpPr>
        <p:spPr>
          <a:xfrm>
            <a:off x="500034" y="285728"/>
            <a:ext cx="4572000" cy="1569660"/>
          </a:xfrm>
          <a:prstGeom prst="rect">
            <a:avLst/>
          </a:prstGeom>
        </p:spPr>
        <p:txBody>
          <a:bodyPr>
            <a:spAutoFit/>
          </a:bodyPr>
          <a:lstStyle/>
          <a:p>
            <a:r>
              <a:rPr lang="es-ES" sz="3200" dirty="0" smtClean="0">
                <a:solidFill>
                  <a:srgbClr val="FF0000"/>
                </a:solidFill>
                <a:latin typeface="Cooper Black" pitchFamily="18" charset="0"/>
              </a:rPr>
              <a:t>Ríe y el mundo reirá contigo, llora y sólo te mojarás la cara.</a:t>
            </a:r>
            <a:endParaRPr lang="es-ES" sz="3200" dirty="0">
              <a:solidFill>
                <a:srgbClr val="FF0000"/>
              </a:solidFill>
              <a:latin typeface="Cooper Black" pitchFamily="18" charset="0"/>
            </a:endParaRPr>
          </a:p>
        </p:txBody>
      </p:sp>
    </p:spTree>
  </p:cSld>
  <p:clrMapOvr>
    <a:masterClrMapping/>
  </p:clrMapOvr>
  <p:transition advTm="10000">
    <p:random/>
    <p:sndAc>
      <p:stSnd>
        <p:snd r:embed="rId2" name="nino bravo - himno de la alegria.wav"/>
      </p:stSnd>
    </p:sndAc>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Users\Jose Luis\Desktop\imagesCA9N63LL.jpg"/>
          <p:cNvPicPr>
            <a:picLocks noChangeAspect="1" noChangeArrowheads="1"/>
          </p:cNvPicPr>
          <p:nvPr/>
        </p:nvPicPr>
        <p:blipFill>
          <a:blip r:embed="rId2"/>
          <a:srcRect/>
          <a:stretch>
            <a:fillRect/>
          </a:stretch>
        </p:blipFill>
        <p:spPr bwMode="auto">
          <a:xfrm>
            <a:off x="0" y="0"/>
            <a:ext cx="9144001" cy="7215214"/>
          </a:xfrm>
          <a:prstGeom prst="rect">
            <a:avLst/>
          </a:prstGeom>
          <a:noFill/>
        </p:spPr>
      </p:pic>
      <p:sp>
        <p:nvSpPr>
          <p:cNvPr id="4" name="3 Rectángulo"/>
          <p:cNvSpPr/>
          <p:nvPr/>
        </p:nvSpPr>
        <p:spPr>
          <a:xfrm>
            <a:off x="1500166" y="5288340"/>
            <a:ext cx="6286544" cy="1569660"/>
          </a:xfrm>
          <a:prstGeom prst="rect">
            <a:avLst/>
          </a:prstGeom>
        </p:spPr>
        <p:txBody>
          <a:bodyPr wrap="square">
            <a:spAutoFit/>
          </a:bodyPr>
          <a:lstStyle/>
          <a:p>
            <a:pPr algn="ctr"/>
            <a:r>
              <a:rPr lang="es-ES" sz="3200" dirty="0" smtClean="0">
                <a:solidFill>
                  <a:srgbClr val="00FFFF"/>
                </a:solidFill>
                <a:latin typeface="Cooper Black" pitchFamily="18" charset="0"/>
              </a:rPr>
              <a:t>La sonrisa es el sol de cada día; no permitas que éste se nuble por tu cobardía...</a:t>
            </a:r>
            <a:endParaRPr lang="es-ES" sz="3200" dirty="0">
              <a:solidFill>
                <a:srgbClr val="00FFFF"/>
              </a:solidFill>
              <a:latin typeface="Cooper Black" pitchFamily="18" charset="0"/>
            </a:endParaRPr>
          </a:p>
        </p:txBody>
      </p:sp>
    </p:spTree>
  </p:cSld>
  <p:clrMapOvr>
    <a:masterClrMapping/>
  </p:clrMapOvr>
  <p:transition advTm="10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Users\Jose Luis\Desktop\imagesCA17IVY7.jpg"/>
          <p:cNvPicPr>
            <a:picLocks noChangeAspect="1" noChangeArrowheads="1"/>
          </p:cNvPicPr>
          <p:nvPr/>
        </p:nvPicPr>
        <p:blipFill>
          <a:blip r:embed="rId2"/>
          <a:srcRect l="11909" r="20846"/>
          <a:stretch>
            <a:fillRect/>
          </a:stretch>
        </p:blipFill>
        <p:spPr bwMode="auto">
          <a:xfrm>
            <a:off x="0" y="0"/>
            <a:ext cx="9144000" cy="6858000"/>
          </a:xfrm>
          <a:prstGeom prst="rect">
            <a:avLst/>
          </a:prstGeom>
          <a:noFill/>
        </p:spPr>
      </p:pic>
      <p:sp>
        <p:nvSpPr>
          <p:cNvPr id="3" name="2 Rectángulo"/>
          <p:cNvSpPr/>
          <p:nvPr/>
        </p:nvSpPr>
        <p:spPr>
          <a:xfrm>
            <a:off x="642910" y="857232"/>
            <a:ext cx="4572000" cy="2554545"/>
          </a:xfrm>
          <a:prstGeom prst="rect">
            <a:avLst/>
          </a:prstGeom>
        </p:spPr>
        <p:txBody>
          <a:bodyPr>
            <a:spAutoFit/>
          </a:bodyPr>
          <a:lstStyle/>
          <a:p>
            <a:r>
              <a:rPr lang="es-ES" sz="3200" dirty="0" smtClean="0">
                <a:solidFill>
                  <a:srgbClr val="FF0000"/>
                </a:solidFill>
                <a:latin typeface="Cooper Black" pitchFamily="18" charset="0"/>
              </a:rPr>
              <a:t>La sonrisa y alegría es el mejor medicamento que existe sin receta médica.</a:t>
            </a:r>
            <a:endParaRPr lang="es-ES" sz="3200" dirty="0">
              <a:solidFill>
                <a:srgbClr val="FF0000"/>
              </a:solidFill>
              <a:latin typeface="Cooper Black" pitchFamily="18" charset="0"/>
            </a:endParaRPr>
          </a:p>
        </p:txBody>
      </p:sp>
    </p:spTree>
  </p:cSld>
  <p:clrMapOvr>
    <a:masterClrMapping/>
  </p:clrMapOvr>
  <p:transition advTm="10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RISAS.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5286380" y="142852"/>
            <a:ext cx="3500430" cy="2246769"/>
          </a:xfrm>
          <a:prstGeom prst="rect">
            <a:avLst/>
          </a:prstGeom>
        </p:spPr>
        <p:txBody>
          <a:bodyPr wrap="square">
            <a:spAutoFit/>
          </a:bodyPr>
          <a:lstStyle/>
          <a:p>
            <a:pPr algn="r"/>
            <a:r>
              <a:rPr lang="es-ES" sz="2800" dirty="0" smtClean="0">
                <a:solidFill>
                  <a:srgbClr val="FF66FF"/>
                </a:solidFill>
                <a:latin typeface="Cooper Black" pitchFamily="18" charset="0"/>
              </a:rPr>
              <a:t>Una alegría compartida es doble alegría. Una pena compartida es media pena.</a:t>
            </a:r>
            <a:endParaRPr lang="es-ES" sz="2800" dirty="0">
              <a:solidFill>
                <a:srgbClr val="FF66FF"/>
              </a:solidFill>
              <a:latin typeface="Cooper Black" pitchFamily="18" charset="0"/>
            </a:endParaRPr>
          </a:p>
        </p:txBody>
      </p:sp>
    </p:spTree>
  </p:cSld>
  <p:clrMapOvr>
    <a:masterClrMapping/>
  </p:clrMapOvr>
  <p:transition advTm="10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Users\Jose Luis\Desktop\000035defensadelaalegra8xy.jpg"/>
          <p:cNvPicPr>
            <a:picLocks noChangeAspect="1" noChangeArrowheads="1"/>
          </p:cNvPicPr>
          <p:nvPr/>
        </p:nvPicPr>
        <p:blipFill>
          <a:blip r:embed="rId2"/>
          <a:srcRect/>
          <a:stretch>
            <a:fillRect/>
          </a:stretch>
        </p:blipFill>
        <p:spPr bwMode="auto">
          <a:xfrm>
            <a:off x="0" y="0"/>
            <a:ext cx="9140902" cy="6858000"/>
          </a:xfrm>
          <a:prstGeom prst="rect">
            <a:avLst/>
          </a:prstGeom>
          <a:noFill/>
        </p:spPr>
      </p:pic>
      <p:sp>
        <p:nvSpPr>
          <p:cNvPr id="3" name="2 Rectángulo"/>
          <p:cNvSpPr/>
          <p:nvPr/>
        </p:nvSpPr>
        <p:spPr>
          <a:xfrm>
            <a:off x="285720" y="285728"/>
            <a:ext cx="4572000" cy="2062103"/>
          </a:xfrm>
          <a:prstGeom prst="rect">
            <a:avLst/>
          </a:prstGeom>
        </p:spPr>
        <p:txBody>
          <a:bodyPr>
            <a:spAutoFit/>
          </a:bodyPr>
          <a:lstStyle/>
          <a:p>
            <a:r>
              <a:rPr lang="es-ES" sz="3200" dirty="0" smtClean="0">
                <a:solidFill>
                  <a:srgbClr val="FF0000"/>
                </a:solidFill>
                <a:latin typeface="Cooper Black" pitchFamily="18" charset="0"/>
              </a:rPr>
              <a:t>La sonrisa es la semilla que crece en el corazón y florece en los labios</a:t>
            </a:r>
            <a:endParaRPr lang="es-ES" sz="3200" dirty="0">
              <a:solidFill>
                <a:srgbClr val="FF0000"/>
              </a:solidFill>
              <a:latin typeface="Cooper Black" pitchFamily="18" charset="0"/>
            </a:endParaRPr>
          </a:p>
        </p:txBody>
      </p:sp>
    </p:spTree>
  </p:cSld>
  <p:clrMapOvr>
    <a:masterClrMapping/>
  </p:clrMapOvr>
  <p:transition advTm="10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8" name="Picture 4" descr="C:\Users\Jose Luis\Desktop\imagesCAECNNGV.jpg"/>
          <p:cNvPicPr>
            <a:picLocks noChangeAspect="1" noChangeArrowheads="1"/>
          </p:cNvPicPr>
          <p:nvPr/>
        </p:nvPicPr>
        <p:blipFill>
          <a:blip r:embed="rId2"/>
          <a:srcRect/>
          <a:stretch>
            <a:fillRect/>
          </a:stretch>
        </p:blipFill>
        <p:spPr bwMode="auto">
          <a:xfrm>
            <a:off x="0" y="0"/>
            <a:ext cx="9144000" cy="6924441"/>
          </a:xfrm>
          <a:prstGeom prst="rect">
            <a:avLst/>
          </a:prstGeom>
          <a:noFill/>
        </p:spPr>
      </p:pic>
      <p:sp>
        <p:nvSpPr>
          <p:cNvPr id="3" name="2 Rectángulo"/>
          <p:cNvSpPr/>
          <p:nvPr/>
        </p:nvSpPr>
        <p:spPr>
          <a:xfrm>
            <a:off x="6357950" y="214290"/>
            <a:ext cx="2571800" cy="2554545"/>
          </a:xfrm>
          <a:prstGeom prst="rect">
            <a:avLst/>
          </a:prstGeom>
        </p:spPr>
        <p:txBody>
          <a:bodyPr wrap="square">
            <a:spAutoFit/>
          </a:bodyPr>
          <a:lstStyle/>
          <a:p>
            <a:pPr algn="r"/>
            <a:r>
              <a:rPr lang="es-ES" sz="3200" dirty="0" smtClean="0">
                <a:solidFill>
                  <a:srgbClr val="FF0000"/>
                </a:solidFill>
                <a:latin typeface="Cooper Black" pitchFamily="18" charset="0"/>
              </a:rPr>
              <a:t>La alegría es uno de los objetivos de la vida.</a:t>
            </a:r>
            <a:endParaRPr lang="es-ES" sz="3200" dirty="0">
              <a:solidFill>
                <a:srgbClr val="FF0000"/>
              </a:solidFill>
              <a:latin typeface="Cooper Black" pitchFamily="18" charset="0"/>
            </a:endParaRPr>
          </a:p>
        </p:txBody>
      </p:sp>
    </p:spTree>
  </p:cSld>
  <p:clrMapOvr>
    <a:masterClrMapping/>
  </p:clrMapOvr>
  <p:transition advTm="10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Risas-de-perr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 name="2 Rectángulo"/>
          <p:cNvSpPr/>
          <p:nvPr/>
        </p:nvSpPr>
        <p:spPr>
          <a:xfrm>
            <a:off x="214282" y="4643446"/>
            <a:ext cx="4786346" cy="2062103"/>
          </a:xfrm>
          <a:prstGeom prst="rect">
            <a:avLst/>
          </a:prstGeom>
        </p:spPr>
        <p:txBody>
          <a:bodyPr wrap="square">
            <a:spAutoFit/>
          </a:bodyPr>
          <a:lstStyle/>
          <a:p>
            <a:r>
              <a:rPr lang="es-ES" sz="3200" dirty="0" smtClean="0">
                <a:solidFill>
                  <a:srgbClr val="00FFFF"/>
                </a:solidFill>
                <a:latin typeface="Cooper Black" pitchFamily="18" charset="0"/>
              </a:rPr>
              <a:t>Dolor compartido, mitad del dolor. Alegría compartida, doble alegría</a:t>
            </a:r>
            <a:endParaRPr lang="es-ES" sz="3200" dirty="0">
              <a:solidFill>
                <a:srgbClr val="00FFFF"/>
              </a:solidFill>
              <a:latin typeface="Cooper Black" pitchFamily="18" charset="0"/>
            </a:endParaRPr>
          </a:p>
        </p:txBody>
      </p:sp>
    </p:spTree>
  </p:cSld>
  <p:clrMapOvr>
    <a:masterClrMapping/>
  </p:clrMapOvr>
  <p:transition advTm="10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risa%20bebe.jpg"/>
          <p:cNvPicPr>
            <a:picLocks noChangeAspect="1" noChangeArrowheads="1"/>
          </p:cNvPicPr>
          <p:nvPr/>
        </p:nvPicPr>
        <p:blipFill>
          <a:blip r:embed="rId2"/>
          <a:srcRect b="3216"/>
          <a:stretch>
            <a:fillRect/>
          </a:stretch>
        </p:blipFill>
        <p:spPr bwMode="auto">
          <a:xfrm>
            <a:off x="0" y="0"/>
            <a:ext cx="9144000" cy="6858000"/>
          </a:xfrm>
          <a:prstGeom prst="rect">
            <a:avLst/>
          </a:prstGeom>
          <a:noFill/>
        </p:spPr>
      </p:pic>
      <p:sp>
        <p:nvSpPr>
          <p:cNvPr id="3" name="2 Rectángulo"/>
          <p:cNvSpPr/>
          <p:nvPr/>
        </p:nvSpPr>
        <p:spPr>
          <a:xfrm>
            <a:off x="4357686" y="357166"/>
            <a:ext cx="4429156" cy="1815882"/>
          </a:xfrm>
          <a:prstGeom prst="rect">
            <a:avLst/>
          </a:prstGeom>
        </p:spPr>
        <p:txBody>
          <a:bodyPr wrap="square">
            <a:spAutoFit/>
          </a:bodyPr>
          <a:lstStyle/>
          <a:p>
            <a:pPr algn="r"/>
            <a:r>
              <a:rPr lang="es-ES" sz="2800" dirty="0" smtClean="0">
                <a:solidFill>
                  <a:srgbClr val="FFFF00"/>
                </a:solidFill>
                <a:latin typeface="Cooper Black" pitchFamily="18" charset="0"/>
              </a:rPr>
              <a:t>Vivir amando, amar sufriendo, sufrir callando y siempre sonriendo.</a:t>
            </a:r>
            <a:endParaRPr lang="es-ES" sz="2800" dirty="0">
              <a:solidFill>
                <a:srgbClr val="FFFF00"/>
              </a:solidFill>
              <a:latin typeface="Cooper Black" pitchFamily="18" charset="0"/>
            </a:endParaRPr>
          </a:p>
        </p:txBody>
      </p:sp>
    </p:spTree>
  </p:cSld>
  <p:clrMapOvr>
    <a:masterClrMapping/>
  </p:clrMapOvr>
  <p:transition advTm="10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Concurso_de_risas.jpg"/>
          <p:cNvPicPr>
            <a:picLocks noChangeAspect="1" noChangeArrowheads="1"/>
          </p:cNvPicPr>
          <p:nvPr/>
        </p:nvPicPr>
        <p:blipFill>
          <a:blip r:embed="rId2"/>
          <a:srcRect/>
          <a:stretch>
            <a:fillRect/>
          </a:stretch>
        </p:blipFill>
        <p:spPr bwMode="auto">
          <a:xfrm>
            <a:off x="0" y="0"/>
            <a:ext cx="9223064" cy="6858000"/>
          </a:xfrm>
          <a:prstGeom prst="rect">
            <a:avLst/>
          </a:prstGeom>
          <a:noFill/>
        </p:spPr>
      </p:pic>
      <p:sp>
        <p:nvSpPr>
          <p:cNvPr id="3" name="2 Rectángulo"/>
          <p:cNvSpPr/>
          <p:nvPr/>
        </p:nvSpPr>
        <p:spPr>
          <a:xfrm>
            <a:off x="4786314" y="214290"/>
            <a:ext cx="4071966" cy="1815882"/>
          </a:xfrm>
          <a:prstGeom prst="rect">
            <a:avLst/>
          </a:prstGeom>
        </p:spPr>
        <p:txBody>
          <a:bodyPr wrap="square">
            <a:spAutoFit/>
          </a:bodyPr>
          <a:lstStyle/>
          <a:p>
            <a:pPr algn="r"/>
            <a:r>
              <a:rPr lang="es-ES" sz="2800" dirty="0" smtClean="0">
                <a:solidFill>
                  <a:srgbClr val="00FFFF"/>
                </a:solidFill>
                <a:latin typeface="Cooper Black" pitchFamily="18" charset="0"/>
              </a:rPr>
              <a:t>La alegría es lo más maravillosos de la vida, aunque a veces cuesta un poco.</a:t>
            </a:r>
            <a:endParaRPr lang="es-ES" sz="2800" dirty="0">
              <a:solidFill>
                <a:srgbClr val="00FFFF"/>
              </a:solidFill>
              <a:latin typeface="Cooper Black" pitchFamily="18" charset="0"/>
            </a:endParaRPr>
          </a:p>
        </p:txBody>
      </p:sp>
    </p:spTree>
  </p:cSld>
  <p:clrMapOvr>
    <a:masterClrMapping/>
  </p:clrMapOvr>
  <p:transition advTm="10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risas1_1.jpg"/>
          <p:cNvPicPr>
            <a:picLocks noChangeAspect="1" noChangeArrowheads="1"/>
          </p:cNvPicPr>
          <p:nvPr/>
        </p:nvPicPr>
        <p:blipFill>
          <a:blip r:embed="rId2"/>
          <a:srcRect l="7500" t="6237" r="6999" b="25156"/>
          <a:stretch>
            <a:fillRect/>
          </a:stretch>
        </p:blipFill>
        <p:spPr bwMode="auto">
          <a:xfrm>
            <a:off x="0" y="-1"/>
            <a:ext cx="9144000" cy="6837971"/>
          </a:xfrm>
          <a:prstGeom prst="rect">
            <a:avLst/>
          </a:prstGeom>
          <a:noFill/>
        </p:spPr>
      </p:pic>
      <p:sp>
        <p:nvSpPr>
          <p:cNvPr id="3" name="2 Rectángulo"/>
          <p:cNvSpPr/>
          <p:nvPr/>
        </p:nvSpPr>
        <p:spPr>
          <a:xfrm>
            <a:off x="4000496" y="4929198"/>
            <a:ext cx="4572000" cy="1569660"/>
          </a:xfrm>
          <a:prstGeom prst="rect">
            <a:avLst/>
          </a:prstGeom>
        </p:spPr>
        <p:txBody>
          <a:bodyPr>
            <a:spAutoFit/>
          </a:bodyPr>
          <a:lstStyle/>
          <a:p>
            <a:pPr algn="r"/>
            <a:r>
              <a:rPr lang="es-ES" sz="3200" dirty="0" smtClean="0">
                <a:solidFill>
                  <a:srgbClr val="00FFFF"/>
                </a:solidFill>
                <a:latin typeface="Cooper Black" pitchFamily="18" charset="0"/>
              </a:rPr>
              <a:t>reírse de todo es de dulce ... no reírse de nada es de amargo</a:t>
            </a:r>
            <a:endParaRPr lang="es-ES" sz="3200" dirty="0">
              <a:solidFill>
                <a:srgbClr val="00FFFF"/>
              </a:solidFill>
              <a:latin typeface="Cooper Black" pitchFamily="18" charset="0"/>
            </a:endParaRPr>
          </a:p>
        </p:txBody>
      </p:sp>
    </p:spTree>
  </p:cSld>
  <p:clrMapOvr>
    <a:masterClrMapping/>
  </p:clrMapOvr>
  <p:transition advTm="10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untitled.png"/>
          <p:cNvPicPr>
            <a:picLocks noChangeAspect="1" noChangeArrowheads="1"/>
          </p:cNvPicPr>
          <p:nvPr/>
        </p:nvPicPr>
        <p:blipFill>
          <a:blip r:embed="rId2"/>
          <a:srcRect l="8763" r="8505"/>
          <a:stretch>
            <a:fillRect/>
          </a:stretch>
        </p:blipFill>
        <p:spPr bwMode="auto">
          <a:xfrm>
            <a:off x="0" y="0"/>
            <a:ext cx="9144000" cy="6858000"/>
          </a:xfrm>
          <a:prstGeom prst="rect">
            <a:avLst/>
          </a:prstGeom>
          <a:noFill/>
        </p:spPr>
      </p:pic>
      <p:sp>
        <p:nvSpPr>
          <p:cNvPr id="3" name="2 Rectángulo"/>
          <p:cNvSpPr/>
          <p:nvPr/>
        </p:nvSpPr>
        <p:spPr>
          <a:xfrm>
            <a:off x="428596" y="500042"/>
            <a:ext cx="4572000" cy="1569660"/>
          </a:xfrm>
          <a:prstGeom prst="rect">
            <a:avLst/>
          </a:prstGeom>
        </p:spPr>
        <p:txBody>
          <a:bodyPr>
            <a:spAutoFit/>
          </a:bodyPr>
          <a:lstStyle/>
          <a:p>
            <a:r>
              <a:rPr lang="es-ES" sz="3200" dirty="0" smtClean="0">
                <a:solidFill>
                  <a:srgbClr val="FFFF00"/>
                </a:solidFill>
                <a:latin typeface="Cooper Black" pitchFamily="18" charset="0"/>
              </a:rPr>
              <a:t>Más vale una sonrisa triste, que la tristeza de no poder sonreír</a:t>
            </a:r>
            <a:endParaRPr lang="es-ES" sz="3200" dirty="0">
              <a:solidFill>
                <a:srgbClr val="FFFF00"/>
              </a:solidFill>
              <a:latin typeface="Cooper Black" pitchFamily="18" charset="0"/>
            </a:endParaRPr>
          </a:p>
        </p:txBody>
      </p:sp>
    </p:spTree>
  </p:cSld>
  <p:clrMapOvr>
    <a:masterClrMapping/>
  </p:clrMapOvr>
  <p:transition advTm="10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Jose Luis\Desktop\Cirque_du_Soleil_Istanbul_2012_Alegria_1190979_nevit.jpg"/>
          <p:cNvPicPr>
            <a:picLocks noChangeAspect="1" noChangeArrowheads="1"/>
          </p:cNvPicPr>
          <p:nvPr/>
        </p:nvPicPr>
        <p:blipFill>
          <a:blip r:embed="rId2"/>
          <a:srcRect/>
          <a:stretch>
            <a:fillRect/>
          </a:stretch>
        </p:blipFill>
        <p:spPr bwMode="auto">
          <a:xfrm>
            <a:off x="0" y="0"/>
            <a:ext cx="9144931" cy="6858000"/>
          </a:xfrm>
          <a:prstGeom prst="rect">
            <a:avLst/>
          </a:prstGeom>
          <a:noFill/>
        </p:spPr>
      </p:pic>
      <p:sp>
        <p:nvSpPr>
          <p:cNvPr id="4098" name="WordArt 2"/>
          <p:cNvSpPr>
            <a:spLocks noChangeArrowheads="1" noChangeShapeType="1" noTextEdit="1"/>
          </p:cNvSpPr>
          <p:nvPr/>
        </p:nvSpPr>
        <p:spPr bwMode="auto">
          <a:xfrm>
            <a:off x="214282" y="1142984"/>
            <a:ext cx="4214842" cy="5214974"/>
          </a:xfrm>
          <a:prstGeom prst="rect">
            <a:avLst/>
          </a:prstGeom>
        </p:spPr>
        <p:txBody>
          <a:bodyPr wrap="none" fromWordArt="1">
            <a:prstTxWarp prst="textPlain">
              <a:avLst>
                <a:gd name="adj" fmla="val 50000"/>
              </a:avLst>
            </a:prstTxWarp>
          </a:bodyPr>
          <a:lstStyle/>
          <a:p>
            <a:pPr algn="ctr"/>
            <a:r>
              <a:rPr lang="es-ES" sz="3600" b="1" kern="10" dirty="0">
                <a:ln w="12700">
                  <a:solidFill>
                    <a:schemeClr val="tx1"/>
                  </a:solidFill>
                  <a:round/>
                  <a:headEnd/>
                  <a:tailEnd/>
                </a:ln>
                <a:solidFill>
                  <a:srgbClr val="00FFFF"/>
                </a:solidFill>
                <a:effectLst>
                  <a:outerShdw dist="35921" dir="2700000" sy="50000" kx="2115830" algn="bl" rotWithShape="0">
                    <a:srgbClr val="C0C0C0">
                      <a:alpha val="80000"/>
                    </a:srgbClr>
                  </a:outerShdw>
                </a:effectLst>
                <a:latin typeface="Forte"/>
              </a:rPr>
              <a:t>Un Abrazo </a:t>
            </a:r>
          </a:p>
          <a:p>
            <a:pPr algn="ctr"/>
            <a:r>
              <a:rPr lang="es-ES" sz="3600" b="1" kern="10" dirty="0">
                <a:ln w="12700">
                  <a:solidFill>
                    <a:schemeClr val="tx1"/>
                  </a:solidFill>
                  <a:round/>
                  <a:headEnd/>
                  <a:tailEnd/>
                </a:ln>
                <a:solidFill>
                  <a:srgbClr val="00FFFF"/>
                </a:solidFill>
                <a:effectLst>
                  <a:outerShdw dist="35921" dir="2700000" sy="50000" kx="2115830" algn="bl" rotWithShape="0">
                    <a:srgbClr val="C0C0C0">
                      <a:alpha val="80000"/>
                    </a:srgbClr>
                  </a:outerShdw>
                </a:effectLst>
                <a:latin typeface="Forte"/>
              </a:rPr>
              <a:t>Que tengas un </a:t>
            </a:r>
          </a:p>
          <a:p>
            <a:pPr algn="ctr"/>
            <a:r>
              <a:rPr lang="es-ES" sz="3600" b="1" kern="10" dirty="0" smtClean="0">
                <a:ln w="12700">
                  <a:solidFill>
                    <a:schemeClr val="tx1"/>
                  </a:solidFill>
                  <a:round/>
                  <a:headEnd/>
                  <a:tailEnd/>
                </a:ln>
                <a:solidFill>
                  <a:srgbClr val="00FFFF"/>
                </a:solidFill>
                <a:effectLst>
                  <a:outerShdw dist="35921" dir="2700000" sy="50000" kx="2115830" algn="bl" rotWithShape="0">
                    <a:srgbClr val="C0C0C0">
                      <a:alpha val="80000"/>
                    </a:srgbClr>
                  </a:outerShdw>
                </a:effectLst>
                <a:latin typeface="Forte"/>
              </a:rPr>
              <a:t>Día muy ALEGRE</a:t>
            </a:r>
          </a:p>
        </p:txBody>
      </p:sp>
      <p:pic>
        <p:nvPicPr>
          <p:cNvPr id="4099" name="Picture 3" descr="CARA"/>
          <p:cNvPicPr>
            <a:picLocks noChangeAspect="1" noChangeArrowheads="1"/>
          </p:cNvPicPr>
          <p:nvPr/>
        </p:nvPicPr>
        <p:blipFill>
          <a:blip r:embed="rId3" cstate="print"/>
          <a:srcRect/>
          <a:stretch>
            <a:fillRect/>
          </a:stretch>
        </p:blipFill>
        <p:spPr bwMode="auto">
          <a:xfrm>
            <a:off x="8151813" y="5475288"/>
            <a:ext cx="787400" cy="1039812"/>
          </a:xfrm>
          <a:prstGeom prst="rect">
            <a:avLst/>
          </a:prstGeom>
          <a:noFill/>
          <a:ln w="38100">
            <a:solidFill>
              <a:srgbClr val="1CDEF8"/>
            </a:solidFill>
            <a:miter lim="800000"/>
            <a:headEnd/>
            <a:tailEnd/>
          </a:ln>
        </p:spPr>
      </p:pic>
      <p:pic>
        <p:nvPicPr>
          <p:cNvPr id="4100" name="Image 2" descr="swirlrainbw3.gif"/>
          <p:cNvPicPr>
            <a:picLocks noChangeAspect="1"/>
          </p:cNvPicPr>
          <p:nvPr/>
        </p:nvPicPr>
        <p:blipFill>
          <a:blip r:embed="rId4"/>
          <a:srcRect/>
          <a:stretch>
            <a:fillRect/>
          </a:stretch>
        </p:blipFill>
        <p:spPr bwMode="auto">
          <a:xfrm rot="10800000">
            <a:off x="0" y="0"/>
            <a:ext cx="9144000" cy="69850"/>
          </a:xfrm>
          <a:prstGeom prst="rect">
            <a:avLst/>
          </a:prstGeom>
          <a:noFill/>
          <a:ln w="9525">
            <a:noFill/>
            <a:miter lim="800000"/>
            <a:headEnd/>
            <a:tailEnd/>
          </a:ln>
        </p:spPr>
      </p:pic>
      <p:pic>
        <p:nvPicPr>
          <p:cNvPr id="4101" name="Image 2" descr="swirlrainbw3.gif"/>
          <p:cNvPicPr>
            <a:picLocks noChangeAspect="1"/>
          </p:cNvPicPr>
          <p:nvPr/>
        </p:nvPicPr>
        <p:blipFill>
          <a:blip r:embed="rId4"/>
          <a:srcRect/>
          <a:stretch>
            <a:fillRect/>
          </a:stretch>
        </p:blipFill>
        <p:spPr bwMode="auto">
          <a:xfrm rot="10800000">
            <a:off x="0" y="6788150"/>
            <a:ext cx="9144000" cy="69850"/>
          </a:xfrm>
          <a:prstGeom prst="rect">
            <a:avLst/>
          </a:prstGeom>
          <a:noFill/>
          <a:ln w="9525">
            <a:noFill/>
            <a:miter lim="800000"/>
            <a:headEnd/>
            <a:tailEnd/>
          </a:ln>
        </p:spPr>
      </p:pic>
      <p:pic>
        <p:nvPicPr>
          <p:cNvPr id="4102" name="Image 2" descr="swirlrainbw3.gif"/>
          <p:cNvPicPr>
            <a:picLocks noChangeAspect="1"/>
          </p:cNvPicPr>
          <p:nvPr/>
        </p:nvPicPr>
        <p:blipFill>
          <a:blip r:embed="rId4"/>
          <a:srcRect/>
          <a:stretch>
            <a:fillRect/>
          </a:stretch>
        </p:blipFill>
        <p:spPr bwMode="auto">
          <a:xfrm rot="5400000">
            <a:off x="-3394075" y="3394075"/>
            <a:ext cx="6858000" cy="69850"/>
          </a:xfrm>
          <a:prstGeom prst="rect">
            <a:avLst/>
          </a:prstGeom>
          <a:noFill/>
          <a:ln w="9525">
            <a:noFill/>
            <a:miter lim="800000"/>
            <a:headEnd/>
            <a:tailEnd/>
          </a:ln>
        </p:spPr>
      </p:pic>
      <p:pic>
        <p:nvPicPr>
          <p:cNvPr id="4103" name="Image 2" descr="swirlrainbw3.gif"/>
          <p:cNvPicPr>
            <a:picLocks noChangeAspect="1"/>
          </p:cNvPicPr>
          <p:nvPr/>
        </p:nvPicPr>
        <p:blipFill>
          <a:blip r:embed="rId4"/>
          <a:srcRect/>
          <a:stretch>
            <a:fillRect/>
          </a:stretch>
        </p:blipFill>
        <p:spPr bwMode="auto">
          <a:xfrm rot="5400000">
            <a:off x="5680075" y="3394075"/>
            <a:ext cx="6858000" cy="69850"/>
          </a:xfrm>
          <a:prstGeom prst="rect">
            <a:avLst/>
          </a:prstGeom>
          <a:noFill/>
          <a:ln w="9525">
            <a:noFill/>
            <a:miter lim="800000"/>
            <a:headEnd/>
            <a:tailEnd/>
          </a:ln>
        </p:spPr>
      </p:pic>
      <p:sp>
        <p:nvSpPr>
          <p:cNvPr id="4104" name="WordArt 8" descr="glitter_BB_039"/>
          <p:cNvSpPr>
            <a:spLocks noChangeArrowheads="1" noChangeShapeType="1" noTextEdit="1"/>
          </p:cNvSpPr>
          <p:nvPr/>
        </p:nvSpPr>
        <p:spPr bwMode="auto">
          <a:xfrm>
            <a:off x="6011863" y="5949950"/>
            <a:ext cx="1831975" cy="522288"/>
          </a:xfrm>
          <a:prstGeom prst="rect">
            <a:avLst/>
          </a:prstGeom>
        </p:spPr>
        <p:txBody>
          <a:bodyPr wrap="none" fromWordArt="1">
            <a:prstTxWarp prst="textPlain">
              <a:avLst>
                <a:gd name="adj" fmla="val 50000"/>
              </a:avLst>
            </a:prstTxWarp>
          </a:bodyPr>
          <a:lstStyle/>
          <a:p>
            <a:pPr algn="ctr"/>
            <a:r>
              <a:rPr lang="es-ES" sz="5400" b="1" i="1" kern="10">
                <a:ln w="9525">
                  <a:solidFill>
                    <a:srgbClr val="00FFFF"/>
                  </a:solidFill>
                  <a:round/>
                  <a:headEnd/>
                  <a:tailEnd/>
                </a:ln>
                <a:blipFill dpi="0" rotWithShape="1">
                  <a:blip r:embed="rId5"/>
                  <a:srcRect/>
                  <a:stretch>
                    <a:fillRect/>
                  </a:stretch>
                </a:blipFill>
                <a:effectLst>
                  <a:outerShdw dist="35921" dir="2700000" algn="ctr" rotWithShape="0">
                    <a:srgbClr val="808080">
                      <a:alpha val="80000"/>
                    </a:srgbClr>
                  </a:outerShdw>
                </a:effectLst>
                <a:latin typeface="Forte"/>
              </a:rPr>
              <a:t>José Luis</a:t>
            </a:r>
          </a:p>
        </p:txBody>
      </p:sp>
    </p:spTree>
  </p:cSld>
  <p:clrMapOvr>
    <a:masterClrMapping/>
  </p:clrMapOvr>
  <p:transition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5000" fill="hold"/>
                                        <p:tgtEl>
                                          <p:spTgt spid="4098"/>
                                        </p:tgtEl>
                                        <p:attrNameLst>
                                          <p:attrName>ppt_w</p:attrName>
                                        </p:attrNameLst>
                                      </p:cBhvr>
                                      <p:tavLst>
                                        <p:tav tm="0">
                                          <p:val>
                                            <p:fltVal val="0"/>
                                          </p:val>
                                        </p:tav>
                                        <p:tav tm="100000">
                                          <p:val>
                                            <p:strVal val="#ppt_w"/>
                                          </p:val>
                                        </p:tav>
                                      </p:tavLst>
                                    </p:anim>
                                    <p:anim calcmode="lin" valueType="num">
                                      <p:cBhvr>
                                        <p:cTn id="8" dur="5000" fill="hold"/>
                                        <p:tgtEl>
                                          <p:spTgt spid="409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nimBg="1"/>
    </p:bldLst>
  </p:timing>
</p:sld>
</file>

<file path=ppt/slides/slide3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5222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5222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5222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52229" name="AutoShape 5"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52230" name="Picture 6"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52231" name="Text Box 7"/>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52232" name="Picture 8"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52233" name="Text Box 9"/>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52234" name="Group 10"/>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52256" name="Text Box 32"/>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52257" name="Text Box 33"/>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52258" name="Group 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52280" name="Picture 56"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52281" name="Text Box 5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ransition>
    <p:random/>
  </p:transition>
  <p:timing>
    <p:tnLst>
      <p:par>
        <p:cTn id="1" dur="indefinite" restart="never" nodeType="tmRoot"/>
      </p:par>
    </p:tnLst>
  </p:timing>
</p:sld>
</file>

<file path=ppt/theme/theme1.xml><?xml version="1.0" encoding="utf-8"?>
<a:theme xmlns:a="http://schemas.openxmlformats.org/drawingml/2006/main" name="1.º DE AGOSTO DIA MUNDIAL DE LA ALEGRIA">
  <a:themeElements>
    <a:clrScheme name="GATO DE ANGOR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GATO DE ANGORA">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GATO DE ANGOR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GATO DE ANGOR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GATO DE ANGOR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GATO DE ANGOR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GATO DE ANGOR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GATO DE ANGOR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GATO DE ANGOR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GATO DE ANGOR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GATO DE ANGOR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GATO DE ANGOR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GATO DE ANGOR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GATO DE ANGOR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1.º DE AGOSTO DIA MUNDIAL DE LA ALEGRIA</Template>
  <TotalTime>40</TotalTime>
  <Words>800</Words>
  <Application>Microsoft Office PowerPoint</Application>
  <PresentationFormat>Presentación en pantalla (4:3)</PresentationFormat>
  <Paragraphs>79</Paragraphs>
  <Slides>37</Slides>
  <Notes>1</Notes>
  <HiddenSlides>0</HiddenSlides>
  <MMClips>0</MMClips>
  <ScaleCrop>false</ScaleCrop>
  <HeadingPairs>
    <vt:vector size="4" baseType="variant">
      <vt:variant>
        <vt:lpstr>Tema</vt:lpstr>
      </vt:variant>
      <vt:variant>
        <vt:i4>2</vt:i4>
      </vt:variant>
      <vt:variant>
        <vt:lpstr>Títulos de diapositiva</vt:lpstr>
      </vt:variant>
      <vt:variant>
        <vt:i4>37</vt:i4>
      </vt:variant>
    </vt:vector>
  </HeadingPairs>
  <TitlesOfParts>
    <vt:vector size="39" baseType="lpstr">
      <vt:lpstr>1.º DE AGOSTO DIA MUNDIAL DE LA ALEGRIA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4</cp:revision>
  <dcterms:created xsi:type="dcterms:W3CDTF">2013-07-24T20:18:48Z</dcterms:created>
  <dcterms:modified xsi:type="dcterms:W3CDTF">2013-07-24T20:58:52Z</dcterms:modified>
</cp:coreProperties>
</file>